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slideLayouts/slideLayout156.xml" ContentType="application/vnd.openxmlformats-officedocument.presentationml.slideLayout+xml"/>
  <Override PartName="/ppt/theme/theme15.xml" ContentType="application/vnd.openxmlformats-officedocument.theme+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6.xml" ContentType="application/vnd.openxmlformats-officedocument.theme+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7.xml" ContentType="application/vnd.openxmlformats-officedocument.theme+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slideLayouts/slideLayout191.xml" ContentType="application/vnd.openxmlformats-officedocument.presentationml.slideLayout+xml"/>
  <Override PartName="/ppt/theme/theme19.xml" ContentType="application/vnd.openxmlformats-officedocument.theme+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slideLayouts/slideLayout192.xml" ContentType="application/vnd.openxmlformats-officedocument.presentationml.slideLayout+xml"/>
  <Override PartName="/ppt/theme/theme20.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1.xml" ContentType="application/vnd.openxmlformats-officedocument.theme+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22.xml" ContentType="application/vnd.openxmlformats-officedocument.theme+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3.xml" ContentType="application/vnd.openxmlformats-officedocument.theme+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4.xml" ContentType="application/vnd.openxmlformats-officedocument.theme+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5.xml" ContentType="application/vnd.openxmlformats-officedocument.theme+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6.xml" ContentType="application/vnd.openxmlformats-officedocument.theme+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7.xml" ContentType="application/vnd.openxmlformats-officedocument.theme+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8.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9.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0.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31.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2.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33.xml" ContentType="application/vnd.openxmlformats-officedocument.theme+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34.xml" ContentType="application/vnd.openxmlformats-officedocument.theme+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35.xml" ContentType="application/vnd.openxmlformats-officedocument.theme+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theme/theme36.xml" ContentType="application/vnd.openxmlformats-officedocument.theme+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theme/theme37.xml" ContentType="application/vnd.openxmlformats-officedocument.theme+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theme/theme38.xml" ContentType="application/vnd.openxmlformats-officedocument.theme+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heme/theme39.xml" ContentType="application/vnd.openxmlformats-officedocument.theme+xml"/>
  <Override PartName="/ppt/theme/themeOverride1.xml" ContentType="application/vnd.openxmlformats-officedocument.themeOverride+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notesSlides/notesSlide3.xml" ContentType="application/vnd.openxmlformats-officedocument.presentationml.notesSlide+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notesSlides/notesSlide4.xml" ContentType="application/vnd.openxmlformats-officedocument.presentationml.notesSlide+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notesSlides/notesSlide5.xml" ContentType="application/vnd.openxmlformats-officedocument.presentationml.notesSlide+xml"/>
  <Override PartName="/ppt/theme/themeOverride3.xml" ContentType="application/vnd.openxmlformats-officedocument.themeOverride+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notesSlides/notesSlide6.xml" ContentType="application/vnd.openxmlformats-officedocument.presentationml.notesSlide+xml"/>
  <Override PartName="/ppt/theme/themeOverride4.xml" ContentType="application/vnd.openxmlformats-officedocument.themeOverride+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notesSlides/notesSlide7.xml" ContentType="application/vnd.openxmlformats-officedocument.presentationml.notesSlide+xml"/>
  <Override PartName="/ppt/theme/themeOverride5.xml" ContentType="application/vnd.openxmlformats-officedocument.themeOverride+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notesSlides/notesSlide8.xml" ContentType="application/vnd.openxmlformats-officedocument.presentationml.notesSlide+xml"/>
  <Override PartName="/ppt/theme/themeOverride6.xml" ContentType="application/vnd.openxmlformats-officedocument.themeOverride+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notesSlides/notesSlide9.xml" ContentType="application/vnd.openxmlformats-officedocument.presentationml.notesSlide+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notesSlides/notesSlide10.xml" ContentType="application/vnd.openxmlformats-officedocument.presentationml.notesSlide+xml"/>
  <Override PartName="/ppt/theme/themeOverride7.xml" ContentType="application/vnd.openxmlformats-officedocument.themeOverride+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notesSlides/notesSlide11.xml" ContentType="application/vnd.openxmlformats-officedocument.presentationml.notesSlide+xml"/>
  <Override PartName="/ppt/theme/themeOverride8.xml" ContentType="application/vnd.openxmlformats-officedocument.themeOverride+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notesSlides/notesSlide12.xml" ContentType="application/vnd.openxmlformats-officedocument.presentationml.notesSlide+xml"/>
  <Override PartName="/ppt/theme/themeOverride9.xml" ContentType="application/vnd.openxmlformats-officedocument.themeOverride+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notesSlides/notesSlide13.xml" ContentType="application/vnd.openxmlformats-officedocument.presentationml.notesSlide+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0.xml" ContentType="application/vnd.openxmlformats-officedocument.themeOverride+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notesSlides/notesSlide16.xml" ContentType="application/vnd.openxmlformats-officedocument.presentationml.notesSlide+xml"/>
  <Override PartName="/ppt/theme/themeOverride11.xml" ContentType="application/vnd.openxmlformats-officedocument.themeOverride+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2.xml" ContentType="application/vnd.openxmlformats-officedocument.themeOverride+xml"/>
  <Override PartName="/ppt/notesSlides/notesSlide19.xml" ContentType="application/vnd.openxmlformats-officedocument.presentationml.notesSlide+xml"/>
  <Override PartName="/ppt/theme/themeOverride1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notesSlides/notesSlide25.xml" ContentType="application/vnd.openxmlformats-officedocument.presentationml.notesSlide+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notesSlides/notesSlide26.xml" ContentType="application/vnd.openxmlformats-officedocument.presentationml.notesSlide+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notesSlides/notesSlide27.xml" ContentType="application/vnd.openxmlformats-officedocument.presentationml.notesSlide+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notesSlides/notesSlide28.xml" ContentType="application/vnd.openxmlformats-officedocument.presentationml.notesSlide+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notesSlides/notesSlide29.xml" ContentType="application/vnd.openxmlformats-officedocument.presentationml.notesSlide+xml"/>
  <Override PartName="/ppt/theme/themeOverride14.xml" ContentType="application/vnd.openxmlformats-officedocument.themeOverride+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notesSlides/notesSlide30.xml" ContentType="application/vnd.openxmlformats-officedocument.presentationml.notesSlide+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notesSlides/notesSlide31.xml" ContentType="application/vnd.openxmlformats-officedocument.presentationml.notesSlide+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notesSlides/notesSlide32.xml" ContentType="application/vnd.openxmlformats-officedocument.presentationml.notesSlide+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notesSlides/notesSlide33.xml" ContentType="application/vnd.openxmlformats-officedocument.presentationml.notesSlide+xml"/>
  <Override PartName="/ppt/theme/themeOverride15.xml" ContentType="application/vnd.openxmlformats-officedocument.themeOverride+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notesSlides/notesSlide34.xml" ContentType="application/vnd.openxmlformats-officedocument.presentationml.notesSlide+xml"/>
  <Override PartName="/ppt/theme/themeOverride16.xml" ContentType="application/vnd.openxmlformats-officedocument.themeOverride+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notesSlides/notesSlide35.xml" ContentType="application/vnd.openxmlformats-officedocument.presentationml.notesSlide+xml"/>
  <Override PartName="/ppt/theme/themeOverride17.xml" ContentType="application/vnd.openxmlformats-officedocument.themeOverride+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notesSlides/notesSlide36.xml" ContentType="application/vnd.openxmlformats-officedocument.presentationml.notesSlide+xml"/>
  <Override PartName="/ppt/theme/themeOverride18.xml" ContentType="application/vnd.openxmlformats-officedocument.themeOverride+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notesSlides/notesSlide37.xml" ContentType="application/vnd.openxmlformats-officedocument.presentationml.notesSlide+xml"/>
  <Override PartName="/ppt/theme/themeOverride19.xml" ContentType="application/vnd.openxmlformats-officedocument.themeOverride+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notesSlides/notesSlide38.xml" ContentType="application/vnd.openxmlformats-officedocument.presentationml.notesSlide+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notesSlides/notesSlide39.xml" ContentType="application/vnd.openxmlformats-officedocument.presentationml.notesSlide+xml"/>
  <Override PartName="/ppt/theme/themeOverride20.xml" ContentType="application/vnd.openxmlformats-officedocument.themeOverride+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notesSlides/notesSlide40.xml" ContentType="application/vnd.openxmlformats-officedocument.presentationml.notesSlide+xml"/>
  <Override PartName="/ppt/theme/themeOverride21.xml" ContentType="application/vnd.openxmlformats-officedocument.themeOverride+xml"/>
  <Override PartName="/ppt/notesSlides/notesSlide41.xml" ContentType="application/vnd.openxmlformats-officedocument.presentationml.notesSlide+xml"/>
  <Override PartName="/ppt/theme/themeOverride22.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23.xml" ContentType="application/vnd.openxmlformats-officedocument.themeOverride+xml"/>
  <Override PartName="/ppt/notesSlides/notesSlide45.xml" ContentType="application/vnd.openxmlformats-officedocument.presentationml.notesSlide+xml"/>
  <Override PartName="/ppt/theme/themeOverride24.xml" ContentType="application/vnd.openxmlformats-officedocument.themeOverride+xml"/>
  <Override PartName="/ppt/notesSlides/notesSlide46.xml" ContentType="application/vnd.openxmlformats-officedocument.presentationml.notesSlide+xml"/>
  <Override PartName="/ppt/theme/themeOverride25.xml" ContentType="application/vnd.openxmlformats-officedocument.themeOverride+xml"/>
  <Override PartName="/ppt/notesSlides/notesSlide47.xml" ContentType="application/vnd.openxmlformats-officedocument.presentationml.notesSlide+xml"/>
  <Override PartName="/ppt/theme/themeOverride26.xml" ContentType="application/vnd.openxmlformats-officedocument.themeOverride+xml"/>
  <Override PartName="/ppt/notesSlides/notesSlide48.xml" ContentType="application/vnd.openxmlformats-officedocument.presentationml.notesSlide+xml"/>
  <Override PartName="/ppt/theme/themeOverride27.xml" ContentType="application/vnd.openxmlformats-officedocument.themeOverride+xml"/>
  <Override PartName="/ppt/notesSlides/notesSlide49.xml" ContentType="application/vnd.openxmlformats-officedocument.presentationml.notesSlide+xml"/>
  <Override PartName="/ppt/theme/themeOverride28.xml" ContentType="application/vnd.openxmlformats-officedocument.themeOverride+xml"/>
  <Override PartName="/ppt/notesSlides/notesSlide50.xml" ContentType="application/vnd.openxmlformats-officedocument.presentationml.notesSlide+xml"/>
  <Override PartName="/ppt/theme/themeOverride29.xml" ContentType="application/vnd.openxmlformats-officedocument.themeOverride+xml"/>
  <Override PartName="/ppt/notesSlides/notesSlide51.xml" ContentType="application/vnd.openxmlformats-officedocument.presentationml.notesSlide+xml"/>
  <Override PartName="/ppt/theme/themeOverride30.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heme/themeOverride31.xml" ContentType="application/vnd.openxmlformats-officedocument.themeOverride+xml"/>
  <Override PartName="/ppt/notesSlides/notesSlide54.xml" ContentType="application/vnd.openxmlformats-officedocument.presentationml.notesSlide+xml"/>
  <Override PartName="/ppt/theme/themeOverride32.xml" ContentType="application/vnd.openxmlformats-officedocument.themeOverride+xml"/>
  <Override PartName="/ppt/notesSlides/notesSlide55.xml" ContentType="application/vnd.openxmlformats-officedocument.presentationml.notesSlide+xml"/>
  <Override PartName="/ppt/theme/themeOverride33.xml" ContentType="application/vnd.openxmlformats-officedocument.themeOverride+xml"/>
  <Override PartName="/ppt/theme/themeOverride34.xml" ContentType="application/vnd.openxmlformats-officedocument.themeOverride+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notesSlides/notesSlide56.xml" ContentType="application/vnd.openxmlformats-officedocument.presentationml.notesSl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notesSlides/notesSlide57.xml" ContentType="application/vnd.openxmlformats-officedocument.presentationml.notesSlide+xml"/>
  <Override PartName="/ppt/theme/themeOverride38.xml" ContentType="application/vnd.openxmlformats-officedocument.themeOverride+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notesSlides/notesSlide58.xml" ContentType="application/vnd.openxmlformats-officedocument.presentationml.notesSlide+xml"/>
  <Override PartName="/ppt/theme/themeOverride39.xml" ContentType="application/vnd.openxmlformats-officedocument.themeOverride+xml"/>
  <Override PartName="/ppt/theme/themeOverride40.xml" ContentType="application/vnd.openxmlformats-officedocument.themeOverride+xml"/>
  <Override PartName="/ppt/tags/tag1344.xml" ContentType="application/vnd.openxmlformats-officedocument.presentationml.tags+xml"/>
  <Override PartName="/ppt/theme/themeOverride41.xml" ContentType="application/vnd.openxmlformats-officedocument.themeOverride+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notesSlides/notesSlide59.xml" ContentType="application/vnd.openxmlformats-officedocument.presentationml.notesSlide+xml"/>
  <Override PartName="/ppt/theme/themeOverride42.xml" ContentType="application/vnd.openxmlformats-officedocument.themeOverride+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notesSlides/notesSlide60.xml" ContentType="application/vnd.openxmlformats-officedocument.presentationml.notesSl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notesSlides/notesSlide61.xml" ContentType="application/vnd.openxmlformats-officedocument.presentationml.notesSlide+xml"/>
  <Override PartName="/ppt/theme/themeOverride46.xml" ContentType="application/vnd.openxmlformats-officedocument.themeOverride+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notesSlides/notesSlide62.xml" ContentType="application/vnd.openxmlformats-officedocument.presentationml.notesSlide+xml"/>
  <Override PartName="/ppt/theme/themeOverride47.xml" ContentType="application/vnd.openxmlformats-officedocument.themeOverride+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notesSlides/notesSlide63.xml" ContentType="application/vnd.openxmlformats-officedocument.presentationml.notesSlide+xml"/>
  <Override PartName="/ppt/theme/themeOverride48.xml" ContentType="application/vnd.openxmlformats-officedocument.themeOverride+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notesSlides/notesSlide64.xml" ContentType="application/vnd.openxmlformats-officedocument.presentationml.notesSlide+xml"/>
  <Override PartName="/ppt/theme/themeOverride49.xml" ContentType="application/vnd.openxmlformats-officedocument.themeOverride+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notesSlides/notesSlide65.xml" ContentType="application/vnd.openxmlformats-officedocument.presentationml.notesSlide+xml"/>
  <Override PartName="/ppt/theme/themeOverride50.xml" ContentType="application/vnd.openxmlformats-officedocument.themeOverride+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notesSlides/notesSlide66.xml" ContentType="application/vnd.openxmlformats-officedocument.presentationml.notesSlide+xml"/>
  <Override PartName="/ppt/theme/themeOverride51.xml" ContentType="application/vnd.openxmlformats-officedocument.themeOverride+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notesSlides/notesSlide67.xml" ContentType="application/vnd.openxmlformats-officedocument.presentationml.notesSlide+xml"/>
  <Override PartName="/ppt/theme/themeOverride52.xml" ContentType="application/vnd.openxmlformats-officedocument.themeOverride+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 id="2147483657" r:id="rId2"/>
    <p:sldMasterId id="2147483652" r:id="rId3"/>
    <p:sldMasterId id="2147485419" r:id="rId4"/>
    <p:sldMasterId id="2147486304" r:id="rId5"/>
    <p:sldMasterId id="2147486964" r:id="rId6"/>
    <p:sldMasterId id="2147487082" r:id="rId7"/>
    <p:sldMasterId id="2147487144" r:id="rId8"/>
    <p:sldMasterId id="2147488368" r:id="rId9"/>
    <p:sldMasterId id="2147497732" r:id="rId10"/>
    <p:sldMasterId id="2147509577" r:id="rId11"/>
    <p:sldMasterId id="2147509655" r:id="rId12"/>
    <p:sldMasterId id="2147516030" r:id="rId13"/>
    <p:sldMasterId id="2147516473" r:id="rId14"/>
    <p:sldMasterId id="2147516485" r:id="rId15"/>
    <p:sldMasterId id="2147516487" r:id="rId16"/>
    <p:sldMasterId id="2147516499" r:id="rId17"/>
    <p:sldMasterId id="2147516511" r:id="rId18"/>
    <p:sldMasterId id="2147516524" r:id="rId19"/>
    <p:sldMasterId id="2147516526" r:id="rId20"/>
    <p:sldMasterId id="2147516541" r:id="rId21"/>
    <p:sldMasterId id="2147516614" r:id="rId22"/>
    <p:sldMasterId id="2147516626" r:id="rId23"/>
    <p:sldMasterId id="2147516638" r:id="rId24"/>
    <p:sldMasterId id="2147516653" r:id="rId25"/>
    <p:sldMasterId id="2147516680" r:id="rId26"/>
    <p:sldMasterId id="2147516692" r:id="rId27"/>
    <p:sldMasterId id="2147516707" r:id="rId28"/>
    <p:sldMasterId id="2147516719" r:id="rId29"/>
    <p:sldMasterId id="2147516731" r:id="rId30"/>
    <p:sldMasterId id="2147516743" r:id="rId31"/>
    <p:sldMasterId id="2147516755" r:id="rId32"/>
    <p:sldMasterId id="2147516767" r:id="rId33"/>
    <p:sldMasterId id="2147516780" r:id="rId34"/>
    <p:sldMasterId id="2147516792" r:id="rId35"/>
    <p:sldMasterId id="2147516804" r:id="rId36"/>
    <p:sldMasterId id="2147516818" r:id="rId37"/>
    <p:sldMasterId id="2147516830" r:id="rId38"/>
  </p:sldMasterIdLst>
  <p:notesMasterIdLst>
    <p:notesMasterId r:id="rId117"/>
  </p:notesMasterIdLst>
  <p:sldIdLst>
    <p:sldId id="1580" r:id="rId39"/>
    <p:sldId id="1579" r:id="rId40"/>
    <p:sldId id="1581" r:id="rId41"/>
    <p:sldId id="1582" r:id="rId42"/>
    <p:sldId id="1583" r:id="rId43"/>
    <p:sldId id="1584" r:id="rId44"/>
    <p:sldId id="1585" r:id="rId45"/>
    <p:sldId id="1586" r:id="rId46"/>
    <p:sldId id="1587" r:id="rId47"/>
    <p:sldId id="1588" r:id="rId48"/>
    <p:sldId id="1589" r:id="rId49"/>
    <p:sldId id="1590" r:id="rId50"/>
    <p:sldId id="1591" r:id="rId51"/>
    <p:sldId id="1592" r:id="rId52"/>
    <p:sldId id="1593" r:id="rId53"/>
    <p:sldId id="1594" r:id="rId54"/>
    <p:sldId id="1595" r:id="rId55"/>
    <p:sldId id="1658" r:id="rId56"/>
    <p:sldId id="1659" r:id="rId57"/>
    <p:sldId id="1665" r:id="rId58"/>
    <p:sldId id="1660" r:id="rId59"/>
    <p:sldId id="1661" r:id="rId60"/>
    <p:sldId id="1662" r:id="rId61"/>
    <p:sldId id="1663" r:id="rId62"/>
    <p:sldId id="1664" r:id="rId63"/>
    <p:sldId id="1607" r:id="rId64"/>
    <p:sldId id="1608" r:id="rId65"/>
    <p:sldId id="1609" r:id="rId66"/>
    <p:sldId id="1610" r:id="rId67"/>
    <p:sldId id="1611" r:id="rId68"/>
    <p:sldId id="1612" r:id="rId69"/>
    <p:sldId id="1613" r:id="rId70"/>
    <p:sldId id="1614" r:id="rId71"/>
    <p:sldId id="1615" r:id="rId72"/>
    <p:sldId id="1616" r:id="rId73"/>
    <p:sldId id="1617" r:id="rId74"/>
    <p:sldId id="1618" r:id="rId75"/>
    <p:sldId id="1619" r:id="rId76"/>
    <p:sldId id="1620" r:id="rId77"/>
    <p:sldId id="1621" r:id="rId78"/>
    <p:sldId id="1622" r:id="rId79"/>
    <p:sldId id="1623" r:id="rId80"/>
    <p:sldId id="1624" r:id="rId81"/>
    <p:sldId id="1625" r:id="rId82"/>
    <p:sldId id="1626" r:id="rId83"/>
    <p:sldId id="1627" r:id="rId84"/>
    <p:sldId id="1628" r:id="rId85"/>
    <p:sldId id="1629" r:id="rId86"/>
    <p:sldId id="1630" r:id="rId87"/>
    <p:sldId id="1631" r:id="rId88"/>
    <p:sldId id="1632" r:id="rId89"/>
    <p:sldId id="1633" r:id="rId90"/>
    <p:sldId id="1634" r:id="rId91"/>
    <p:sldId id="1635" r:id="rId92"/>
    <p:sldId id="1636" r:id="rId93"/>
    <p:sldId id="1666" r:id="rId94"/>
    <p:sldId id="1667" r:id="rId95"/>
    <p:sldId id="1668" r:id="rId96"/>
    <p:sldId id="1669" r:id="rId97"/>
    <p:sldId id="1670" r:id="rId98"/>
    <p:sldId id="1671" r:id="rId99"/>
    <p:sldId id="1672" r:id="rId100"/>
    <p:sldId id="1673" r:id="rId101"/>
    <p:sldId id="1674" r:id="rId102"/>
    <p:sldId id="1675" r:id="rId103"/>
    <p:sldId id="1676" r:id="rId104"/>
    <p:sldId id="1677" r:id="rId105"/>
    <p:sldId id="1678" r:id="rId106"/>
    <p:sldId id="1679" r:id="rId107"/>
    <p:sldId id="1680" r:id="rId108"/>
    <p:sldId id="1681" r:id="rId109"/>
    <p:sldId id="1598" r:id="rId110"/>
    <p:sldId id="1599" r:id="rId111"/>
    <p:sldId id="1637" r:id="rId112"/>
    <p:sldId id="1638" r:id="rId113"/>
    <p:sldId id="1639" r:id="rId114"/>
    <p:sldId id="1645" r:id="rId115"/>
    <p:sldId id="1646" r:id="rId116"/>
  </p:sldIdLst>
  <p:sldSz cx="9144000" cy="6858000" type="screen4x3"/>
  <p:notesSz cx="7315200" cy="9601200"/>
  <p:defaultTextStyle>
    <a:defPPr>
      <a:defRPr lang="en-US"/>
    </a:defPPr>
    <a:lvl1pPr algn="l"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000099"/>
    <a:srgbClr val="19066A"/>
    <a:srgbClr val="B40078"/>
    <a:srgbClr val="FF66CC"/>
    <a:srgbClr val="005024"/>
    <a:srgbClr val="FFFFFF"/>
    <a:srgbClr val="9DD3D7"/>
    <a:srgbClr val="800000"/>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83208" autoAdjust="0"/>
  </p:normalViewPr>
  <p:slideViewPr>
    <p:cSldViewPr snapToGrid="0" snapToObjects="1">
      <p:cViewPr varScale="1">
        <p:scale>
          <a:sx n="101" d="100"/>
          <a:sy n="101" d="100"/>
        </p:scale>
        <p:origin x="-19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090"/>
    </p:cViewPr>
  </p:sorterViewPr>
  <p:notesViewPr>
    <p:cSldViewPr snapToGrid="0" snapToObjects="1">
      <p:cViewPr varScale="1">
        <p:scale>
          <a:sx n="64" d="100"/>
          <a:sy n="64" d="100"/>
        </p:scale>
        <p:origin x="-3258" y="-114"/>
      </p:cViewPr>
      <p:guideLst>
        <p:guide orient="horz" pos="3024"/>
        <p:guide pos="2304"/>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notesMaster" Target="notesMasters/notesMaster1.xml"/><Relationship Id="rId21" Type="http://schemas.openxmlformats.org/officeDocument/2006/relationships/slideMaster" Target="slideMasters/slideMaster21.xml"/><Relationship Id="rId42" Type="http://schemas.openxmlformats.org/officeDocument/2006/relationships/slide" Target="slides/slide4.xml"/><Relationship Id="rId47" Type="http://schemas.openxmlformats.org/officeDocument/2006/relationships/slide" Target="slides/slide9.xml"/><Relationship Id="rId63" Type="http://schemas.openxmlformats.org/officeDocument/2006/relationships/slide" Target="slides/slide25.xml"/><Relationship Id="rId68" Type="http://schemas.openxmlformats.org/officeDocument/2006/relationships/slide" Target="slides/slide30.xml"/><Relationship Id="rId84" Type="http://schemas.openxmlformats.org/officeDocument/2006/relationships/slide" Target="slides/slide46.xml"/><Relationship Id="rId89" Type="http://schemas.openxmlformats.org/officeDocument/2006/relationships/slide" Target="slides/slide51.xml"/><Relationship Id="rId112" Type="http://schemas.openxmlformats.org/officeDocument/2006/relationships/slide" Target="slides/slide74.xml"/><Relationship Id="rId16" Type="http://schemas.openxmlformats.org/officeDocument/2006/relationships/slideMaster" Target="slideMasters/slideMaster16.xml"/><Relationship Id="rId107" Type="http://schemas.openxmlformats.org/officeDocument/2006/relationships/slide" Target="slides/slide6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5.xml"/><Relationship Id="rId58" Type="http://schemas.openxmlformats.org/officeDocument/2006/relationships/slide" Target="slides/slide20.xml"/><Relationship Id="rId74" Type="http://schemas.openxmlformats.org/officeDocument/2006/relationships/slide" Target="slides/slide36.xml"/><Relationship Id="rId79" Type="http://schemas.openxmlformats.org/officeDocument/2006/relationships/slide" Target="slides/slide41.xml"/><Relationship Id="rId102" Type="http://schemas.openxmlformats.org/officeDocument/2006/relationships/slide" Target="slides/slide64.xml"/><Relationship Id="rId5" Type="http://schemas.openxmlformats.org/officeDocument/2006/relationships/slideMaster" Target="slideMasters/slideMaster5.xml"/><Relationship Id="rId61" Type="http://schemas.openxmlformats.org/officeDocument/2006/relationships/slide" Target="slides/slide23.xml"/><Relationship Id="rId82" Type="http://schemas.openxmlformats.org/officeDocument/2006/relationships/slide" Target="slides/slide44.xml"/><Relationship Id="rId90" Type="http://schemas.openxmlformats.org/officeDocument/2006/relationships/slide" Target="slides/slide52.xml"/><Relationship Id="rId95" Type="http://schemas.openxmlformats.org/officeDocument/2006/relationships/slide" Target="slides/slide5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5.xml"/><Relationship Id="rId48" Type="http://schemas.openxmlformats.org/officeDocument/2006/relationships/slide" Target="slides/slide10.xml"/><Relationship Id="rId56" Type="http://schemas.openxmlformats.org/officeDocument/2006/relationships/slide" Target="slides/slide18.xml"/><Relationship Id="rId64" Type="http://schemas.openxmlformats.org/officeDocument/2006/relationships/slide" Target="slides/slide26.xml"/><Relationship Id="rId69" Type="http://schemas.openxmlformats.org/officeDocument/2006/relationships/slide" Target="slides/slide31.xml"/><Relationship Id="rId77" Type="http://schemas.openxmlformats.org/officeDocument/2006/relationships/slide" Target="slides/slide39.xml"/><Relationship Id="rId100" Type="http://schemas.openxmlformats.org/officeDocument/2006/relationships/slide" Target="slides/slide62.xml"/><Relationship Id="rId105" Type="http://schemas.openxmlformats.org/officeDocument/2006/relationships/slide" Target="slides/slide67.xml"/><Relationship Id="rId113" Type="http://schemas.openxmlformats.org/officeDocument/2006/relationships/slide" Target="slides/slide75.xml"/><Relationship Id="rId11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3.xml"/><Relationship Id="rId72" Type="http://schemas.openxmlformats.org/officeDocument/2006/relationships/slide" Target="slides/slide34.xml"/><Relationship Id="rId80" Type="http://schemas.openxmlformats.org/officeDocument/2006/relationships/slide" Target="slides/slide42.xml"/><Relationship Id="rId85" Type="http://schemas.openxmlformats.org/officeDocument/2006/relationships/slide" Target="slides/slide47.xml"/><Relationship Id="rId93" Type="http://schemas.openxmlformats.org/officeDocument/2006/relationships/slide" Target="slides/slide55.xml"/><Relationship Id="rId98" Type="http://schemas.openxmlformats.org/officeDocument/2006/relationships/slide" Target="slides/slide60.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slide" Target="slides/slide29.xml"/><Relationship Id="rId103" Type="http://schemas.openxmlformats.org/officeDocument/2006/relationships/slide" Target="slides/slide65.xml"/><Relationship Id="rId108" Type="http://schemas.openxmlformats.org/officeDocument/2006/relationships/slide" Target="slides/slide70.xml"/><Relationship Id="rId116" Type="http://schemas.openxmlformats.org/officeDocument/2006/relationships/slide" Target="slides/slide78.xml"/><Relationship Id="rId20" Type="http://schemas.openxmlformats.org/officeDocument/2006/relationships/slideMaster" Target="slideMasters/slideMaster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slide" Target="slides/slide24.xml"/><Relationship Id="rId70" Type="http://schemas.openxmlformats.org/officeDocument/2006/relationships/slide" Target="slides/slide32.xml"/><Relationship Id="rId75" Type="http://schemas.openxmlformats.org/officeDocument/2006/relationships/slide" Target="slides/slide37.xml"/><Relationship Id="rId83" Type="http://schemas.openxmlformats.org/officeDocument/2006/relationships/slide" Target="slides/slide45.xml"/><Relationship Id="rId88" Type="http://schemas.openxmlformats.org/officeDocument/2006/relationships/slide" Target="slides/slide50.xml"/><Relationship Id="rId91" Type="http://schemas.openxmlformats.org/officeDocument/2006/relationships/slide" Target="slides/slide53.xml"/><Relationship Id="rId96" Type="http://schemas.openxmlformats.org/officeDocument/2006/relationships/slide" Target="slides/slide58.xml"/><Relationship Id="rId111"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1.xml"/><Relationship Id="rId57" Type="http://schemas.openxmlformats.org/officeDocument/2006/relationships/slide" Target="slides/slide19.xml"/><Relationship Id="rId106" Type="http://schemas.openxmlformats.org/officeDocument/2006/relationships/slide" Target="slides/slide68.xml"/><Relationship Id="rId114" Type="http://schemas.openxmlformats.org/officeDocument/2006/relationships/slide" Target="slides/slide76.xml"/><Relationship Id="rId119"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slide" Target="slides/slide27.xml"/><Relationship Id="rId73" Type="http://schemas.openxmlformats.org/officeDocument/2006/relationships/slide" Target="slides/slide35.xml"/><Relationship Id="rId78" Type="http://schemas.openxmlformats.org/officeDocument/2006/relationships/slide" Target="slides/slide40.xml"/><Relationship Id="rId81" Type="http://schemas.openxmlformats.org/officeDocument/2006/relationships/slide" Target="slides/slide43.xml"/><Relationship Id="rId86" Type="http://schemas.openxmlformats.org/officeDocument/2006/relationships/slide" Target="slides/slide48.xml"/><Relationship Id="rId94" Type="http://schemas.openxmlformats.org/officeDocument/2006/relationships/slide" Target="slides/slide56.xml"/><Relationship Id="rId99" Type="http://schemas.openxmlformats.org/officeDocument/2006/relationships/slide" Target="slides/slide61.xml"/><Relationship Id="rId101" Type="http://schemas.openxmlformats.org/officeDocument/2006/relationships/slide" Target="slides/slide6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xml"/><Relationship Id="rId109" Type="http://schemas.openxmlformats.org/officeDocument/2006/relationships/slide" Target="slides/slide71.xml"/><Relationship Id="rId34" Type="http://schemas.openxmlformats.org/officeDocument/2006/relationships/slideMaster" Target="slideMasters/slideMaster34.xml"/><Relationship Id="rId50" Type="http://schemas.openxmlformats.org/officeDocument/2006/relationships/slide" Target="slides/slide12.xml"/><Relationship Id="rId55" Type="http://schemas.openxmlformats.org/officeDocument/2006/relationships/slide" Target="slides/slide17.xml"/><Relationship Id="rId76" Type="http://schemas.openxmlformats.org/officeDocument/2006/relationships/slide" Target="slides/slide38.xml"/><Relationship Id="rId97" Type="http://schemas.openxmlformats.org/officeDocument/2006/relationships/slide" Target="slides/slide59.xml"/><Relationship Id="rId104" Type="http://schemas.openxmlformats.org/officeDocument/2006/relationships/slide" Target="slides/slide66.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33.xml"/><Relationship Id="rId92"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2.xml"/><Relationship Id="rId45" Type="http://schemas.openxmlformats.org/officeDocument/2006/relationships/slide" Target="slides/slide7.xml"/><Relationship Id="rId66" Type="http://schemas.openxmlformats.org/officeDocument/2006/relationships/slide" Target="slides/slide28.xml"/><Relationship Id="rId87" Type="http://schemas.openxmlformats.org/officeDocument/2006/relationships/slide" Target="slides/slide49.xml"/><Relationship Id="rId110" Type="http://schemas.openxmlformats.org/officeDocument/2006/relationships/slide" Target="slides/slide72.xml"/><Relationship Id="rId115" Type="http://schemas.openxmlformats.org/officeDocument/2006/relationships/slide" Target="slides/slide7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332" tIns="48166" rIns="96332" bIns="48166" numCol="1" anchor="t" anchorCtr="0" compatLnSpc="1">
            <a:prstTxWarp prst="textNoShape">
              <a:avLst/>
            </a:prstTxWarp>
          </a:bodyPr>
          <a:lstStyle>
            <a:lvl1pPr algn="l" defTabSz="963613" eaLnBrk="1" hangingPunct="1">
              <a:spcBef>
                <a:spcPct val="0"/>
              </a:spcBef>
              <a:defRPr sz="1300">
                <a:latin typeface="Arial" charset="0"/>
                <a:cs typeface="Arial" charset="0"/>
              </a:defRPr>
            </a:lvl1pPr>
          </a:lstStyle>
          <a:p>
            <a:pPr>
              <a:defRPr/>
            </a:pPr>
            <a:endParaRPr lang="en-US" dirty="0"/>
          </a:p>
        </p:txBody>
      </p:sp>
      <p:sp>
        <p:nvSpPr>
          <p:cNvPr id="28675"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332" tIns="48166" rIns="96332" bIns="48166" numCol="1" anchor="t" anchorCtr="0" compatLnSpc="1">
            <a:prstTxWarp prst="textNoShape">
              <a:avLst/>
            </a:prstTxWarp>
          </a:bodyPr>
          <a:lstStyle>
            <a:lvl1pPr algn="r" defTabSz="963613" eaLnBrk="1" hangingPunct="1">
              <a:spcBef>
                <a:spcPct val="0"/>
              </a:spcBef>
              <a:defRPr sz="1300">
                <a:latin typeface="Arial" charset="0"/>
                <a:cs typeface="Arial" charset="0"/>
              </a:defRPr>
            </a:lvl1pPr>
          </a:lstStyle>
          <a:p>
            <a:pPr>
              <a:defRPr/>
            </a:pPr>
            <a:endParaRPr lang="en-US" dirty="0"/>
          </a:p>
        </p:txBody>
      </p:sp>
      <p:sp>
        <p:nvSpPr>
          <p:cNvPr id="2273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31838" y="4562475"/>
            <a:ext cx="5851525" cy="4318000"/>
          </a:xfrm>
          <a:prstGeom prst="rect">
            <a:avLst/>
          </a:prstGeom>
          <a:noFill/>
          <a:ln w="9525">
            <a:noFill/>
            <a:miter lim="800000"/>
            <a:headEnd/>
            <a:tailEnd/>
          </a:ln>
          <a:effectLst/>
        </p:spPr>
        <p:txBody>
          <a:bodyPr vert="horz" wrap="square" lIns="96332" tIns="48166" rIns="96332" bIns="481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332" tIns="48166" rIns="96332" bIns="48166" numCol="1" anchor="b" anchorCtr="0" compatLnSpc="1">
            <a:prstTxWarp prst="textNoShape">
              <a:avLst/>
            </a:prstTxWarp>
          </a:bodyPr>
          <a:lstStyle>
            <a:lvl1pPr algn="l" defTabSz="963613" eaLnBrk="1" hangingPunct="1">
              <a:spcBef>
                <a:spcPct val="0"/>
              </a:spcBef>
              <a:defRPr sz="1300">
                <a:latin typeface="Arial" charset="0"/>
                <a:cs typeface="Arial" charset="0"/>
              </a:defRPr>
            </a:lvl1pPr>
          </a:lstStyle>
          <a:p>
            <a:pPr>
              <a:defRPr/>
            </a:pPr>
            <a:endParaRPr lang="en-US" dirty="0"/>
          </a:p>
        </p:txBody>
      </p:sp>
      <p:sp>
        <p:nvSpPr>
          <p:cNvPr id="28679"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332" tIns="48166" rIns="96332" bIns="48166" numCol="1" anchor="b" anchorCtr="0" compatLnSpc="1">
            <a:prstTxWarp prst="textNoShape">
              <a:avLst/>
            </a:prstTxWarp>
          </a:bodyPr>
          <a:lstStyle>
            <a:lvl1pPr algn="r" defTabSz="963613" eaLnBrk="1" hangingPunct="1">
              <a:spcBef>
                <a:spcPct val="0"/>
              </a:spcBef>
              <a:defRPr sz="1300">
                <a:latin typeface="Arial" charset="0"/>
                <a:cs typeface="Arial" charset="0"/>
              </a:defRPr>
            </a:lvl1pPr>
          </a:lstStyle>
          <a:p>
            <a:pPr>
              <a:defRPr/>
            </a:pPr>
            <a:fld id="{9B1CB7C7-12BA-4424-B069-449ECC135CE2}" type="slidenum">
              <a:rPr lang="en-US"/>
              <a:pPr>
                <a:defRPr/>
              </a:pPr>
              <a:t>‹#›</a:t>
            </a:fld>
            <a:endParaRPr lang="en-US" dirty="0"/>
          </a:p>
        </p:txBody>
      </p:sp>
    </p:spTree>
    <p:extLst>
      <p:ext uri="{BB962C8B-B14F-4D97-AF65-F5344CB8AC3E}">
        <p14:creationId xmlns:p14="http://schemas.microsoft.com/office/powerpoint/2010/main" val="3062663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DCD2E947-B592-442C-990B-F63B0730D2E6}" type="slidenum">
              <a:rPr lang="en-US" smtClean="0">
                <a:solidFill>
                  <a:srgbClr val="000000"/>
                </a:solidFill>
              </a:rPr>
              <a:pPr/>
              <a:t>1</a:t>
            </a:fld>
            <a:endParaRPr lang="en-US" dirty="0" smtClean="0">
              <a:solidFill>
                <a:srgbClr val="000000"/>
              </a:solidFill>
            </a:endParaRPr>
          </a:p>
        </p:txBody>
      </p:sp>
      <p:sp>
        <p:nvSpPr>
          <p:cNvPr id="230403" name="Rectangle 2"/>
          <p:cNvSpPr>
            <a:spLocks noGrp="1" noRot="1" noChangeAspect="1" noChangeArrowheads="1" noTextEdit="1"/>
          </p:cNvSpPr>
          <p:nvPr>
            <p:ph type="sldImg"/>
          </p:nvPr>
        </p:nvSpPr>
        <p:spPr>
          <a:xfrm>
            <a:off x="1257300" y="720725"/>
            <a:ext cx="4802188" cy="3602038"/>
          </a:xfrm>
          <a:ln/>
        </p:spPr>
      </p:sp>
      <p:sp>
        <p:nvSpPr>
          <p:cNvPr id="230404" name="Rectangle 3"/>
          <p:cNvSpPr>
            <a:spLocks noGrp="1" noChangeArrowheads="1"/>
          </p:cNvSpPr>
          <p:nvPr>
            <p:ph type="body" idx="1"/>
          </p:nvPr>
        </p:nvSpPr>
        <p:spPr>
          <a:xfrm>
            <a:off x="3019425" y="6459538"/>
            <a:ext cx="3563938" cy="2420937"/>
          </a:xfrm>
          <a:noFill/>
          <a:ln/>
        </p:spPr>
        <p:txBody>
          <a:bodyPr/>
          <a:lstStyle/>
          <a:p>
            <a:pPr eaLnBrk="1" hangingPunct="1"/>
            <a:r>
              <a:rPr lang="en-US" dirty="0" smtClean="0">
                <a:latin typeface="Arial" pitchFamily="34" charset="0"/>
                <a:cs typeface="Arial" pitchFamily="34" charset="0"/>
              </a:rPr>
              <a:t>MD scales are very different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30FE8541-3451-4B2A-BE5C-8A0A0FAF6D7A}" type="slidenum">
              <a:rPr lang="en-US" smtClean="0">
                <a:solidFill>
                  <a:srgbClr val="000000"/>
                </a:solidFill>
              </a:rPr>
              <a:pPr/>
              <a:t>10</a:t>
            </a:fld>
            <a:endParaRPr lang="en-US" dirty="0" smtClean="0">
              <a:solidFill>
                <a:srgbClr val="000000"/>
              </a:solidFill>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F2DA9668-EFA3-44B2-A221-11E2DE244AD2}" type="slidenum">
              <a:rPr lang="en-US" smtClean="0">
                <a:solidFill>
                  <a:srgbClr val="000000"/>
                </a:solidFill>
              </a:rPr>
              <a:pPr/>
              <a:t>11</a:t>
            </a:fld>
            <a:endParaRPr lang="en-US" dirty="0" smtClean="0">
              <a:solidFill>
                <a:srgbClr val="000000"/>
              </a:solidFill>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BD329FD5-818F-4B0E-83FF-400CDF0BE260}" type="slidenum">
              <a:rPr lang="en-US" smtClean="0">
                <a:solidFill>
                  <a:srgbClr val="000000"/>
                </a:solidFill>
              </a:rPr>
              <a:pPr/>
              <a:t>12</a:t>
            </a:fld>
            <a:endParaRPr lang="en-US" dirty="0" smtClean="0">
              <a:solidFill>
                <a:srgbClr val="000000"/>
              </a:solidFill>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257028" name="Slide Number Placeholder 3"/>
          <p:cNvSpPr>
            <a:spLocks noGrp="1"/>
          </p:cNvSpPr>
          <p:nvPr>
            <p:ph type="sldNum" sz="quarter" idx="5"/>
          </p:nvPr>
        </p:nvSpPr>
        <p:spPr>
          <a:noFill/>
        </p:spPr>
        <p:txBody>
          <a:bodyPr/>
          <a:lstStyle/>
          <a:p>
            <a:fld id="{5E46B5A1-4AD8-48EE-B2A8-5FEAAC14B4F6}" type="slidenum">
              <a:rPr lang="en-US" smtClean="0">
                <a:solidFill>
                  <a:srgbClr val="000000"/>
                </a:solidFill>
              </a:rPr>
              <a:pPr/>
              <a:t>13</a:t>
            </a:fld>
            <a:endParaRPr lang="en-US" dirty="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8050" name="Rectangle 6"/>
          <p:cNvSpPr>
            <a:spLocks noGrp="1" noChangeArrowheads="1"/>
          </p:cNvSpPr>
          <p:nvPr>
            <p:ph type="sldNum" sz="quarter" idx="5"/>
          </p:nvPr>
        </p:nvSpPr>
        <p:spPr>
          <a:noFill/>
        </p:spPr>
        <p:txBody>
          <a:bodyPr/>
          <a:lstStyle/>
          <a:p>
            <a:fld id="{A96B2E38-3734-4DF0-BAF8-C433D428C1C2}" type="slidenum">
              <a:rPr lang="en-US" smtClean="0">
                <a:solidFill>
                  <a:srgbClr val="000000"/>
                </a:solidFill>
              </a:rPr>
              <a:pPr/>
              <a:t>14</a:t>
            </a:fld>
            <a:endParaRPr lang="en-US" dirty="0" smtClean="0">
              <a:solidFill>
                <a:srgbClr val="000000"/>
              </a:solidFill>
            </a:endParaRPr>
          </a:p>
        </p:txBody>
      </p:sp>
      <p:sp>
        <p:nvSpPr>
          <p:cNvPr id="258051" name="Rectangle 1"/>
          <p:cNvSpPr>
            <a:spLocks noGrp="1" noRot="1" noChangeAspect="1" noChangeArrowheads="1" noTextEdit="1"/>
          </p:cNvSpPr>
          <p:nvPr>
            <p:ph type="sldImg"/>
          </p:nvPr>
        </p:nvSpPr>
        <p:spPr>
          <a:xfrm>
            <a:off x="1257300" y="728663"/>
            <a:ext cx="4800600" cy="3600450"/>
          </a:xfrm>
          <a:solidFill>
            <a:srgbClr val="FFFFFF"/>
          </a:solidFill>
          <a:ln/>
        </p:spPr>
      </p:sp>
      <p:sp>
        <p:nvSpPr>
          <p:cNvPr id="258052" name="Rectangle 2"/>
          <p:cNvSpPr>
            <a:spLocks noGrp="1" noChangeArrowheads="1"/>
          </p:cNvSpPr>
          <p:nvPr>
            <p:ph type="body" idx="1"/>
          </p:nvPr>
        </p:nvSpPr>
        <p:spPr>
          <a:xfrm>
            <a:off x="731838" y="4559300"/>
            <a:ext cx="5853112" cy="4233863"/>
          </a:xfrm>
          <a:noFill/>
          <a:ln/>
        </p:spPr>
        <p:txBody>
          <a:bodyPr wrap="none" anchor="ctr"/>
          <a:lstStyle/>
          <a:p>
            <a:endParaRPr lang="en-US" dirty="0"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9"/>
          <p:cNvSpPr>
            <a:spLocks noGrp="1" noChangeArrowheads="1"/>
          </p:cNvSpPr>
          <p:nvPr>
            <p:ph type="sldNum" sz="quarter" idx="5"/>
          </p:nvPr>
        </p:nvSpPr>
        <p:spPr>
          <a:noFill/>
        </p:spPr>
        <p:txBody>
          <a:bodyPr/>
          <a:lstStyle/>
          <a:p>
            <a:fld id="{1E05E6D2-4134-47AB-A0A5-DC27A9286F65}" type="slidenum">
              <a:rPr lang="en-US" smtClean="0">
                <a:solidFill>
                  <a:prstClr val="black"/>
                </a:solidFill>
              </a:rPr>
              <a:pPr/>
              <a:t>15</a:t>
            </a:fld>
            <a:endParaRPr lang="en-US" dirty="0" smtClean="0">
              <a:solidFill>
                <a:prstClr val="black"/>
              </a:solidFill>
            </a:endParaRPr>
          </a:p>
        </p:txBody>
      </p:sp>
      <p:sp>
        <p:nvSpPr>
          <p:cNvPr id="171011" name="Rectangle 1"/>
          <p:cNvSpPr>
            <a:spLocks noGrp="1" noRot="1" noChangeAspect="1" noChangeArrowheads="1" noTextEdit="1"/>
          </p:cNvSpPr>
          <p:nvPr>
            <p:ph type="sldImg"/>
          </p:nvPr>
        </p:nvSpPr>
        <p:spPr>
          <a:xfrm>
            <a:off x="1257300" y="728663"/>
            <a:ext cx="4800600" cy="3600450"/>
          </a:xfrm>
          <a:solidFill>
            <a:srgbClr val="FFFFFF"/>
          </a:solidFill>
          <a:ln/>
        </p:spPr>
      </p:sp>
      <p:sp>
        <p:nvSpPr>
          <p:cNvPr id="171012" name="Rectangle 2"/>
          <p:cNvSpPr>
            <a:spLocks noGrp="1" noChangeArrowheads="1"/>
          </p:cNvSpPr>
          <p:nvPr>
            <p:ph type="body" idx="1"/>
          </p:nvPr>
        </p:nvSpPr>
        <p:spPr>
          <a:xfrm>
            <a:off x="731838" y="4559300"/>
            <a:ext cx="5848350" cy="4316413"/>
          </a:xfrm>
          <a:noFill/>
          <a:ln/>
        </p:spPr>
        <p:txBody>
          <a:bodyPr wrap="none" anchor="ctr"/>
          <a:lstStyle/>
          <a:p>
            <a:endParaRPr lang="en-US" dirty="0"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9702A36D-2AEA-4981-8A0C-7E4CB31B8286}" type="slidenum">
              <a:rPr lang="en-US" smtClean="0">
                <a:solidFill>
                  <a:srgbClr val="000000"/>
                </a:solidFill>
              </a:rPr>
              <a:pPr/>
              <a:t>16</a:t>
            </a:fld>
            <a:endParaRPr lang="en-US" dirty="0" smtClean="0">
              <a:solidFill>
                <a:srgbClr val="000000"/>
              </a:solidFill>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06F699D0-DC97-4F6E-B871-7698C0C6277A}" type="slidenum">
              <a:rPr lang="en-US" smtClean="0">
                <a:solidFill>
                  <a:srgbClr val="000000"/>
                </a:solidFill>
              </a:rPr>
              <a:pPr/>
              <a:t>17</a:t>
            </a:fld>
            <a:endParaRPr lang="en-US" dirty="0" smtClean="0">
              <a:solidFill>
                <a:srgbClr val="000000"/>
              </a:solidFill>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p>
            <a:fld id="{0EAE9BCA-BE67-4483-AD30-746A4B8D6EB3}" type="slidenum">
              <a:rPr lang="en-US" smtClean="0">
                <a:solidFill>
                  <a:srgbClr val="000000"/>
                </a:solidFill>
              </a:rPr>
              <a:pPr/>
              <a:t>18</a:t>
            </a:fld>
            <a:endParaRPr lang="en-US" smtClean="0">
              <a:solidFill>
                <a:srgbClr val="000000"/>
              </a:solidFill>
            </a:endParaRPr>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A1116DE8-3343-43B3-8A28-D6B1CFDAC05D}" type="slidenum">
              <a:rPr lang="en-US" smtClean="0">
                <a:solidFill>
                  <a:srgbClr val="000000"/>
                </a:solidFill>
              </a:rPr>
              <a:pPr/>
              <a:t>19</a:t>
            </a:fld>
            <a:endParaRPr lang="en-US" smtClean="0">
              <a:solidFill>
                <a:srgbClr val="000000"/>
              </a:solidFill>
            </a:endParaRPr>
          </a:p>
        </p:txBody>
      </p:sp>
      <p:sp>
        <p:nvSpPr>
          <p:cNvPr id="337923" name="Rectangle 2"/>
          <p:cNvSpPr>
            <a:spLocks noGrp="1" noRot="1" noChangeAspect="1" noChangeArrowheads="1" noTextEdit="1"/>
          </p:cNvSpPr>
          <p:nvPr>
            <p:ph type="sldImg"/>
          </p:nvPr>
        </p:nvSpPr>
        <p:spPr>
          <a:xfrm>
            <a:off x="1257300" y="720725"/>
            <a:ext cx="4802188" cy="3602038"/>
          </a:xfrm>
          <a:ln/>
        </p:spPr>
      </p:sp>
      <p:sp>
        <p:nvSpPr>
          <p:cNvPr id="33792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42ED3B79-A588-4EDD-90F2-A856F50C4631}" type="slidenum">
              <a:rPr lang="en-US" smtClean="0">
                <a:solidFill>
                  <a:srgbClr val="000000"/>
                </a:solidFill>
              </a:rPr>
              <a:pPr/>
              <a:t>2</a:t>
            </a:fld>
            <a:endParaRPr lang="en-US" dirty="0" smtClean="0">
              <a:solidFill>
                <a:srgbClr val="000000"/>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A0966187-0CC0-45F4-A274-56215559AE97}" type="slidenum">
              <a:rPr lang="en-US" smtClean="0">
                <a:solidFill>
                  <a:srgbClr val="000000"/>
                </a:solidFill>
              </a:rPr>
              <a:pPr/>
              <a:t>21</a:t>
            </a:fld>
            <a:endParaRPr lang="en-US" smtClean="0">
              <a:solidFill>
                <a:srgbClr val="000000"/>
              </a:solidFill>
            </a:endParaRPr>
          </a:p>
        </p:txBody>
      </p:sp>
      <p:sp>
        <p:nvSpPr>
          <p:cNvPr id="338947" name="Rectangle 2"/>
          <p:cNvSpPr>
            <a:spLocks noGrp="1" noRot="1" noChangeAspect="1" noChangeArrowheads="1" noTextEdit="1"/>
          </p:cNvSpPr>
          <p:nvPr>
            <p:ph type="sldImg"/>
          </p:nvPr>
        </p:nvSpPr>
        <p:spPr>
          <a:xfrm>
            <a:off x="1258888" y="720725"/>
            <a:ext cx="4799012" cy="3598863"/>
          </a:xfrm>
          <a:ln/>
        </p:spPr>
      </p:sp>
      <p:sp>
        <p:nvSpPr>
          <p:cNvPr id="338948"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29BDDCB9-17AF-43CC-8364-79B2CC767B4E}" type="slidenum">
              <a:rPr lang="en-US" smtClean="0">
                <a:solidFill>
                  <a:srgbClr val="000000"/>
                </a:solidFill>
              </a:rPr>
              <a:pPr/>
              <a:t>22</a:t>
            </a:fld>
            <a:endParaRPr lang="en-US" smtClean="0">
              <a:solidFill>
                <a:srgbClr val="000000"/>
              </a:solidFill>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31499DBC-CFE2-4E52-8045-2B6D9D9FC65D}" type="slidenum">
              <a:rPr lang="en-US" smtClean="0">
                <a:solidFill>
                  <a:srgbClr val="000000"/>
                </a:solidFill>
              </a:rPr>
              <a:pPr/>
              <a:t>23</a:t>
            </a:fld>
            <a:endParaRPr lang="en-US" smtClean="0">
              <a:solidFill>
                <a:srgbClr val="000000"/>
              </a:solidFill>
            </a:endParaRPr>
          </a:p>
        </p:txBody>
      </p:sp>
      <p:sp>
        <p:nvSpPr>
          <p:cNvPr id="340995" name="Rectangle 2"/>
          <p:cNvSpPr>
            <a:spLocks noGrp="1" noRot="1" noChangeAspect="1" noChangeArrowheads="1" noTextEdit="1"/>
          </p:cNvSpPr>
          <p:nvPr>
            <p:ph type="sldImg"/>
          </p:nvPr>
        </p:nvSpPr>
        <p:spPr>
          <a:xfrm>
            <a:off x="1257300" y="719138"/>
            <a:ext cx="4800600" cy="3600450"/>
          </a:xfrm>
          <a:ln/>
        </p:spPr>
      </p:sp>
      <p:sp>
        <p:nvSpPr>
          <p:cNvPr id="340996" name="Rectangle 3"/>
          <p:cNvSpPr>
            <a:spLocks noGrp="1" noChangeArrowheads="1"/>
          </p:cNvSpPr>
          <p:nvPr>
            <p:ph type="body" idx="1"/>
          </p:nvPr>
        </p:nvSpPr>
        <p:spPr>
          <a:xfrm>
            <a:off x="974725" y="4562475"/>
            <a:ext cx="5365750" cy="4319588"/>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057D23C1-D5E7-44CF-A80B-D340194307D8}" type="slidenum">
              <a:rPr lang="en-US" smtClean="0">
                <a:solidFill>
                  <a:srgbClr val="000000"/>
                </a:solidFill>
              </a:rPr>
              <a:pPr/>
              <a:t>24</a:t>
            </a:fld>
            <a:endParaRPr lang="en-US" smtClean="0">
              <a:solidFill>
                <a:srgbClr val="000000"/>
              </a:solidFill>
            </a:endParaRPr>
          </a:p>
        </p:txBody>
      </p:sp>
      <p:sp>
        <p:nvSpPr>
          <p:cNvPr id="342019" name="Rectangle 2"/>
          <p:cNvSpPr>
            <a:spLocks noGrp="1" noRot="1" noChangeAspect="1" noChangeArrowheads="1" noTextEdit="1"/>
          </p:cNvSpPr>
          <p:nvPr>
            <p:ph type="sldImg"/>
          </p:nvPr>
        </p:nvSpPr>
        <p:spPr>
          <a:xfrm>
            <a:off x="1257300" y="719138"/>
            <a:ext cx="4800600" cy="3600450"/>
          </a:xfrm>
          <a:ln/>
        </p:spPr>
      </p:sp>
      <p:sp>
        <p:nvSpPr>
          <p:cNvPr id="342020" name="Rectangle 3"/>
          <p:cNvSpPr>
            <a:spLocks noGrp="1" noChangeArrowheads="1"/>
          </p:cNvSpPr>
          <p:nvPr>
            <p:ph type="body" idx="1"/>
          </p:nvPr>
        </p:nvSpPr>
        <p:spPr>
          <a:xfrm>
            <a:off x="974725" y="4562475"/>
            <a:ext cx="5365750" cy="4319588"/>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23F33B89-7DB0-4D8B-8811-7C579CB64E75}" type="slidenum">
              <a:rPr lang="en-US" smtClean="0">
                <a:solidFill>
                  <a:srgbClr val="000000"/>
                </a:solidFill>
              </a:rPr>
              <a:pPr/>
              <a:t>25</a:t>
            </a:fld>
            <a:endParaRPr lang="en-US" smtClean="0">
              <a:solidFill>
                <a:srgbClr val="000000"/>
              </a:solidFill>
            </a:endParaRPr>
          </a:p>
        </p:txBody>
      </p:sp>
      <p:sp>
        <p:nvSpPr>
          <p:cNvPr id="343043" name="Rectangle 2"/>
          <p:cNvSpPr>
            <a:spLocks noGrp="1" noRot="1" noChangeAspect="1" noChangeArrowheads="1" noTextEdit="1"/>
          </p:cNvSpPr>
          <p:nvPr>
            <p:ph type="sldImg"/>
          </p:nvPr>
        </p:nvSpPr>
        <p:spPr>
          <a:xfrm>
            <a:off x="1260475" y="720725"/>
            <a:ext cx="4799013" cy="3598863"/>
          </a:xfrm>
          <a:ln/>
        </p:spPr>
      </p:sp>
      <p:sp>
        <p:nvSpPr>
          <p:cNvPr id="343044"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73412" name="Slide Number Placeholder 3"/>
          <p:cNvSpPr>
            <a:spLocks noGrp="1"/>
          </p:cNvSpPr>
          <p:nvPr>
            <p:ph type="sldNum" sz="quarter" idx="5"/>
          </p:nvPr>
        </p:nvSpPr>
        <p:spPr>
          <a:noFill/>
        </p:spPr>
        <p:txBody>
          <a:bodyPr/>
          <a:lstStyle/>
          <a:p>
            <a:fld id="{10DFAF46-EFCC-41CD-A1BD-3E85EAD2D113}" type="slidenum">
              <a:rPr lang="en-US" smtClean="0">
                <a:solidFill>
                  <a:srgbClr val="000000"/>
                </a:solidFill>
              </a:rPr>
              <a:pPr/>
              <a:t>26</a:t>
            </a:fld>
            <a:endParaRPr 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4E0A23D0-EC92-4119-ADFA-D81397BBAFA4}" type="slidenum">
              <a:rPr lang="en-US" smtClean="0">
                <a:solidFill>
                  <a:prstClr val="black"/>
                </a:solidFill>
              </a:rPr>
              <a:pPr/>
              <a:t>27</a:t>
            </a:fld>
            <a:endParaRPr lang="en-US" smtClean="0">
              <a:solidFill>
                <a:prstClr val="black"/>
              </a:solidFill>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D0CF1447-2BA3-4BF4-A4C3-E2EE0438A2A8}" type="slidenum">
              <a:rPr lang="en-US" smtClean="0">
                <a:solidFill>
                  <a:prstClr val="black"/>
                </a:solidFill>
              </a:rPr>
              <a:pPr/>
              <a:t>28</a:t>
            </a:fld>
            <a:endParaRPr lang="en-US" smtClean="0">
              <a:solidFill>
                <a:prstClr val="black"/>
              </a:solidFill>
            </a:endParaRPr>
          </a:p>
        </p:txBody>
      </p:sp>
      <p:sp>
        <p:nvSpPr>
          <p:cNvPr id="275459" name="Rectangle 2"/>
          <p:cNvSpPr>
            <a:spLocks noGrp="1" noRot="1" noChangeAspect="1" noChangeArrowheads="1" noTextEdit="1"/>
          </p:cNvSpPr>
          <p:nvPr>
            <p:ph type="sldImg"/>
          </p:nvPr>
        </p:nvSpPr>
        <p:spPr>
          <a:xfrm>
            <a:off x="1257300" y="720725"/>
            <a:ext cx="4802188" cy="3602038"/>
          </a:xfrm>
          <a:ln/>
        </p:spPr>
      </p:sp>
      <p:sp>
        <p:nvSpPr>
          <p:cNvPr id="27546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76484" name="Slide Number Placeholder 3"/>
          <p:cNvSpPr>
            <a:spLocks noGrp="1"/>
          </p:cNvSpPr>
          <p:nvPr>
            <p:ph type="sldNum" sz="quarter" idx="5"/>
          </p:nvPr>
        </p:nvSpPr>
        <p:spPr>
          <a:noFill/>
        </p:spPr>
        <p:txBody>
          <a:bodyPr/>
          <a:lstStyle/>
          <a:p>
            <a:fld id="{D5E9208B-483D-4004-A657-D4DBECD6138D}" type="slidenum">
              <a:rPr lang="en-US" smtClean="0">
                <a:solidFill>
                  <a:prstClr val="black"/>
                </a:solidFill>
              </a:rPr>
              <a:pPr/>
              <a:t>29</a:t>
            </a:fld>
            <a:endParaRPr lang="en-US" smtClean="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77508" name="Slide Number Placeholder 3"/>
          <p:cNvSpPr>
            <a:spLocks noGrp="1"/>
          </p:cNvSpPr>
          <p:nvPr>
            <p:ph type="sldNum" sz="quarter" idx="5"/>
          </p:nvPr>
        </p:nvSpPr>
        <p:spPr>
          <a:noFill/>
        </p:spPr>
        <p:txBody>
          <a:bodyPr/>
          <a:lstStyle/>
          <a:p>
            <a:fld id="{02066F96-5347-419C-853C-7C7A94CF91D0}" type="slidenum">
              <a:rPr lang="en-US" smtClean="0">
                <a:solidFill>
                  <a:prstClr val="black"/>
                </a:solidFill>
              </a:rPr>
              <a:pPr/>
              <a:t>30</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799F34ED-3CD7-4B64-8723-DAE49C10CF64}" type="slidenum">
              <a:rPr lang="en-US" smtClean="0">
                <a:solidFill>
                  <a:prstClr val="black"/>
                </a:solidFill>
              </a:rPr>
              <a:pPr/>
              <a:t>3</a:t>
            </a:fld>
            <a:endParaRPr lang="en-US" dirty="0" smtClean="0">
              <a:solidFill>
                <a:prstClr val="black"/>
              </a:solidFill>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xfrm>
            <a:off x="976313" y="4562475"/>
            <a:ext cx="5362575" cy="4318000"/>
          </a:xfrm>
          <a:noFill/>
          <a:ln/>
        </p:spPr>
        <p:txBody>
          <a:bodyPr lIns="95284" tIns="47641" rIns="95284" bIns="47641"/>
          <a:lstStyle/>
          <a:p>
            <a:pPr marL="228600" indent="-228600" eaLnBrk="1" hangingPunct="1">
              <a:buFontTx/>
              <a:buAutoNum type="arabicPeriod"/>
            </a:pPr>
            <a:r>
              <a:rPr lang="en-US" sz="1000" dirty="0" smtClean="0">
                <a:latin typeface="Arial" pitchFamily="34" charset="0"/>
                <a:cs typeface="Arial" pitchFamily="34" charset="0"/>
              </a:rPr>
              <a:t>Ion channels are a class of Proteins that reside in the cell membrane of all biological cells. </a:t>
            </a:r>
            <a:r>
              <a:rPr lang="en-US" sz="1000" dirty="0" smtClean="0">
                <a:solidFill>
                  <a:srgbClr val="000000"/>
                </a:solidFill>
                <a:latin typeface="Arial" pitchFamily="34" charset="0"/>
                <a:cs typeface="Arial" pitchFamily="34" charset="0"/>
              </a:rPr>
              <a:t>Each channel protein consists of a chain of amino acids folded in such a way that it forms a nanoscopic water-filled tunnel through which ions can flow to cross the otherwise impermeable membrane. </a:t>
            </a:r>
          </a:p>
          <a:p>
            <a:pPr marL="228600" indent="-228600" eaLnBrk="1" hangingPunct="1">
              <a:buFontTx/>
              <a:buAutoNum type="arabicPeriod"/>
            </a:pPr>
            <a:endParaRPr lang="en-US" sz="1000" dirty="0" smtClean="0">
              <a:solidFill>
                <a:srgbClr val="000000"/>
              </a:solidFill>
              <a:latin typeface="Arial" pitchFamily="34" charset="0"/>
              <a:cs typeface="Arial" pitchFamily="34" charset="0"/>
            </a:endParaRPr>
          </a:p>
          <a:p>
            <a:pPr marL="228600" indent="-228600" algn="just" eaLnBrk="1" hangingPunct="1">
              <a:buFontTx/>
              <a:buAutoNum type="arabicPeriod"/>
            </a:pPr>
            <a:r>
              <a:rPr lang="en-US" sz="1000" dirty="0" smtClean="0">
                <a:solidFill>
                  <a:srgbClr val="000000"/>
                </a:solidFill>
                <a:latin typeface="Arial" pitchFamily="34" charset="0"/>
                <a:cs typeface="Times New Roman" pitchFamily="18" charset="0"/>
              </a:rPr>
              <a:t>Every ion channel carries a strong and steeply varying distribution of permanent charge, which depends on the particular combination of channel and prevalent physiological conditions. This permanent charge has an important role in determining the current-voltage characteristics of the open channel.</a:t>
            </a:r>
            <a:r>
              <a:rPr lang="en-US" sz="1000" b="1" dirty="0" smtClean="0">
                <a:solidFill>
                  <a:srgbClr val="000000"/>
                </a:solidFill>
                <a:latin typeface="Arial" pitchFamily="34" charset="0"/>
                <a:cs typeface="Times New Roman" pitchFamily="18" charset="0"/>
              </a:rPr>
              <a:t> </a:t>
            </a:r>
          </a:p>
          <a:p>
            <a:pPr marL="228600" indent="-228600" algn="just" eaLnBrk="1" hangingPunct="1">
              <a:buFontTx/>
              <a:buAutoNum type="arabicPeriod"/>
            </a:pPr>
            <a:endParaRPr lang="en-US" sz="1000" b="1" dirty="0" smtClean="0">
              <a:solidFill>
                <a:srgbClr val="000000"/>
              </a:solidFill>
              <a:latin typeface="Arial" pitchFamily="34" charset="0"/>
              <a:cs typeface="Times New Roman" pitchFamily="18" charset="0"/>
            </a:endParaRPr>
          </a:p>
          <a:p>
            <a:pPr marL="228600" indent="-228600" algn="just" eaLnBrk="1" hangingPunct="1">
              <a:buFontTx/>
              <a:buAutoNum type="arabicPeriod"/>
            </a:pPr>
            <a:r>
              <a:rPr lang="en-US" sz="1000" dirty="0" smtClean="0">
                <a:solidFill>
                  <a:srgbClr val="000000"/>
                </a:solidFill>
                <a:latin typeface="Arial" pitchFamily="34" charset="0"/>
                <a:cs typeface="Times New Roman" pitchFamily="18" charset="0"/>
              </a:rPr>
              <a:t>Many </a:t>
            </a:r>
            <a:r>
              <a:rPr lang="en-US" sz="1000" dirty="0" smtClean="0">
                <a:solidFill>
                  <a:srgbClr val="000000"/>
                </a:solidFill>
                <a:latin typeface="Arial" pitchFamily="34" charset="0"/>
                <a:cs typeface="Arial" pitchFamily="34" charset="0"/>
              </a:rPr>
              <a:t>channels are designed by nature to selectively transmit or block a particular ion species. This allows only one type of ion to cross the membrane even though other ions may be present in much higher concentrations. Many channels can also open and close by mechanical or other means, switching on and off like electronic devices.</a:t>
            </a:r>
          </a:p>
          <a:p>
            <a:pPr marL="228600" indent="-228600" algn="just" eaLnBrk="1" hangingPunct="1">
              <a:buFontTx/>
              <a:buAutoNum type="arabicPeriod"/>
            </a:pPr>
            <a:endParaRPr lang="en-US" sz="1000" dirty="0" smtClean="0">
              <a:solidFill>
                <a:srgbClr val="000000"/>
              </a:solidFill>
              <a:latin typeface="Arial" pitchFamily="34" charset="0"/>
              <a:cs typeface="Arial" pitchFamily="34" charset="0"/>
            </a:endParaRPr>
          </a:p>
          <a:p>
            <a:pPr marL="228600" indent="-228600" algn="just" eaLnBrk="1" hangingPunct="1">
              <a:buFontTx/>
              <a:buAutoNum type="arabicPeriod"/>
            </a:pPr>
            <a:r>
              <a:rPr lang="en-US" sz="1000" dirty="0" smtClean="0">
                <a:solidFill>
                  <a:srgbClr val="000000"/>
                </a:solidFill>
                <a:latin typeface="Arial" pitchFamily="34" charset="0"/>
                <a:cs typeface="Arial" pitchFamily="34" charset="0"/>
              </a:rPr>
              <a:t>From a physiological point of view ion channels are essential for maintaining the correct internal ion composition necessary for cell survival and function. They directly control electrical signaling in the nervous system, muscle contraction, and the delivery of many clinical drugs. Malfunctioning channels cause or are associated with many diseases.</a:t>
            </a:r>
          </a:p>
          <a:p>
            <a:pPr marL="228600" indent="-228600" algn="just" eaLnBrk="1" hangingPunct="1">
              <a:buFontTx/>
              <a:buAutoNum type="arabicPeriod"/>
            </a:pPr>
            <a:endParaRPr lang="en-US" sz="1000" dirty="0" smtClean="0">
              <a:solidFill>
                <a:srgbClr val="000000"/>
              </a:solidFill>
              <a:latin typeface="Arial" pitchFamily="34" charset="0"/>
              <a:cs typeface="Arial" pitchFamily="34" charset="0"/>
            </a:endParaRPr>
          </a:p>
          <a:p>
            <a:pPr marL="228600" indent="-228600" algn="just" eaLnBrk="1" hangingPunct="1">
              <a:buFontTx/>
              <a:buAutoNum type="arabicPeriod"/>
            </a:pPr>
            <a:r>
              <a:rPr lang="en-US" sz="1000" dirty="0" smtClean="0">
                <a:solidFill>
                  <a:srgbClr val="000000"/>
                </a:solidFill>
                <a:latin typeface="Arial" pitchFamily="34" charset="0"/>
                <a:cs typeface="Arial" pitchFamily="34" charset="0"/>
              </a:rPr>
              <a:t>From a device point of view, ion channels can be thought of as elements in an electrical circuit, behaving like resistors, diodes or batteries depending on the specific channel and environmental factors. By replacing or deleting one or more of the amino acids many channels can be mutated, altering the charge distribution along the channel. Designing and engineering channels with specific conductances and selectivities, and incorporating them into bio-devices, is a real possibility.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495CE9D5-07DA-464F-9941-B2D78E0B176D}" type="slidenum">
              <a:rPr lang="en-US" smtClean="0">
                <a:solidFill>
                  <a:srgbClr val="000000"/>
                </a:solidFill>
              </a:rPr>
              <a:pPr/>
              <a:t>31</a:t>
            </a:fld>
            <a:endParaRPr lang="en-US" smtClean="0">
              <a:solidFill>
                <a:srgbClr val="000000"/>
              </a:solidFill>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D23F9E53-6AEB-415B-9443-85FDE4EACC3B}" type="slidenum">
              <a:rPr lang="en-US" smtClean="0">
                <a:solidFill>
                  <a:prstClr val="black"/>
                </a:solidFill>
              </a:rPr>
              <a:pPr/>
              <a:t>32</a:t>
            </a:fld>
            <a:endParaRPr lang="en-US" smtClean="0">
              <a:solidFill>
                <a:prstClr val="black"/>
              </a:solidFill>
            </a:endParaRPr>
          </a:p>
        </p:txBody>
      </p:sp>
      <p:sp>
        <p:nvSpPr>
          <p:cNvPr id="279555" name="Rectangle 2"/>
          <p:cNvSpPr>
            <a:spLocks noGrp="1" noRot="1" noChangeAspect="1" noChangeArrowheads="1" noTextEdit="1"/>
          </p:cNvSpPr>
          <p:nvPr>
            <p:ph type="sldImg"/>
          </p:nvPr>
        </p:nvSpPr>
        <p:spPr>
          <a:xfrm>
            <a:off x="1257300" y="720725"/>
            <a:ext cx="4802188" cy="3602038"/>
          </a:xfrm>
          <a:ln/>
        </p:spPr>
      </p:sp>
      <p:sp>
        <p:nvSpPr>
          <p:cNvPr id="27955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80580" name="Slide Number Placeholder 3"/>
          <p:cNvSpPr>
            <a:spLocks noGrp="1"/>
          </p:cNvSpPr>
          <p:nvPr>
            <p:ph type="sldNum" sz="quarter" idx="5"/>
          </p:nvPr>
        </p:nvSpPr>
        <p:spPr>
          <a:noFill/>
        </p:spPr>
        <p:txBody>
          <a:bodyPr/>
          <a:lstStyle/>
          <a:p>
            <a:fld id="{BCCF0EEB-AD02-4AA4-BF31-FB694919AA39}" type="slidenum">
              <a:rPr lang="en-US" smtClean="0">
                <a:solidFill>
                  <a:prstClr val="black"/>
                </a:solidFill>
              </a:rPr>
              <a:pPr/>
              <a:t>33</a:t>
            </a:fld>
            <a:endParaRPr lang="en-US" smtClean="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81604" name="Slide Number Placeholder 3"/>
          <p:cNvSpPr>
            <a:spLocks noGrp="1"/>
          </p:cNvSpPr>
          <p:nvPr>
            <p:ph type="sldNum" sz="quarter" idx="5"/>
          </p:nvPr>
        </p:nvSpPr>
        <p:spPr>
          <a:noFill/>
        </p:spPr>
        <p:txBody>
          <a:bodyPr/>
          <a:lstStyle/>
          <a:p>
            <a:fld id="{84F32603-B9CD-4E74-B24C-8AB343C9ECE5}" type="slidenum">
              <a:rPr lang="en-US" smtClean="0">
                <a:solidFill>
                  <a:prstClr val="black"/>
                </a:solidFill>
              </a:rPr>
              <a:pPr/>
              <a:t>34</a:t>
            </a:fld>
            <a:endParaRPr lang="en-US" smtClean="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BBD0B5C6-989D-4DF3-9B40-F2E0DBCF7BF7}" type="slidenum">
              <a:rPr lang="en-US" smtClean="0">
                <a:solidFill>
                  <a:srgbClr val="000000"/>
                </a:solidFill>
              </a:rPr>
              <a:pPr/>
              <a:t>35</a:t>
            </a:fld>
            <a:endParaRPr lang="en-US" smtClean="0">
              <a:solidFill>
                <a:srgbClr val="000000"/>
              </a:solidFill>
            </a:endParaRPr>
          </a:p>
        </p:txBody>
      </p:sp>
      <p:sp>
        <p:nvSpPr>
          <p:cNvPr id="282627" name="Rectangle 2"/>
          <p:cNvSpPr>
            <a:spLocks noGrp="1" noRot="1" noChangeAspect="1" noChangeArrowheads="1" noTextEdit="1"/>
          </p:cNvSpPr>
          <p:nvPr>
            <p:ph type="sldImg"/>
          </p:nvPr>
        </p:nvSpPr>
        <p:spPr>
          <a:xfrm>
            <a:off x="1257300" y="720725"/>
            <a:ext cx="4802188" cy="3602038"/>
          </a:xfrm>
          <a:ln/>
        </p:spPr>
      </p:sp>
      <p:sp>
        <p:nvSpPr>
          <p:cNvPr id="28262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A7F98144-F8D0-4E2E-8817-31F90293F5CD}" type="slidenum">
              <a:rPr lang="en-US" smtClean="0">
                <a:solidFill>
                  <a:srgbClr val="000000"/>
                </a:solidFill>
              </a:rPr>
              <a:pPr/>
              <a:t>36</a:t>
            </a:fld>
            <a:endParaRPr lang="en-US" smtClean="0">
              <a:solidFill>
                <a:srgbClr val="000000"/>
              </a:solidFill>
            </a:endParaRPr>
          </a:p>
        </p:txBody>
      </p:sp>
      <p:sp>
        <p:nvSpPr>
          <p:cNvPr id="283651" name="Rectangle 2"/>
          <p:cNvSpPr>
            <a:spLocks noGrp="1" noRot="1" noChangeAspect="1" noChangeArrowheads="1" noTextEdit="1"/>
          </p:cNvSpPr>
          <p:nvPr>
            <p:ph type="sldImg"/>
          </p:nvPr>
        </p:nvSpPr>
        <p:spPr>
          <a:xfrm>
            <a:off x="1257300" y="720725"/>
            <a:ext cx="4802188" cy="3602038"/>
          </a:xfrm>
          <a:ln/>
        </p:spPr>
      </p:sp>
      <p:sp>
        <p:nvSpPr>
          <p:cNvPr id="28365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84676" name="Slide Number Placeholder 3"/>
          <p:cNvSpPr>
            <a:spLocks noGrp="1"/>
          </p:cNvSpPr>
          <p:nvPr>
            <p:ph type="sldNum" sz="quarter" idx="5"/>
          </p:nvPr>
        </p:nvSpPr>
        <p:spPr>
          <a:noFill/>
        </p:spPr>
        <p:txBody>
          <a:bodyPr/>
          <a:lstStyle/>
          <a:p>
            <a:fld id="{5F4860AC-853A-4C7D-9BBB-71EF4CCE2525}" type="slidenum">
              <a:rPr lang="en-US" smtClean="0">
                <a:solidFill>
                  <a:prstClr val="black"/>
                </a:solidFill>
              </a:rPr>
              <a:pPr/>
              <a:t>37</a:t>
            </a:fld>
            <a:endParaRPr lang="en-US" smtClean="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CEB0BB15-7707-4BC7-AAF6-AB64EECA8106}" type="slidenum">
              <a:rPr lang="en-US" smtClean="0">
                <a:solidFill>
                  <a:prstClr val="black"/>
                </a:solidFill>
              </a:rPr>
              <a:pPr/>
              <a:t>38</a:t>
            </a:fld>
            <a:endParaRPr lang="en-US" smtClean="0">
              <a:solidFill>
                <a:prstClr val="black"/>
              </a:solidFill>
            </a:endParaRPr>
          </a:p>
        </p:txBody>
      </p:sp>
      <p:sp>
        <p:nvSpPr>
          <p:cNvPr id="285699" name="Rectangle 2"/>
          <p:cNvSpPr>
            <a:spLocks noGrp="1" noRot="1" noChangeAspect="1" noChangeArrowheads="1" noTextEdit="1"/>
          </p:cNvSpPr>
          <p:nvPr>
            <p:ph type="sldImg"/>
          </p:nvPr>
        </p:nvSpPr>
        <p:spPr>
          <a:xfrm>
            <a:off x="1257300" y="720725"/>
            <a:ext cx="4802188" cy="3602038"/>
          </a:xfrm>
          <a:ln/>
        </p:spPr>
      </p:sp>
      <p:sp>
        <p:nvSpPr>
          <p:cNvPr id="2857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24ED3172-E90D-467E-8297-1494CAFC2ED1}" type="slidenum">
              <a:rPr lang="en-US" smtClean="0">
                <a:solidFill>
                  <a:srgbClr val="000000"/>
                </a:solidFill>
              </a:rPr>
              <a:pPr/>
              <a:t>39</a:t>
            </a:fld>
            <a:endParaRPr lang="en-US" smtClean="0">
              <a:solidFill>
                <a:srgbClr val="000000"/>
              </a:solidFill>
            </a:endParaRPr>
          </a:p>
        </p:txBody>
      </p:sp>
      <p:sp>
        <p:nvSpPr>
          <p:cNvPr id="286723" name="Rectangle 2"/>
          <p:cNvSpPr>
            <a:spLocks noGrp="1" noRot="1" noChangeAspect="1" noChangeArrowheads="1" noTextEdit="1"/>
          </p:cNvSpPr>
          <p:nvPr>
            <p:ph type="sldImg"/>
          </p:nvPr>
        </p:nvSpPr>
        <p:spPr>
          <a:xfrm>
            <a:off x="1257300" y="720725"/>
            <a:ext cx="4802188" cy="3602038"/>
          </a:xfrm>
          <a:ln/>
        </p:spPr>
      </p:sp>
      <p:sp>
        <p:nvSpPr>
          <p:cNvPr id="28672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87748" name="Slide Number Placeholder 3"/>
          <p:cNvSpPr>
            <a:spLocks noGrp="1"/>
          </p:cNvSpPr>
          <p:nvPr>
            <p:ph type="sldNum" sz="quarter" idx="5"/>
          </p:nvPr>
        </p:nvSpPr>
        <p:spPr>
          <a:noFill/>
        </p:spPr>
        <p:txBody>
          <a:bodyPr/>
          <a:lstStyle/>
          <a:p>
            <a:fld id="{142A97D5-3F6B-440D-BC00-0054ABF3EC48}" type="slidenum">
              <a:rPr lang="en-US" smtClean="0">
                <a:solidFill>
                  <a:prstClr val="black"/>
                </a:solidFill>
              </a:rPr>
              <a:pPr/>
              <a:t>40</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232452" name="Slide Number Placeholder 3"/>
          <p:cNvSpPr>
            <a:spLocks noGrp="1"/>
          </p:cNvSpPr>
          <p:nvPr>
            <p:ph type="sldNum" sz="quarter" idx="5"/>
          </p:nvPr>
        </p:nvSpPr>
        <p:spPr>
          <a:noFill/>
        </p:spPr>
        <p:txBody>
          <a:bodyPr/>
          <a:lstStyle/>
          <a:p>
            <a:fld id="{459DC3B9-22D5-4130-A46D-976D8BA11F19}" type="slidenum">
              <a:rPr lang="en-US" smtClean="0">
                <a:solidFill>
                  <a:srgbClr val="000000"/>
                </a:solidFill>
              </a:rPr>
              <a:pPr/>
              <a:t>4</a:t>
            </a:fld>
            <a:endParaRPr lang="en-US" dirty="0" smtClean="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FE464105-DA61-40FC-8133-015F700CC04C}" type="slidenum">
              <a:rPr lang="en-US" smtClean="0">
                <a:solidFill>
                  <a:prstClr val="black"/>
                </a:solidFill>
              </a:rPr>
              <a:pPr/>
              <a:t>41</a:t>
            </a:fld>
            <a:endParaRPr lang="en-US" smtClean="0">
              <a:solidFill>
                <a:prstClr val="black"/>
              </a:solidFill>
            </a:endParaRPr>
          </a:p>
        </p:txBody>
      </p:sp>
      <p:sp>
        <p:nvSpPr>
          <p:cNvPr id="288771" name="Rectangle 2"/>
          <p:cNvSpPr>
            <a:spLocks noGrp="1" noRot="1" noChangeAspect="1" noChangeArrowheads="1" noTextEdit="1"/>
          </p:cNvSpPr>
          <p:nvPr>
            <p:ph type="sldImg"/>
          </p:nvPr>
        </p:nvSpPr>
        <p:spPr>
          <a:xfrm>
            <a:off x="1257300" y="720725"/>
            <a:ext cx="4802188" cy="3602038"/>
          </a:xfrm>
          <a:ln/>
        </p:spPr>
      </p:sp>
      <p:sp>
        <p:nvSpPr>
          <p:cNvPr id="2887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28708" name="Slide Number Placeholder 3"/>
          <p:cNvSpPr>
            <a:spLocks noGrp="1"/>
          </p:cNvSpPr>
          <p:nvPr>
            <p:ph type="sldNum" sz="quarter" idx="5"/>
          </p:nvPr>
        </p:nvSpPr>
        <p:spPr>
          <a:noFill/>
        </p:spPr>
        <p:txBody>
          <a:bodyPr/>
          <a:lstStyle/>
          <a:p>
            <a:fld id="{5C102638-FD07-4039-A66C-34A33B363972}" type="slidenum">
              <a:rPr lang="en-US" smtClean="0">
                <a:solidFill>
                  <a:srgbClr val="000000"/>
                </a:solidFill>
              </a:rPr>
              <a:pPr/>
              <a:t>42</a:t>
            </a:fld>
            <a:endParaRPr lang="en-US" smtClean="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29A39912-16E3-4817-817A-B4FA1A7D9158}" type="slidenum">
              <a:rPr lang="en-US" smtClean="0">
                <a:solidFill>
                  <a:srgbClr val="000000"/>
                </a:solidFill>
              </a:rPr>
              <a:pPr/>
              <a:t>43</a:t>
            </a:fld>
            <a:endParaRPr lang="en-US" smtClean="0">
              <a:solidFill>
                <a:srgbClr val="000000"/>
              </a:solidFill>
            </a:endParaRPr>
          </a:p>
        </p:txBody>
      </p:sp>
      <p:sp>
        <p:nvSpPr>
          <p:cNvPr id="325635" name="Rectangle 2"/>
          <p:cNvSpPr>
            <a:spLocks noGrp="1" noRot="1" noChangeAspect="1" noChangeArrowheads="1" noTextEdit="1"/>
          </p:cNvSpPr>
          <p:nvPr>
            <p:ph type="sldImg"/>
          </p:nvPr>
        </p:nvSpPr>
        <p:spPr>
          <a:xfrm>
            <a:off x="1257300" y="720725"/>
            <a:ext cx="4802188" cy="3602038"/>
          </a:xfrm>
          <a:ln/>
        </p:spPr>
      </p:sp>
      <p:sp>
        <p:nvSpPr>
          <p:cNvPr id="32563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59345A70-8DBB-439A-AFCD-2DC2A4A34313}" type="slidenum">
              <a:rPr lang="en-US" smtClean="0">
                <a:solidFill>
                  <a:srgbClr val="000000"/>
                </a:solidFill>
              </a:rPr>
              <a:pPr/>
              <a:t>44</a:t>
            </a:fld>
            <a:endParaRPr lang="en-US" smtClean="0">
              <a:solidFill>
                <a:srgbClr val="000000"/>
              </a:solidFill>
            </a:endParaRPr>
          </a:p>
        </p:txBody>
      </p:sp>
      <p:sp>
        <p:nvSpPr>
          <p:cNvPr id="326659" name="Rectangle 2"/>
          <p:cNvSpPr>
            <a:spLocks noGrp="1" noRot="1" noChangeAspect="1" noChangeArrowheads="1" noTextEdit="1"/>
          </p:cNvSpPr>
          <p:nvPr>
            <p:ph type="sldImg"/>
          </p:nvPr>
        </p:nvSpPr>
        <p:spPr>
          <a:xfrm>
            <a:off x="1257300" y="720725"/>
            <a:ext cx="4802188" cy="3602038"/>
          </a:xfrm>
          <a:ln/>
        </p:spPr>
      </p:sp>
      <p:sp>
        <p:nvSpPr>
          <p:cNvPr id="32666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6E22271F-3004-405B-A4B9-D94DD1EC05F2}" type="slidenum">
              <a:rPr lang="en-US" smtClean="0">
                <a:solidFill>
                  <a:srgbClr val="000000"/>
                </a:solidFill>
              </a:rPr>
              <a:pPr/>
              <a:t>45</a:t>
            </a:fld>
            <a:endParaRPr lang="en-US" smtClean="0">
              <a:solidFill>
                <a:srgbClr val="000000"/>
              </a:solidFill>
            </a:endParaRPr>
          </a:p>
        </p:txBody>
      </p:sp>
      <p:sp>
        <p:nvSpPr>
          <p:cNvPr id="327683" name="Rectangle 2"/>
          <p:cNvSpPr>
            <a:spLocks noGrp="1" noRot="1" noChangeAspect="1" noChangeArrowheads="1" noTextEdit="1"/>
          </p:cNvSpPr>
          <p:nvPr>
            <p:ph type="sldImg"/>
          </p:nvPr>
        </p:nvSpPr>
        <p:spPr>
          <a:xfrm>
            <a:off x="1257300" y="720725"/>
            <a:ext cx="4802188" cy="3602038"/>
          </a:xfrm>
          <a:ln/>
        </p:spPr>
      </p:sp>
      <p:sp>
        <p:nvSpPr>
          <p:cNvPr id="32768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31780" name="Slide Number Placeholder 3"/>
          <p:cNvSpPr>
            <a:spLocks noGrp="1"/>
          </p:cNvSpPr>
          <p:nvPr>
            <p:ph type="sldNum" sz="quarter" idx="5"/>
          </p:nvPr>
        </p:nvSpPr>
        <p:spPr>
          <a:noFill/>
        </p:spPr>
        <p:txBody>
          <a:bodyPr/>
          <a:lstStyle/>
          <a:p>
            <a:fld id="{4DAF2DED-8DB0-4531-B3C6-0D2550E94FB1}" type="slidenum">
              <a:rPr lang="en-US" smtClean="0">
                <a:solidFill>
                  <a:srgbClr val="000000"/>
                </a:solidFill>
              </a:rPr>
              <a:pPr/>
              <a:t>46</a:t>
            </a:fld>
            <a:endParaRPr lang="en-US" smtClean="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29732" name="Slide Number Placeholder 3"/>
          <p:cNvSpPr>
            <a:spLocks noGrp="1"/>
          </p:cNvSpPr>
          <p:nvPr>
            <p:ph type="sldNum" sz="quarter" idx="5"/>
          </p:nvPr>
        </p:nvSpPr>
        <p:spPr>
          <a:noFill/>
        </p:spPr>
        <p:txBody>
          <a:bodyPr/>
          <a:lstStyle/>
          <a:p>
            <a:fld id="{33F2EECA-65DA-40AA-BCF0-6E39117655D5}" type="slidenum">
              <a:rPr lang="en-US" smtClean="0">
                <a:solidFill>
                  <a:srgbClr val="000000"/>
                </a:solidFill>
              </a:rPr>
              <a:pPr/>
              <a:t>47</a:t>
            </a:fld>
            <a:endParaRPr lang="en-US" smtClean="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30756" name="Slide Number Placeholder 3"/>
          <p:cNvSpPr>
            <a:spLocks noGrp="1"/>
          </p:cNvSpPr>
          <p:nvPr>
            <p:ph type="sldNum" sz="quarter" idx="5"/>
          </p:nvPr>
        </p:nvSpPr>
        <p:spPr>
          <a:noFill/>
        </p:spPr>
        <p:txBody>
          <a:bodyPr/>
          <a:lstStyle/>
          <a:p>
            <a:fld id="{48C45C80-F627-4A44-B4DE-C7DB02AAFB82}" type="slidenum">
              <a:rPr lang="en-US" smtClean="0">
                <a:solidFill>
                  <a:srgbClr val="000000"/>
                </a:solidFill>
              </a:rPr>
              <a:pPr/>
              <a:t>48</a:t>
            </a:fld>
            <a:endParaRPr lang="en-US" smtClean="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31780" name="Slide Number Placeholder 3"/>
          <p:cNvSpPr>
            <a:spLocks noGrp="1"/>
          </p:cNvSpPr>
          <p:nvPr>
            <p:ph type="sldNum" sz="quarter" idx="5"/>
          </p:nvPr>
        </p:nvSpPr>
        <p:spPr>
          <a:noFill/>
        </p:spPr>
        <p:txBody>
          <a:bodyPr/>
          <a:lstStyle/>
          <a:p>
            <a:fld id="{4DAF2DED-8DB0-4531-B3C6-0D2550E94FB1}" type="slidenum">
              <a:rPr lang="en-US" smtClean="0">
                <a:solidFill>
                  <a:srgbClr val="000000"/>
                </a:solidFill>
              </a:rPr>
              <a:pPr/>
              <a:t>49</a:t>
            </a:fld>
            <a:endParaRPr lang="en-US" smtClean="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31780" name="Slide Number Placeholder 3"/>
          <p:cNvSpPr>
            <a:spLocks noGrp="1"/>
          </p:cNvSpPr>
          <p:nvPr>
            <p:ph type="sldNum" sz="quarter" idx="5"/>
          </p:nvPr>
        </p:nvSpPr>
        <p:spPr>
          <a:noFill/>
        </p:spPr>
        <p:txBody>
          <a:bodyPr/>
          <a:lstStyle/>
          <a:p>
            <a:fld id="{4DAF2DED-8DB0-4531-B3C6-0D2550E94FB1}" type="slidenum">
              <a:rPr lang="en-US" smtClean="0">
                <a:solidFill>
                  <a:srgbClr val="000000"/>
                </a:solidFill>
              </a:rPr>
              <a:pPr/>
              <a:t>50</a:t>
            </a:fld>
            <a:endParaRPr 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233476" name="Slide Number Placeholder 3"/>
          <p:cNvSpPr>
            <a:spLocks noGrp="1"/>
          </p:cNvSpPr>
          <p:nvPr>
            <p:ph type="sldNum" sz="quarter" idx="5"/>
          </p:nvPr>
        </p:nvSpPr>
        <p:spPr>
          <a:noFill/>
        </p:spPr>
        <p:txBody>
          <a:bodyPr/>
          <a:lstStyle/>
          <a:p>
            <a:fld id="{7B9015AC-596F-4475-9D3D-9D898947BE73}" type="slidenum">
              <a:rPr lang="en-US" smtClean="0">
                <a:solidFill>
                  <a:prstClr val="black"/>
                </a:solidFill>
              </a:rPr>
              <a:pPr/>
              <a:t>5</a:t>
            </a:fld>
            <a:endParaRPr lang="en-US" dirty="0" smtClean="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3382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33828" name="Slide Number Placeholder 3"/>
          <p:cNvSpPr>
            <a:spLocks noGrp="1"/>
          </p:cNvSpPr>
          <p:nvPr>
            <p:ph type="sldNum" sz="quarter" idx="5"/>
          </p:nvPr>
        </p:nvSpPr>
        <p:spPr>
          <a:noFill/>
        </p:spPr>
        <p:txBody>
          <a:bodyPr/>
          <a:lstStyle/>
          <a:p>
            <a:fld id="{1ED3D406-8CBA-4219-A367-24BE4E4D11E5}" type="slidenum">
              <a:rPr lang="en-US" smtClean="0">
                <a:solidFill>
                  <a:srgbClr val="000000"/>
                </a:solidFill>
              </a:rPr>
              <a:pPr/>
              <a:t>51</a:t>
            </a:fld>
            <a:endParaRPr lang="en-US" smtClean="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46F96678-FCEE-4A53-9693-8B10FD478FF0}" type="slidenum">
              <a:rPr lang="en-US" smtClean="0">
                <a:solidFill>
                  <a:srgbClr val="000000"/>
                </a:solidFill>
              </a:rPr>
              <a:pPr/>
              <a:t>52</a:t>
            </a:fld>
            <a:endParaRPr lang="en-US" smtClean="0">
              <a:solidFill>
                <a:srgbClr val="000000"/>
              </a:solidFill>
            </a:endParaRPr>
          </a:p>
        </p:txBody>
      </p:sp>
      <p:sp>
        <p:nvSpPr>
          <p:cNvPr id="332803" name="Rectangle 2"/>
          <p:cNvSpPr>
            <a:spLocks noGrp="1" noRot="1" noChangeAspect="1" noChangeArrowheads="1" noTextEdit="1"/>
          </p:cNvSpPr>
          <p:nvPr>
            <p:ph type="sldImg"/>
          </p:nvPr>
        </p:nvSpPr>
        <p:spPr>
          <a:xfrm>
            <a:off x="1257300" y="720725"/>
            <a:ext cx="4802188" cy="3602038"/>
          </a:xfrm>
          <a:ln/>
        </p:spPr>
      </p:sp>
      <p:sp>
        <p:nvSpPr>
          <p:cNvPr id="33280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3382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33828" name="Slide Number Placeholder 3"/>
          <p:cNvSpPr>
            <a:spLocks noGrp="1"/>
          </p:cNvSpPr>
          <p:nvPr>
            <p:ph type="sldNum" sz="quarter" idx="5"/>
          </p:nvPr>
        </p:nvSpPr>
        <p:spPr>
          <a:noFill/>
        </p:spPr>
        <p:txBody>
          <a:bodyPr/>
          <a:lstStyle/>
          <a:p>
            <a:fld id="{1ED3D406-8CBA-4219-A367-24BE4E4D11E5}" type="slidenum">
              <a:rPr lang="en-US" smtClean="0">
                <a:solidFill>
                  <a:srgbClr val="000000"/>
                </a:solidFill>
              </a:rPr>
              <a:pPr/>
              <a:t>53</a:t>
            </a:fld>
            <a:endParaRPr lang="en-US" smtClean="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p>
            <a:fld id="{9D5F3518-C90C-4E9D-BF44-99790806D873}" type="slidenum">
              <a:rPr lang="en-US" smtClean="0">
                <a:solidFill>
                  <a:srgbClr val="000000"/>
                </a:solidFill>
              </a:rPr>
              <a:pPr/>
              <a:t>54</a:t>
            </a:fld>
            <a:endParaRPr lang="en-US" smtClean="0">
              <a:solidFill>
                <a:srgbClr val="000000"/>
              </a:solidFill>
            </a:endParaRPr>
          </a:p>
        </p:txBody>
      </p:sp>
      <p:sp>
        <p:nvSpPr>
          <p:cNvPr id="334851" name="Rectangle 2"/>
          <p:cNvSpPr>
            <a:spLocks noGrp="1" noRot="1" noChangeAspect="1" noChangeArrowheads="1" noTextEdit="1"/>
          </p:cNvSpPr>
          <p:nvPr>
            <p:ph type="sldImg"/>
          </p:nvPr>
        </p:nvSpPr>
        <p:spPr>
          <a:xfrm>
            <a:off x="1257300" y="720725"/>
            <a:ext cx="4802188" cy="3602038"/>
          </a:xfrm>
          <a:ln/>
        </p:spPr>
      </p:sp>
      <p:sp>
        <p:nvSpPr>
          <p:cNvPr id="334852"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35876" name="Slide Number Placeholder 3"/>
          <p:cNvSpPr>
            <a:spLocks noGrp="1"/>
          </p:cNvSpPr>
          <p:nvPr>
            <p:ph type="sldNum" sz="quarter" idx="5"/>
          </p:nvPr>
        </p:nvSpPr>
        <p:spPr>
          <a:noFill/>
        </p:spPr>
        <p:txBody>
          <a:bodyPr/>
          <a:lstStyle/>
          <a:p>
            <a:fld id="{EBA24954-0830-48BF-A520-FD9F3A3AB247}" type="slidenum">
              <a:rPr lang="en-US" smtClean="0">
                <a:solidFill>
                  <a:srgbClr val="000000"/>
                </a:solidFill>
              </a:rPr>
              <a:pPr/>
              <a:t>55</a:t>
            </a:fld>
            <a:endParaRPr lang="en-US" smtClean="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35876" name="Slide Number Placeholder 3"/>
          <p:cNvSpPr>
            <a:spLocks noGrp="1"/>
          </p:cNvSpPr>
          <p:nvPr>
            <p:ph type="sldNum" sz="quarter" idx="5"/>
          </p:nvPr>
        </p:nvSpPr>
        <p:spPr>
          <a:noFill/>
        </p:spPr>
        <p:txBody>
          <a:bodyPr/>
          <a:lstStyle/>
          <a:p>
            <a:fld id="{EBA24954-0830-48BF-A520-FD9F3A3AB247}" type="slidenum">
              <a:rPr lang="en-US" smtClean="0">
                <a:solidFill>
                  <a:srgbClr val="000000"/>
                </a:solidFill>
              </a:rPr>
              <a:pPr/>
              <a:t>56</a:t>
            </a:fld>
            <a:endParaRPr lang="en-US" smtClean="0">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600">
                <a:solidFill>
                  <a:schemeClr val="tx1"/>
                </a:solidFill>
                <a:latin typeface="Arial" pitchFamily="34" charset="0"/>
                <a:cs typeface="Arial" pitchFamily="34" charset="0"/>
              </a:defRPr>
            </a:lvl1pPr>
            <a:lvl2pPr marL="742950" indent="-285750" defTabSz="963613" eaLnBrk="0" hangingPunct="0">
              <a:defRPr sz="1600">
                <a:solidFill>
                  <a:schemeClr val="tx1"/>
                </a:solidFill>
                <a:latin typeface="Arial" pitchFamily="34" charset="0"/>
                <a:cs typeface="Arial" pitchFamily="34" charset="0"/>
              </a:defRPr>
            </a:lvl2pPr>
            <a:lvl3pPr marL="1143000" indent="-228600" defTabSz="963613" eaLnBrk="0" hangingPunct="0">
              <a:defRPr sz="1600">
                <a:solidFill>
                  <a:schemeClr val="tx1"/>
                </a:solidFill>
                <a:latin typeface="Arial" pitchFamily="34" charset="0"/>
                <a:cs typeface="Arial" pitchFamily="34" charset="0"/>
              </a:defRPr>
            </a:lvl3pPr>
            <a:lvl4pPr marL="1600200" indent="-228600" defTabSz="963613" eaLnBrk="0" hangingPunct="0">
              <a:defRPr sz="1600">
                <a:solidFill>
                  <a:schemeClr val="tx1"/>
                </a:solidFill>
                <a:latin typeface="Arial" pitchFamily="34" charset="0"/>
                <a:cs typeface="Arial" pitchFamily="34" charset="0"/>
              </a:defRPr>
            </a:lvl4pPr>
            <a:lvl5pPr marL="2057400" indent="-228600" defTabSz="963613" eaLnBrk="0" hangingPunct="0">
              <a:defRPr sz="16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A495ADF2-0393-4135-B2C1-CD95404AC218}" type="slidenum">
              <a:rPr lang="en-US" sz="1300">
                <a:solidFill>
                  <a:srgbClr val="000000"/>
                </a:solidFill>
              </a:rPr>
              <a:pPr eaLnBrk="1" hangingPunct="1"/>
              <a:t>58</a:t>
            </a:fld>
            <a:endParaRPr lang="en-US" sz="1300">
              <a:solidFill>
                <a:srgbClr val="000000"/>
              </a:solidFill>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600">
                <a:solidFill>
                  <a:schemeClr val="tx1"/>
                </a:solidFill>
                <a:latin typeface="Arial" pitchFamily="34" charset="0"/>
                <a:cs typeface="Arial" pitchFamily="34" charset="0"/>
              </a:defRPr>
            </a:lvl1pPr>
            <a:lvl2pPr marL="742950" indent="-285750" defTabSz="963613" eaLnBrk="0" hangingPunct="0">
              <a:defRPr sz="1600">
                <a:solidFill>
                  <a:schemeClr val="tx1"/>
                </a:solidFill>
                <a:latin typeface="Arial" pitchFamily="34" charset="0"/>
                <a:cs typeface="Arial" pitchFamily="34" charset="0"/>
              </a:defRPr>
            </a:lvl2pPr>
            <a:lvl3pPr marL="1143000" indent="-228600" defTabSz="963613" eaLnBrk="0" hangingPunct="0">
              <a:defRPr sz="1600">
                <a:solidFill>
                  <a:schemeClr val="tx1"/>
                </a:solidFill>
                <a:latin typeface="Arial" pitchFamily="34" charset="0"/>
                <a:cs typeface="Arial" pitchFamily="34" charset="0"/>
              </a:defRPr>
            </a:lvl3pPr>
            <a:lvl4pPr marL="1600200" indent="-228600" defTabSz="963613" eaLnBrk="0" hangingPunct="0">
              <a:defRPr sz="1600">
                <a:solidFill>
                  <a:schemeClr val="tx1"/>
                </a:solidFill>
                <a:latin typeface="Arial" pitchFamily="34" charset="0"/>
                <a:cs typeface="Arial" pitchFamily="34" charset="0"/>
              </a:defRPr>
            </a:lvl4pPr>
            <a:lvl5pPr marL="2057400" indent="-228600" defTabSz="963613" eaLnBrk="0" hangingPunct="0">
              <a:defRPr sz="16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13836A2A-0708-4B6B-BCC5-384BDC1EB176}" type="slidenum">
              <a:rPr lang="en-US" sz="1300">
                <a:solidFill>
                  <a:srgbClr val="000000"/>
                </a:solidFill>
              </a:rPr>
              <a:pPr eaLnBrk="1" hangingPunct="1"/>
              <a:t>61</a:t>
            </a:fld>
            <a:endParaRPr lang="en-US" sz="1300">
              <a:solidFill>
                <a:srgbClr val="000000"/>
              </a:solidFill>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600">
                <a:solidFill>
                  <a:schemeClr val="tx1"/>
                </a:solidFill>
                <a:latin typeface="Arial" pitchFamily="34" charset="0"/>
                <a:cs typeface="Arial" pitchFamily="34" charset="0"/>
              </a:defRPr>
            </a:lvl1pPr>
            <a:lvl2pPr marL="742950" indent="-285750" defTabSz="963613" eaLnBrk="0" hangingPunct="0">
              <a:defRPr sz="1600">
                <a:solidFill>
                  <a:schemeClr val="tx1"/>
                </a:solidFill>
                <a:latin typeface="Arial" pitchFamily="34" charset="0"/>
                <a:cs typeface="Arial" pitchFamily="34" charset="0"/>
              </a:defRPr>
            </a:lvl2pPr>
            <a:lvl3pPr marL="1143000" indent="-228600" defTabSz="963613" eaLnBrk="0" hangingPunct="0">
              <a:defRPr sz="1600">
                <a:solidFill>
                  <a:schemeClr val="tx1"/>
                </a:solidFill>
                <a:latin typeface="Arial" pitchFamily="34" charset="0"/>
                <a:cs typeface="Arial" pitchFamily="34" charset="0"/>
              </a:defRPr>
            </a:lvl3pPr>
            <a:lvl4pPr marL="1600200" indent="-228600" defTabSz="963613" eaLnBrk="0" hangingPunct="0">
              <a:defRPr sz="1600">
                <a:solidFill>
                  <a:schemeClr val="tx1"/>
                </a:solidFill>
                <a:latin typeface="Arial" pitchFamily="34" charset="0"/>
                <a:cs typeface="Arial" pitchFamily="34" charset="0"/>
              </a:defRPr>
            </a:lvl4pPr>
            <a:lvl5pPr marL="2057400" indent="-228600" defTabSz="963613" eaLnBrk="0" hangingPunct="0">
              <a:defRPr sz="16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BFCE8D49-F390-4C77-A284-1797120AF49E}" type="slidenum">
              <a:rPr lang="en-US" sz="1300">
                <a:solidFill>
                  <a:srgbClr val="000000"/>
                </a:solidFill>
              </a:rPr>
              <a:pPr eaLnBrk="1" hangingPunct="1"/>
              <a:t>62</a:t>
            </a:fld>
            <a:endParaRPr lang="en-US" sz="1300">
              <a:solidFill>
                <a:srgbClr val="000000"/>
              </a:solidFill>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600">
                <a:solidFill>
                  <a:schemeClr val="tx1"/>
                </a:solidFill>
                <a:latin typeface="Arial" pitchFamily="34" charset="0"/>
                <a:cs typeface="Arial" pitchFamily="34" charset="0"/>
              </a:defRPr>
            </a:lvl1pPr>
            <a:lvl2pPr marL="742950" indent="-285750" defTabSz="963613" eaLnBrk="0" hangingPunct="0">
              <a:defRPr sz="1600">
                <a:solidFill>
                  <a:schemeClr val="tx1"/>
                </a:solidFill>
                <a:latin typeface="Arial" pitchFamily="34" charset="0"/>
                <a:cs typeface="Arial" pitchFamily="34" charset="0"/>
              </a:defRPr>
            </a:lvl2pPr>
            <a:lvl3pPr marL="1143000" indent="-228600" defTabSz="963613" eaLnBrk="0" hangingPunct="0">
              <a:defRPr sz="1600">
                <a:solidFill>
                  <a:schemeClr val="tx1"/>
                </a:solidFill>
                <a:latin typeface="Arial" pitchFamily="34" charset="0"/>
                <a:cs typeface="Arial" pitchFamily="34" charset="0"/>
              </a:defRPr>
            </a:lvl3pPr>
            <a:lvl4pPr marL="1600200" indent="-228600" defTabSz="963613" eaLnBrk="0" hangingPunct="0">
              <a:defRPr sz="1600">
                <a:solidFill>
                  <a:schemeClr val="tx1"/>
                </a:solidFill>
                <a:latin typeface="Arial" pitchFamily="34" charset="0"/>
                <a:cs typeface="Arial" pitchFamily="34" charset="0"/>
              </a:defRPr>
            </a:lvl4pPr>
            <a:lvl5pPr marL="2057400" indent="-228600" defTabSz="963613" eaLnBrk="0" hangingPunct="0">
              <a:defRPr sz="16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2DFA58FE-188F-47EC-8CF1-27CF9F59DFD9}" type="slidenum">
              <a:rPr lang="en-US" sz="1300">
                <a:solidFill>
                  <a:srgbClr val="000000"/>
                </a:solidFill>
              </a:rPr>
              <a:pPr eaLnBrk="1" hangingPunct="1"/>
              <a:t>65</a:t>
            </a:fld>
            <a:endParaRPr lang="en-US" sz="13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B690F874-E4FC-4250-97BD-162E85E2F433}" type="slidenum">
              <a:rPr lang="en-US" smtClean="0">
                <a:solidFill>
                  <a:srgbClr val="000000"/>
                </a:solidFill>
              </a:rPr>
              <a:pPr/>
              <a:t>6</a:t>
            </a:fld>
            <a:endParaRPr lang="en-US" dirty="0" smtClean="0">
              <a:solidFill>
                <a:srgbClr val="000000"/>
              </a:solidFill>
            </a:endParaRPr>
          </a:p>
        </p:txBody>
      </p:sp>
      <p:sp>
        <p:nvSpPr>
          <p:cNvPr id="248835" name="Rectangle 2"/>
          <p:cNvSpPr>
            <a:spLocks noGrp="1" noRot="1" noChangeAspect="1" noChangeArrowheads="1" noTextEdit="1"/>
          </p:cNvSpPr>
          <p:nvPr>
            <p:ph type="sldImg"/>
          </p:nvPr>
        </p:nvSpPr>
        <p:spPr>
          <a:xfrm>
            <a:off x="1257300" y="720725"/>
            <a:ext cx="4802188" cy="3602038"/>
          </a:xfrm>
          <a:ln/>
        </p:spPr>
      </p:sp>
      <p:sp>
        <p:nvSpPr>
          <p:cNvPr id="248836"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600">
                <a:solidFill>
                  <a:schemeClr val="tx1"/>
                </a:solidFill>
                <a:latin typeface="Arial" pitchFamily="34" charset="0"/>
                <a:cs typeface="Arial" pitchFamily="34" charset="0"/>
              </a:defRPr>
            </a:lvl1pPr>
            <a:lvl2pPr marL="742950" indent="-285750" defTabSz="963613" eaLnBrk="0" hangingPunct="0">
              <a:defRPr sz="1600">
                <a:solidFill>
                  <a:schemeClr val="tx1"/>
                </a:solidFill>
                <a:latin typeface="Arial" pitchFamily="34" charset="0"/>
                <a:cs typeface="Arial" pitchFamily="34" charset="0"/>
              </a:defRPr>
            </a:lvl2pPr>
            <a:lvl3pPr marL="1143000" indent="-228600" defTabSz="963613" eaLnBrk="0" hangingPunct="0">
              <a:defRPr sz="1600">
                <a:solidFill>
                  <a:schemeClr val="tx1"/>
                </a:solidFill>
                <a:latin typeface="Arial" pitchFamily="34" charset="0"/>
                <a:cs typeface="Arial" pitchFamily="34" charset="0"/>
              </a:defRPr>
            </a:lvl3pPr>
            <a:lvl4pPr marL="1600200" indent="-228600" defTabSz="963613" eaLnBrk="0" hangingPunct="0">
              <a:defRPr sz="1600">
                <a:solidFill>
                  <a:schemeClr val="tx1"/>
                </a:solidFill>
                <a:latin typeface="Arial" pitchFamily="34" charset="0"/>
                <a:cs typeface="Arial" pitchFamily="34" charset="0"/>
              </a:defRPr>
            </a:lvl4pPr>
            <a:lvl5pPr marL="2057400" indent="-228600" defTabSz="963613" eaLnBrk="0" hangingPunct="0">
              <a:defRPr sz="16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45E8EF71-2785-4FDF-82E6-4D5D9DBE2C8F}" type="slidenum">
              <a:rPr lang="en-US" sz="1300">
                <a:solidFill>
                  <a:srgbClr val="000000"/>
                </a:solidFill>
              </a:rPr>
              <a:pPr eaLnBrk="1" hangingPunct="1"/>
              <a:t>66</a:t>
            </a:fld>
            <a:endParaRPr lang="en-US" sz="1300">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600">
                <a:solidFill>
                  <a:schemeClr val="tx1"/>
                </a:solidFill>
                <a:latin typeface="Arial" pitchFamily="34" charset="0"/>
                <a:cs typeface="Arial" pitchFamily="34" charset="0"/>
              </a:defRPr>
            </a:lvl1pPr>
            <a:lvl2pPr marL="742950" indent="-285750" defTabSz="963613" eaLnBrk="0" hangingPunct="0">
              <a:defRPr sz="1600">
                <a:solidFill>
                  <a:schemeClr val="tx1"/>
                </a:solidFill>
                <a:latin typeface="Arial" pitchFamily="34" charset="0"/>
                <a:cs typeface="Arial" pitchFamily="34" charset="0"/>
              </a:defRPr>
            </a:lvl2pPr>
            <a:lvl3pPr marL="1143000" indent="-228600" defTabSz="963613" eaLnBrk="0" hangingPunct="0">
              <a:defRPr sz="1600">
                <a:solidFill>
                  <a:schemeClr val="tx1"/>
                </a:solidFill>
                <a:latin typeface="Arial" pitchFamily="34" charset="0"/>
                <a:cs typeface="Arial" pitchFamily="34" charset="0"/>
              </a:defRPr>
            </a:lvl3pPr>
            <a:lvl4pPr marL="1600200" indent="-228600" defTabSz="963613" eaLnBrk="0" hangingPunct="0">
              <a:defRPr sz="1600">
                <a:solidFill>
                  <a:schemeClr val="tx1"/>
                </a:solidFill>
                <a:latin typeface="Arial" pitchFamily="34" charset="0"/>
                <a:cs typeface="Arial" pitchFamily="34" charset="0"/>
              </a:defRPr>
            </a:lvl4pPr>
            <a:lvl5pPr marL="2057400" indent="-228600" defTabSz="963613" eaLnBrk="0" hangingPunct="0">
              <a:defRPr sz="16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4563445E-6848-4EE4-B836-BCA5AC9FCFD0}" type="slidenum">
              <a:rPr lang="en-US" sz="1300">
                <a:solidFill>
                  <a:srgbClr val="000000"/>
                </a:solidFill>
              </a:rPr>
              <a:pPr eaLnBrk="1" hangingPunct="1"/>
              <a:t>69</a:t>
            </a:fld>
            <a:endParaRPr lang="en-US" sz="1300">
              <a:solidFill>
                <a:srgbClr val="000000"/>
              </a:solidFill>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00036" name="Slide Number Placeholder 3"/>
          <p:cNvSpPr>
            <a:spLocks noGrp="1"/>
          </p:cNvSpPr>
          <p:nvPr>
            <p:ph type="sldNum" sz="quarter" idx="5"/>
          </p:nvPr>
        </p:nvSpPr>
        <p:spPr>
          <a:noFill/>
        </p:spPr>
        <p:txBody>
          <a:bodyPr/>
          <a:lstStyle/>
          <a:p>
            <a:fld id="{A7E5A364-BE46-47C0-9507-06F1337D2212}" type="slidenum">
              <a:rPr lang="en-US" smtClean="0">
                <a:solidFill>
                  <a:srgbClr val="000000"/>
                </a:solidFill>
              </a:rPr>
              <a:pPr/>
              <a:t>70</a:t>
            </a:fld>
            <a:endParaRPr lang="en-US" smtClean="0">
              <a:solidFill>
                <a:srgbClr val="00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01060" name="Slide Number Placeholder 3"/>
          <p:cNvSpPr>
            <a:spLocks noGrp="1"/>
          </p:cNvSpPr>
          <p:nvPr>
            <p:ph type="sldNum" sz="quarter" idx="5"/>
          </p:nvPr>
        </p:nvSpPr>
        <p:spPr>
          <a:noFill/>
        </p:spPr>
        <p:txBody>
          <a:bodyPr/>
          <a:lstStyle/>
          <a:p>
            <a:fld id="{EC9AE75A-BB57-4044-9394-AA90084BE011}" type="slidenum">
              <a:rPr lang="en-US" smtClean="0">
                <a:solidFill>
                  <a:srgbClr val="000000"/>
                </a:solidFill>
              </a:rPr>
              <a:pPr/>
              <a:t>71</a:t>
            </a:fld>
            <a:endParaRPr lang="en-US" smtClean="0">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ln/>
        </p:spPr>
      </p:sp>
      <p:sp>
        <p:nvSpPr>
          <p:cNvPr id="28979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89796" name="Slide Number Placeholder 3"/>
          <p:cNvSpPr>
            <a:spLocks noGrp="1"/>
          </p:cNvSpPr>
          <p:nvPr>
            <p:ph type="sldNum" sz="quarter" idx="5"/>
          </p:nvPr>
        </p:nvSpPr>
        <p:spPr>
          <a:noFill/>
        </p:spPr>
        <p:txBody>
          <a:bodyPr/>
          <a:lstStyle/>
          <a:p>
            <a:fld id="{869FCB18-D7D2-48B8-972F-1F7741BD95D2}" type="slidenum">
              <a:rPr lang="en-US" smtClean="0">
                <a:solidFill>
                  <a:srgbClr val="000000"/>
                </a:solidFill>
              </a:rPr>
              <a:pPr/>
              <a:t>74</a:t>
            </a:fld>
            <a:endParaRPr lang="en-US" smtClean="0">
              <a:solidFill>
                <a:srgbClr val="000000"/>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888FF172-2FCD-4857-B305-FAC36A78DDDD}" type="slidenum">
              <a:rPr lang="en-US" smtClean="0">
                <a:solidFill>
                  <a:srgbClr val="000000"/>
                </a:solidFill>
              </a:rPr>
              <a:pPr/>
              <a:t>75</a:t>
            </a:fld>
            <a:endParaRPr lang="en-US" smtClean="0">
              <a:solidFill>
                <a:srgbClr val="000000"/>
              </a:solidFill>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BA2756A0-49B4-4C69-9B06-E65712D49DF8}" type="slidenum">
              <a:rPr lang="en-US" smtClean="0">
                <a:solidFill>
                  <a:srgbClr val="000000"/>
                </a:solidFill>
              </a:rPr>
              <a:pPr/>
              <a:t>76</a:t>
            </a:fld>
            <a:endParaRPr lang="en-US" smtClean="0">
              <a:solidFill>
                <a:srgbClr val="000000"/>
              </a:solidFill>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1FBEDBD7-DDE3-401C-AA7F-60A665978FF0}" type="slidenum">
              <a:rPr lang="en-US" smtClean="0">
                <a:solidFill>
                  <a:srgbClr val="000000"/>
                </a:solidFill>
              </a:rPr>
              <a:pPr/>
              <a:t>77</a:t>
            </a:fld>
            <a:endParaRPr lang="en-US" smtClean="0">
              <a:solidFill>
                <a:srgbClr val="000000"/>
              </a:solidFill>
            </a:endParaRPr>
          </a:p>
        </p:txBody>
      </p:sp>
      <p:sp>
        <p:nvSpPr>
          <p:cNvPr id="297987" name="Rectangle 2"/>
          <p:cNvSpPr>
            <a:spLocks noGrp="1" noRot="1" noChangeAspect="1" noChangeArrowheads="1" noTextEdit="1"/>
          </p:cNvSpPr>
          <p:nvPr>
            <p:ph type="sldImg"/>
          </p:nvPr>
        </p:nvSpPr>
        <p:spPr>
          <a:xfrm>
            <a:off x="1257300" y="720725"/>
            <a:ext cx="4802188" cy="3602038"/>
          </a:xfrm>
          <a:ln/>
        </p:spPr>
      </p:sp>
      <p:sp>
        <p:nvSpPr>
          <p:cNvPr id="29798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B4117CDF-BEFB-452E-B662-D7C7347BE3A3}" type="slidenum">
              <a:rPr lang="en-US" smtClean="0">
                <a:solidFill>
                  <a:srgbClr val="000000"/>
                </a:solidFill>
              </a:rPr>
              <a:pPr/>
              <a:t>78</a:t>
            </a:fld>
            <a:endParaRPr lang="en-US" smtClean="0">
              <a:solidFill>
                <a:srgbClr val="000000"/>
              </a:solidFill>
            </a:endParaRPr>
          </a:p>
        </p:txBody>
      </p:sp>
      <p:sp>
        <p:nvSpPr>
          <p:cNvPr id="299011" name="Rectangle 2"/>
          <p:cNvSpPr>
            <a:spLocks noGrp="1" noRot="1" noChangeAspect="1" noChangeArrowheads="1" noTextEdit="1"/>
          </p:cNvSpPr>
          <p:nvPr>
            <p:ph type="sldImg"/>
          </p:nvPr>
        </p:nvSpPr>
        <p:spPr>
          <a:xfrm>
            <a:off x="1257300" y="720725"/>
            <a:ext cx="4802188" cy="3602038"/>
          </a:xfrm>
          <a:ln/>
        </p:spPr>
      </p:sp>
      <p:sp>
        <p:nvSpPr>
          <p:cNvPr id="2990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249860" name="Slide Number Placeholder 3"/>
          <p:cNvSpPr>
            <a:spLocks noGrp="1"/>
          </p:cNvSpPr>
          <p:nvPr>
            <p:ph type="sldNum" sz="quarter" idx="5"/>
          </p:nvPr>
        </p:nvSpPr>
        <p:spPr>
          <a:noFill/>
        </p:spPr>
        <p:txBody>
          <a:bodyPr/>
          <a:lstStyle/>
          <a:p>
            <a:fld id="{F3C9B9CD-C9CF-401F-ABF6-C7B393E8FA8A}" type="slidenum">
              <a:rPr lang="en-US" smtClean="0">
                <a:solidFill>
                  <a:prstClr val="black"/>
                </a:solidFill>
              </a:rPr>
              <a:pPr/>
              <a:t>7</a:t>
            </a:fld>
            <a:endParaRPr lang="en-US" dirty="0"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4AFDF541-38B4-410F-BA11-D3219AF547B0}" type="slidenum">
              <a:rPr lang="en-US" smtClean="0">
                <a:solidFill>
                  <a:prstClr val="black"/>
                </a:solidFill>
              </a:rPr>
              <a:pPr/>
              <a:t>8</a:t>
            </a:fld>
            <a:endParaRPr lang="en-US" dirty="0" smtClean="0">
              <a:solidFill>
                <a:prstClr val="black"/>
              </a:solidFill>
            </a:endParaRPr>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252932" name="Slide Number Placeholder 3"/>
          <p:cNvSpPr>
            <a:spLocks noGrp="1"/>
          </p:cNvSpPr>
          <p:nvPr>
            <p:ph type="sldNum" sz="quarter" idx="5"/>
          </p:nvPr>
        </p:nvSpPr>
        <p:spPr>
          <a:noFill/>
        </p:spPr>
        <p:txBody>
          <a:bodyPr/>
          <a:lstStyle/>
          <a:p>
            <a:fld id="{4EE7BE50-55E5-4A09-BF9E-D271252EF6A2}" type="slidenum">
              <a:rPr lang="en-US" smtClean="0">
                <a:solidFill>
                  <a:prstClr val="black"/>
                </a:solidFill>
              </a:rPr>
              <a:pPr/>
              <a:t>9</a:t>
            </a:fld>
            <a:endParaRPr 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4"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353.xml"/><Relationship Id="rId2" Type="http://schemas.openxmlformats.org/officeDocument/2006/relationships/tags" Target="../tags/tag352.xml"/><Relationship Id="rId1" Type="http://schemas.openxmlformats.org/officeDocument/2006/relationships/tags" Target="../tags/tag351.xml"/><Relationship Id="rId4"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356.xml"/><Relationship Id="rId2" Type="http://schemas.openxmlformats.org/officeDocument/2006/relationships/tags" Target="../tags/tag355.xml"/><Relationship Id="rId1" Type="http://schemas.openxmlformats.org/officeDocument/2006/relationships/tags" Target="../tags/tag354.xml"/><Relationship Id="rId4"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 Id="rId4"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ags" Target="../tags/tag360.xml"/><Relationship Id="rId4"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 Id="rId4"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368.xml"/><Relationship Id="rId2" Type="http://schemas.openxmlformats.org/officeDocument/2006/relationships/tags" Target="../tags/tag367.xml"/><Relationship Id="rId1" Type="http://schemas.openxmlformats.org/officeDocument/2006/relationships/tags" Target="../tags/tag366.xml"/><Relationship Id="rId4"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tags" Target="../tags/tag369.xml"/><Relationship Id="rId4"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374.xml"/><Relationship Id="rId2" Type="http://schemas.openxmlformats.org/officeDocument/2006/relationships/tags" Target="../tags/tag373.xml"/><Relationship Id="rId1" Type="http://schemas.openxmlformats.org/officeDocument/2006/relationships/tags" Target="../tags/tag372.xml"/><Relationship Id="rId4"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 Id="rId4"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4"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tags" Target="../tags/tag381.xml"/><Relationship Id="rId4"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 Id="rId4"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394.xml"/><Relationship Id="rId2" Type="http://schemas.openxmlformats.org/officeDocument/2006/relationships/tags" Target="../tags/tag393.xml"/><Relationship Id="rId1" Type="http://schemas.openxmlformats.org/officeDocument/2006/relationships/tags" Target="../tags/tag392.xml"/><Relationship Id="rId4"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 Id="rId4"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tags" Target="../tags/tag398.xml"/><Relationship Id="rId4"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 Id="rId4"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 Id="rId4"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 Id="rId4"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 Id="rId4"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 Id="rId4"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 Id="rId4"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 Id="rId4"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429.xml"/><Relationship Id="rId2" Type="http://schemas.openxmlformats.org/officeDocument/2006/relationships/tags" Target="../tags/tag428.xml"/><Relationship Id="rId1" Type="http://schemas.openxmlformats.org/officeDocument/2006/relationships/tags" Target="../tags/tag427.xml"/><Relationship Id="rId4"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tags" Target="../tags/tag430.xml"/><Relationship Id="rId4"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435.xml"/><Relationship Id="rId2" Type="http://schemas.openxmlformats.org/officeDocument/2006/relationships/tags" Target="../tags/tag434.xml"/><Relationship Id="rId1" Type="http://schemas.openxmlformats.org/officeDocument/2006/relationships/tags" Target="../tags/tag433.xml"/><Relationship Id="rId4"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tags" Target="../tags/tag436.xml"/><Relationship Id="rId4"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3" Type="http://schemas.openxmlformats.org/officeDocument/2006/relationships/tags" Target="../tags/tag441.xml"/><Relationship Id="rId2" Type="http://schemas.openxmlformats.org/officeDocument/2006/relationships/tags" Target="../tags/tag440.xml"/><Relationship Id="rId1" Type="http://schemas.openxmlformats.org/officeDocument/2006/relationships/tags" Target="../tags/tag439.xml"/><Relationship Id="rId4"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tags" Target="../tags/tag442.xml"/><Relationship Id="rId4"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447.xml"/><Relationship Id="rId2" Type="http://schemas.openxmlformats.org/officeDocument/2006/relationships/tags" Target="../tags/tag446.xml"/><Relationship Id="rId1" Type="http://schemas.openxmlformats.org/officeDocument/2006/relationships/tags" Target="../tags/tag445.xml"/><Relationship Id="rId4"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450.xml"/><Relationship Id="rId2" Type="http://schemas.openxmlformats.org/officeDocument/2006/relationships/tags" Target="../tags/tag449.xml"/><Relationship Id="rId1" Type="http://schemas.openxmlformats.org/officeDocument/2006/relationships/tags" Target="../tags/tag448.xml"/><Relationship Id="rId4"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tags" Target="../tags/tag451.xml"/><Relationship Id="rId4"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456.xml"/><Relationship Id="rId2" Type="http://schemas.openxmlformats.org/officeDocument/2006/relationships/tags" Target="../tags/tag455.xml"/><Relationship Id="rId1" Type="http://schemas.openxmlformats.org/officeDocument/2006/relationships/tags" Target="../tags/tag454.xml"/><Relationship Id="rId4"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tags" Target="../tags/tag457.xml"/><Relationship Id="rId4"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tags" Target="../tags/tag465.xml"/><Relationship Id="rId4"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3" Type="http://schemas.openxmlformats.org/officeDocument/2006/relationships/tags" Target="../tags/tag470.xml"/><Relationship Id="rId2" Type="http://schemas.openxmlformats.org/officeDocument/2006/relationships/tags" Target="../tags/tag469.xml"/><Relationship Id="rId1" Type="http://schemas.openxmlformats.org/officeDocument/2006/relationships/tags" Target="../tags/tag468.xml"/><Relationship Id="rId4"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473.xml"/><Relationship Id="rId2" Type="http://schemas.openxmlformats.org/officeDocument/2006/relationships/tags" Target="../tags/tag472.xml"/><Relationship Id="rId1" Type="http://schemas.openxmlformats.org/officeDocument/2006/relationships/tags" Target="../tags/tag471.xml"/><Relationship Id="rId4"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tags" Target="../tags/tag476.xml"/><Relationship Id="rId2" Type="http://schemas.openxmlformats.org/officeDocument/2006/relationships/tags" Target="../tags/tag475.xml"/><Relationship Id="rId1" Type="http://schemas.openxmlformats.org/officeDocument/2006/relationships/tags" Target="../tags/tag474.xml"/><Relationship Id="rId4"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479.xml"/><Relationship Id="rId2" Type="http://schemas.openxmlformats.org/officeDocument/2006/relationships/tags" Target="../tags/tag478.xml"/><Relationship Id="rId1" Type="http://schemas.openxmlformats.org/officeDocument/2006/relationships/tags" Target="../tags/tag477.xml"/><Relationship Id="rId4"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482.xml"/><Relationship Id="rId2" Type="http://schemas.openxmlformats.org/officeDocument/2006/relationships/tags" Target="../tags/tag481.xml"/><Relationship Id="rId1" Type="http://schemas.openxmlformats.org/officeDocument/2006/relationships/tags" Target="../tags/tag480.xml"/><Relationship Id="rId4"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485.xml"/><Relationship Id="rId2" Type="http://schemas.openxmlformats.org/officeDocument/2006/relationships/tags" Target="../tags/tag484.xml"/><Relationship Id="rId1" Type="http://schemas.openxmlformats.org/officeDocument/2006/relationships/tags" Target="../tags/tag483.xml"/><Relationship Id="rId4"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488.xml"/><Relationship Id="rId2" Type="http://schemas.openxmlformats.org/officeDocument/2006/relationships/tags" Target="../tags/tag487.xml"/><Relationship Id="rId1" Type="http://schemas.openxmlformats.org/officeDocument/2006/relationships/tags" Target="../tags/tag486.xml"/><Relationship Id="rId4"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491.xml"/><Relationship Id="rId2" Type="http://schemas.openxmlformats.org/officeDocument/2006/relationships/tags" Target="../tags/tag490.xml"/><Relationship Id="rId1" Type="http://schemas.openxmlformats.org/officeDocument/2006/relationships/tags" Target="../tags/tag489.xml"/><Relationship Id="rId4"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494.xml"/><Relationship Id="rId2" Type="http://schemas.openxmlformats.org/officeDocument/2006/relationships/tags" Target="../tags/tag493.xml"/><Relationship Id="rId1" Type="http://schemas.openxmlformats.org/officeDocument/2006/relationships/tags" Target="../tags/tag492.xml"/><Relationship Id="rId4"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497.xml"/><Relationship Id="rId2" Type="http://schemas.openxmlformats.org/officeDocument/2006/relationships/tags" Target="../tags/tag496.xml"/><Relationship Id="rId1" Type="http://schemas.openxmlformats.org/officeDocument/2006/relationships/tags" Target="../tags/tag495.xml"/><Relationship Id="rId4"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505.xml"/><Relationship Id="rId2" Type="http://schemas.openxmlformats.org/officeDocument/2006/relationships/tags" Target="../tags/tag504.xml"/><Relationship Id="rId1" Type="http://schemas.openxmlformats.org/officeDocument/2006/relationships/tags" Target="../tags/tag503.xml"/><Relationship Id="rId4"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508.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509.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51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511.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512.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513.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514.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515.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516.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517.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518.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527.xml"/><Relationship Id="rId2" Type="http://schemas.openxmlformats.org/officeDocument/2006/relationships/tags" Target="../tags/tag526.xml"/><Relationship Id="rId1" Type="http://schemas.openxmlformats.org/officeDocument/2006/relationships/tags" Target="../tags/tag525.xml"/><Relationship Id="rId4"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530.xml"/><Relationship Id="rId2" Type="http://schemas.openxmlformats.org/officeDocument/2006/relationships/tags" Target="../tags/tag529.xml"/><Relationship Id="rId1" Type="http://schemas.openxmlformats.org/officeDocument/2006/relationships/tags" Target="../tags/tag528.xml"/><Relationship Id="rId4"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533.xml"/><Relationship Id="rId2" Type="http://schemas.openxmlformats.org/officeDocument/2006/relationships/tags" Target="../tags/tag532.xml"/><Relationship Id="rId1" Type="http://schemas.openxmlformats.org/officeDocument/2006/relationships/tags" Target="../tags/tag531.xml"/><Relationship Id="rId4"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536.xml"/><Relationship Id="rId2" Type="http://schemas.openxmlformats.org/officeDocument/2006/relationships/tags" Target="../tags/tag535.xml"/><Relationship Id="rId1" Type="http://schemas.openxmlformats.org/officeDocument/2006/relationships/tags" Target="../tags/tag534.xml"/><Relationship Id="rId4"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539.xml"/><Relationship Id="rId2" Type="http://schemas.openxmlformats.org/officeDocument/2006/relationships/tags" Target="../tags/tag538.xml"/><Relationship Id="rId1" Type="http://schemas.openxmlformats.org/officeDocument/2006/relationships/tags" Target="../tags/tag537.xml"/><Relationship Id="rId4"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3" Type="http://schemas.openxmlformats.org/officeDocument/2006/relationships/tags" Target="../tags/tag542.xml"/><Relationship Id="rId2" Type="http://schemas.openxmlformats.org/officeDocument/2006/relationships/tags" Target="../tags/tag541.xml"/><Relationship Id="rId1" Type="http://schemas.openxmlformats.org/officeDocument/2006/relationships/tags" Target="../tags/tag540.xml"/><Relationship Id="rId4"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3" Type="http://schemas.openxmlformats.org/officeDocument/2006/relationships/tags" Target="../tags/tag545.xml"/><Relationship Id="rId2" Type="http://schemas.openxmlformats.org/officeDocument/2006/relationships/tags" Target="../tags/tag544.xml"/><Relationship Id="rId1" Type="http://schemas.openxmlformats.org/officeDocument/2006/relationships/tags" Target="../tags/tag543.xml"/><Relationship Id="rId4"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3" Type="http://schemas.openxmlformats.org/officeDocument/2006/relationships/tags" Target="../tags/tag548.xml"/><Relationship Id="rId2" Type="http://schemas.openxmlformats.org/officeDocument/2006/relationships/tags" Target="../tags/tag547.xml"/><Relationship Id="rId1" Type="http://schemas.openxmlformats.org/officeDocument/2006/relationships/tags" Target="../tags/tag546.xml"/><Relationship Id="rId4"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3" Type="http://schemas.openxmlformats.org/officeDocument/2006/relationships/tags" Target="../tags/tag551.xml"/><Relationship Id="rId2" Type="http://schemas.openxmlformats.org/officeDocument/2006/relationships/tags" Target="../tags/tag550.xml"/><Relationship Id="rId1" Type="http://schemas.openxmlformats.org/officeDocument/2006/relationships/tags" Target="../tags/tag549.xml"/><Relationship Id="rId4"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3" Type="http://schemas.openxmlformats.org/officeDocument/2006/relationships/tags" Target="../tags/tag554.xml"/><Relationship Id="rId2" Type="http://schemas.openxmlformats.org/officeDocument/2006/relationships/tags" Target="../tags/tag553.xml"/><Relationship Id="rId1" Type="http://schemas.openxmlformats.org/officeDocument/2006/relationships/tags" Target="../tags/tag552.xml"/><Relationship Id="rId4"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3" Type="http://schemas.openxmlformats.org/officeDocument/2006/relationships/tags" Target="../tags/tag557.xml"/><Relationship Id="rId2" Type="http://schemas.openxmlformats.org/officeDocument/2006/relationships/tags" Target="../tags/tag556.xml"/><Relationship Id="rId1" Type="http://schemas.openxmlformats.org/officeDocument/2006/relationships/tags" Target="../tags/tag555.xml"/><Relationship Id="rId4"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3" Type="http://schemas.openxmlformats.org/officeDocument/2006/relationships/tags" Target="../tags/tag565.xml"/><Relationship Id="rId2" Type="http://schemas.openxmlformats.org/officeDocument/2006/relationships/tags" Target="../tags/tag564.xml"/><Relationship Id="rId1" Type="http://schemas.openxmlformats.org/officeDocument/2006/relationships/tags" Target="../tags/tag563.xml"/><Relationship Id="rId4"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tags" Target="../tags/tag568.xml"/><Relationship Id="rId2" Type="http://schemas.openxmlformats.org/officeDocument/2006/relationships/tags" Target="../tags/tag567.xml"/><Relationship Id="rId1" Type="http://schemas.openxmlformats.org/officeDocument/2006/relationships/tags" Target="../tags/tag566.xml"/><Relationship Id="rId4"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3" Type="http://schemas.openxmlformats.org/officeDocument/2006/relationships/tags" Target="../tags/tag571.xml"/><Relationship Id="rId2" Type="http://schemas.openxmlformats.org/officeDocument/2006/relationships/tags" Target="../tags/tag570.xml"/><Relationship Id="rId1" Type="http://schemas.openxmlformats.org/officeDocument/2006/relationships/tags" Target="../tags/tag569.xml"/><Relationship Id="rId4"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574.xml"/><Relationship Id="rId2" Type="http://schemas.openxmlformats.org/officeDocument/2006/relationships/tags" Target="../tags/tag573.xml"/><Relationship Id="rId1" Type="http://schemas.openxmlformats.org/officeDocument/2006/relationships/tags" Target="../tags/tag572.xml"/><Relationship Id="rId4"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577.xml"/><Relationship Id="rId2" Type="http://schemas.openxmlformats.org/officeDocument/2006/relationships/tags" Target="../tags/tag576.xml"/><Relationship Id="rId1" Type="http://schemas.openxmlformats.org/officeDocument/2006/relationships/tags" Target="../tags/tag575.xml"/><Relationship Id="rId4"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580.xml"/><Relationship Id="rId2" Type="http://schemas.openxmlformats.org/officeDocument/2006/relationships/tags" Target="../tags/tag579.xml"/><Relationship Id="rId1" Type="http://schemas.openxmlformats.org/officeDocument/2006/relationships/tags" Target="../tags/tag578.xml"/><Relationship Id="rId4"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583.xml"/><Relationship Id="rId2" Type="http://schemas.openxmlformats.org/officeDocument/2006/relationships/tags" Target="../tags/tag582.xml"/><Relationship Id="rId1" Type="http://schemas.openxmlformats.org/officeDocument/2006/relationships/tags" Target="../tags/tag581.xml"/><Relationship Id="rId4"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586.xml"/><Relationship Id="rId2" Type="http://schemas.openxmlformats.org/officeDocument/2006/relationships/tags" Target="../tags/tag585.xml"/><Relationship Id="rId1" Type="http://schemas.openxmlformats.org/officeDocument/2006/relationships/tags" Target="../tags/tag584.xml"/><Relationship Id="rId4"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589.xml"/><Relationship Id="rId2" Type="http://schemas.openxmlformats.org/officeDocument/2006/relationships/tags" Target="../tags/tag588.xml"/><Relationship Id="rId1" Type="http://schemas.openxmlformats.org/officeDocument/2006/relationships/tags" Target="../tags/tag587.xml"/><Relationship Id="rId4"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592.xml"/><Relationship Id="rId2" Type="http://schemas.openxmlformats.org/officeDocument/2006/relationships/tags" Target="../tags/tag591.xml"/><Relationship Id="rId1" Type="http://schemas.openxmlformats.org/officeDocument/2006/relationships/tags" Target="../tags/tag590.xml"/><Relationship Id="rId4"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595.xml"/><Relationship Id="rId2" Type="http://schemas.openxmlformats.org/officeDocument/2006/relationships/tags" Target="../tags/tag594.xml"/><Relationship Id="rId1" Type="http://schemas.openxmlformats.org/officeDocument/2006/relationships/tags" Target="../tags/tag593.xml"/><Relationship Id="rId4"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598.xml"/><Relationship Id="rId2" Type="http://schemas.openxmlformats.org/officeDocument/2006/relationships/tags" Target="../tags/tag597.xml"/><Relationship Id="rId1" Type="http://schemas.openxmlformats.org/officeDocument/2006/relationships/tags" Target="../tags/tag596.xml"/><Relationship Id="rId4"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606.xml"/><Relationship Id="rId2" Type="http://schemas.openxmlformats.org/officeDocument/2006/relationships/tags" Target="../tags/tag605.xml"/><Relationship Id="rId1" Type="http://schemas.openxmlformats.org/officeDocument/2006/relationships/tags" Target="../tags/tag604.xml"/><Relationship Id="rId4"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614.xml"/><Relationship Id="rId2" Type="http://schemas.openxmlformats.org/officeDocument/2006/relationships/tags" Target="../tags/tag613.xml"/><Relationship Id="rId1" Type="http://schemas.openxmlformats.org/officeDocument/2006/relationships/tags" Target="../tags/tag612.xml"/><Relationship Id="rId4" Type="http://schemas.openxmlformats.org/officeDocument/2006/relationships/slideMaster" Target="../slideMasters/slideMaster21.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617.xml"/><Relationship Id="rId2" Type="http://schemas.openxmlformats.org/officeDocument/2006/relationships/tags" Target="../tags/tag616.xml"/><Relationship Id="rId1" Type="http://schemas.openxmlformats.org/officeDocument/2006/relationships/tags" Target="../tags/tag615.xml"/><Relationship Id="rId4" Type="http://schemas.openxmlformats.org/officeDocument/2006/relationships/slideMaster" Target="../slideMasters/slideMaster21.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620.xml"/><Relationship Id="rId2" Type="http://schemas.openxmlformats.org/officeDocument/2006/relationships/tags" Target="../tags/tag619.xml"/><Relationship Id="rId1" Type="http://schemas.openxmlformats.org/officeDocument/2006/relationships/tags" Target="../tags/tag618.xml"/><Relationship Id="rId4" Type="http://schemas.openxmlformats.org/officeDocument/2006/relationships/slideMaster" Target="../slideMasters/slideMaster21.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623.xml"/><Relationship Id="rId2" Type="http://schemas.openxmlformats.org/officeDocument/2006/relationships/tags" Target="../tags/tag622.xml"/><Relationship Id="rId1" Type="http://schemas.openxmlformats.org/officeDocument/2006/relationships/tags" Target="../tags/tag621.xml"/><Relationship Id="rId4" Type="http://schemas.openxmlformats.org/officeDocument/2006/relationships/slideMaster" Target="../slideMasters/slideMaster21.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626.xml"/><Relationship Id="rId2" Type="http://schemas.openxmlformats.org/officeDocument/2006/relationships/tags" Target="../tags/tag625.xml"/><Relationship Id="rId1" Type="http://schemas.openxmlformats.org/officeDocument/2006/relationships/tags" Target="../tags/tag624.xml"/><Relationship Id="rId4" Type="http://schemas.openxmlformats.org/officeDocument/2006/relationships/slideMaster" Target="../slideMasters/slideMaster21.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629.xml"/><Relationship Id="rId2" Type="http://schemas.openxmlformats.org/officeDocument/2006/relationships/tags" Target="../tags/tag628.xml"/><Relationship Id="rId1" Type="http://schemas.openxmlformats.org/officeDocument/2006/relationships/tags" Target="../tags/tag627.xml"/><Relationship Id="rId4" Type="http://schemas.openxmlformats.org/officeDocument/2006/relationships/slideMaster" Target="../slideMasters/slideMaster21.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632.xml"/><Relationship Id="rId2" Type="http://schemas.openxmlformats.org/officeDocument/2006/relationships/tags" Target="../tags/tag631.xml"/><Relationship Id="rId1" Type="http://schemas.openxmlformats.org/officeDocument/2006/relationships/tags" Target="../tags/tag630.xml"/><Relationship Id="rId4"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635.xml"/><Relationship Id="rId2" Type="http://schemas.openxmlformats.org/officeDocument/2006/relationships/tags" Target="../tags/tag634.xml"/><Relationship Id="rId1" Type="http://schemas.openxmlformats.org/officeDocument/2006/relationships/tags" Target="../tags/tag633.xml"/><Relationship Id="rId4" Type="http://schemas.openxmlformats.org/officeDocument/2006/relationships/slideMaster" Target="../slideMasters/slideMaster21.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638.xml"/><Relationship Id="rId2" Type="http://schemas.openxmlformats.org/officeDocument/2006/relationships/tags" Target="../tags/tag637.xml"/><Relationship Id="rId1" Type="http://schemas.openxmlformats.org/officeDocument/2006/relationships/tags" Target="../tags/tag636.xml"/><Relationship Id="rId4"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641.xml"/><Relationship Id="rId2" Type="http://schemas.openxmlformats.org/officeDocument/2006/relationships/tags" Target="../tags/tag640.xml"/><Relationship Id="rId1" Type="http://schemas.openxmlformats.org/officeDocument/2006/relationships/tags" Target="../tags/tag639.xml"/><Relationship Id="rId4"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644.xml"/><Relationship Id="rId2" Type="http://schemas.openxmlformats.org/officeDocument/2006/relationships/tags" Target="../tags/tag643.xml"/><Relationship Id="rId1" Type="http://schemas.openxmlformats.org/officeDocument/2006/relationships/tags" Target="../tags/tag642.xml"/><Relationship Id="rId4"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647.xml"/><Relationship Id="rId2" Type="http://schemas.openxmlformats.org/officeDocument/2006/relationships/tags" Target="../tags/tag646.xml"/><Relationship Id="rId1" Type="http://schemas.openxmlformats.org/officeDocument/2006/relationships/tags" Target="../tags/tag645.xml"/><Relationship Id="rId4"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655.xml"/><Relationship Id="rId2" Type="http://schemas.openxmlformats.org/officeDocument/2006/relationships/tags" Target="../tags/tag654.xml"/><Relationship Id="rId1" Type="http://schemas.openxmlformats.org/officeDocument/2006/relationships/tags" Target="../tags/tag653.xml"/><Relationship Id="rId4" Type="http://schemas.openxmlformats.org/officeDocument/2006/relationships/slideMaster" Target="../slideMasters/slideMaster22.xml"/></Relationships>
</file>

<file path=ppt/slideLayouts/_rels/slideLayout206.xml.rels><?xml version="1.0" encoding="UTF-8" standalone="yes"?>
<Relationships xmlns="http://schemas.openxmlformats.org/package/2006/relationships"><Relationship Id="rId3" Type="http://schemas.openxmlformats.org/officeDocument/2006/relationships/tags" Target="../tags/tag658.xml"/><Relationship Id="rId2" Type="http://schemas.openxmlformats.org/officeDocument/2006/relationships/tags" Target="../tags/tag657.xml"/><Relationship Id="rId1" Type="http://schemas.openxmlformats.org/officeDocument/2006/relationships/tags" Target="../tags/tag656.xml"/><Relationship Id="rId4" Type="http://schemas.openxmlformats.org/officeDocument/2006/relationships/slideMaster" Target="../slideMasters/slideMaster22.xml"/></Relationships>
</file>

<file path=ppt/slideLayouts/_rels/slideLayout207.xml.rels><?xml version="1.0" encoding="UTF-8" standalone="yes"?>
<Relationships xmlns="http://schemas.openxmlformats.org/package/2006/relationships"><Relationship Id="rId3" Type="http://schemas.openxmlformats.org/officeDocument/2006/relationships/tags" Target="../tags/tag661.xml"/><Relationship Id="rId2" Type="http://schemas.openxmlformats.org/officeDocument/2006/relationships/tags" Target="../tags/tag660.xml"/><Relationship Id="rId1" Type="http://schemas.openxmlformats.org/officeDocument/2006/relationships/tags" Target="../tags/tag659.xml"/><Relationship Id="rId4" Type="http://schemas.openxmlformats.org/officeDocument/2006/relationships/slideMaster" Target="../slideMasters/slideMaster22.xml"/></Relationships>
</file>

<file path=ppt/slideLayouts/_rels/slideLayout208.xml.rels><?xml version="1.0" encoding="UTF-8" standalone="yes"?>
<Relationships xmlns="http://schemas.openxmlformats.org/package/2006/relationships"><Relationship Id="rId3" Type="http://schemas.openxmlformats.org/officeDocument/2006/relationships/tags" Target="../tags/tag664.xml"/><Relationship Id="rId2" Type="http://schemas.openxmlformats.org/officeDocument/2006/relationships/tags" Target="../tags/tag663.xml"/><Relationship Id="rId1" Type="http://schemas.openxmlformats.org/officeDocument/2006/relationships/tags" Target="../tags/tag662.xml"/><Relationship Id="rId4" Type="http://schemas.openxmlformats.org/officeDocument/2006/relationships/slideMaster" Target="../slideMasters/slideMaster22.xml"/></Relationships>
</file>

<file path=ppt/slideLayouts/_rels/slideLayout209.xml.rels><?xml version="1.0" encoding="UTF-8" standalone="yes"?>
<Relationships xmlns="http://schemas.openxmlformats.org/package/2006/relationships"><Relationship Id="rId3" Type="http://schemas.openxmlformats.org/officeDocument/2006/relationships/tags" Target="../tags/tag667.xml"/><Relationship Id="rId2" Type="http://schemas.openxmlformats.org/officeDocument/2006/relationships/tags" Target="../tags/tag666.xml"/><Relationship Id="rId1" Type="http://schemas.openxmlformats.org/officeDocument/2006/relationships/tags" Target="../tags/tag665.xml"/><Relationship Id="rId4" Type="http://schemas.openxmlformats.org/officeDocument/2006/relationships/slideMaster" Target="../slideMasters/slideMaster2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tags" Target="../tags/tag670.xml"/><Relationship Id="rId2" Type="http://schemas.openxmlformats.org/officeDocument/2006/relationships/tags" Target="../tags/tag669.xml"/><Relationship Id="rId1" Type="http://schemas.openxmlformats.org/officeDocument/2006/relationships/tags" Target="../tags/tag668.xml"/><Relationship Id="rId4" Type="http://schemas.openxmlformats.org/officeDocument/2006/relationships/slideMaster" Target="../slideMasters/slideMaster22.xml"/></Relationships>
</file>

<file path=ppt/slideLayouts/_rels/slideLayout211.xml.rels><?xml version="1.0" encoding="UTF-8" standalone="yes"?>
<Relationships xmlns="http://schemas.openxmlformats.org/package/2006/relationships"><Relationship Id="rId3" Type="http://schemas.openxmlformats.org/officeDocument/2006/relationships/tags" Target="../tags/tag673.xml"/><Relationship Id="rId2" Type="http://schemas.openxmlformats.org/officeDocument/2006/relationships/tags" Target="../tags/tag672.xml"/><Relationship Id="rId1" Type="http://schemas.openxmlformats.org/officeDocument/2006/relationships/tags" Target="../tags/tag671.xml"/><Relationship Id="rId4" Type="http://schemas.openxmlformats.org/officeDocument/2006/relationships/slideMaster" Target="../slideMasters/slideMaster22.xml"/></Relationships>
</file>

<file path=ppt/slideLayouts/_rels/slideLayout212.xml.rels><?xml version="1.0" encoding="UTF-8" standalone="yes"?>
<Relationships xmlns="http://schemas.openxmlformats.org/package/2006/relationships"><Relationship Id="rId3" Type="http://schemas.openxmlformats.org/officeDocument/2006/relationships/tags" Target="../tags/tag676.xml"/><Relationship Id="rId2" Type="http://schemas.openxmlformats.org/officeDocument/2006/relationships/tags" Target="../tags/tag675.xml"/><Relationship Id="rId1" Type="http://schemas.openxmlformats.org/officeDocument/2006/relationships/tags" Target="../tags/tag674.xml"/><Relationship Id="rId4"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3" Type="http://schemas.openxmlformats.org/officeDocument/2006/relationships/tags" Target="../tags/tag679.xml"/><Relationship Id="rId2" Type="http://schemas.openxmlformats.org/officeDocument/2006/relationships/tags" Target="../tags/tag678.xml"/><Relationship Id="rId1" Type="http://schemas.openxmlformats.org/officeDocument/2006/relationships/tags" Target="../tags/tag677.xml"/><Relationship Id="rId4"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3" Type="http://schemas.openxmlformats.org/officeDocument/2006/relationships/tags" Target="../tags/tag682.xml"/><Relationship Id="rId2" Type="http://schemas.openxmlformats.org/officeDocument/2006/relationships/tags" Target="../tags/tag681.xml"/><Relationship Id="rId1" Type="http://schemas.openxmlformats.org/officeDocument/2006/relationships/tags" Target="../tags/tag680.xml"/><Relationship Id="rId4"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3" Type="http://schemas.openxmlformats.org/officeDocument/2006/relationships/tags" Target="../tags/tag685.xml"/><Relationship Id="rId2" Type="http://schemas.openxmlformats.org/officeDocument/2006/relationships/tags" Target="../tags/tag684.xml"/><Relationship Id="rId1" Type="http://schemas.openxmlformats.org/officeDocument/2006/relationships/tags" Target="../tags/tag683.xml"/><Relationship Id="rId4"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3" Type="http://schemas.openxmlformats.org/officeDocument/2006/relationships/tags" Target="../tags/tag693.xml"/><Relationship Id="rId2" Type="http://schemas.openxmlformats.org/officeDocument/2006/relationships/tags" Target="../tags/tag692.xml"/><Relationship Id="rId1" Type="http://schemas.openxmlformats.org/officeDocument/2006/relationships/tags" Target="../tags/tag691.xml"/><Relationship Id="rId4" Type="http://schemas.openxmlformats.org/officeDocument/2006/relationships/slideMaster" Target="../slideMasters/slideMaster23.xml"/></Relationships>
</file>

<file path=ppt/slideLayouts/_rels/slideLayout217.xml.rels><?xml version="1.0" encoding="UTF-8" standalone="yes"?>
<Relationships xmlns="http://schemas.openxmlformats.org/package/2006/relationships"><Relationship Id="rId3" Type="http://schemas.openxmlformats.org/officeDocument/2006/relationships/tags" Target="../tags/tag696.xml"/><Relationship Id="rId2" Type="http://schemas.openxmlformats.org/officeDocument/2006/relationships/tags" Target="../tags/tag695.xml"/><Relationship Id="rId1" Type="http://schemas.openxmlformats.org/officeDocument/2006/relationships/tags" Target="../tags/tag694.xml"/><Relationship Id="rId4" Type="http://schemas.openxmlformats.org/officeDocument/2006/relationships/slideMaster" Target="../slideMasters/slideMaster23.xml"/></Relationships>
</file>

<file path=ppt/slideLayouts/_rels/slideLayout218.xml.rels><?xml version="1.0" encoding="UTF-8" standalone="yes"?>
<Relationships xmlns="http://schemas.openxmlformats.org/package/2006/relationships"><Relationship Id="rId3" Type="http://schemas.openxmlformats.org/officeDocument/2006/relationships/tags" Target="../tags/tag699.xml"/><Relationship Id="rId2" Type="http://schemas.openxmlformats.org/officeDocument/2006/relationships/tags" Target="../tags/tag698.xml"/><Relationship Id="rId1" Type="http://schemas.openxmlformats.org/officeDocument/2006/relationships/tags" Target="../tags/tag697.xml"/><Relationship Id="rId4" Type="http://schemas.openxmlformats.org/officeDocument/2006/relationships/slideMaster" Target="../slideMasters/slideMaster23.xml"/></Relationships>
</file>

<file path=ppt/slideLayouts/_rels/slideLayout219.xml.rels><?xml version="1.0" encoding="UTF-8" standalone="yes"?>
<Relationships xmlns="http://schemas.openxmlformats.org/package/2006/relationships"><Relationship Id="rId3" Type="http://schemas.openxmlformats.org/officeDocument/2006/relationships/tags" Target="../tags/tag702.xml"/><Relationship Id="rId2" Type="http://schemas.openxmlformats.org/officeDocument/2006/relationships/tags" Target="../tags/tag701.xml"/><Relationship Id="rId1" Type="http://schemas.openxmlformats.org/officeDocument/2006/relationships/tags" Target="../tags/tag700.xml"/><Relationship Id="rId4" Type="http://schemas.openxmlformats.org/officeDocument/2006/relationships/slideMaster" Target="../slideMasters/slideMaster2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tags" Target="../tags/tag705.xml"/><Relationship Id="rId2" Type="http://schemas.openxmlformats.org/officeDocument/2006/relationships/tags" Target="../tags/tag704.xml"/><Relationship Id="rId1" Type="http://schemas.openxmlformats.org/officeDocument/2006/relationships/tags" Target="../tags/tag703.xml"/><Relationship Id="rId4" Type="http://schemas.openxmlformats.org/officeDocument/2006/relationships/slideMaster" Target="../slideMasters/slideMaster23.xml"/></Relationships>
</file>

<file path=ppt/slideLayouts/_rels/slideLayout221.xml.rels><?xml version="1.0" encoding="UTF-8" standalone="yes"?>
<Relationships xmlns="http://schemas.openxmlformats.org/package/2006/relationships"><Relationship Id="rId3" Type="http://schemas.openxmlformats.org/officeDocument/2006/relationships/tags" Target="../tags/tag708.xml"/><Relationship Id="rId2" Type="http://schemas.openxmlformats.org/officeDocument/2006/relationships/tags" Target="../tags/tag707.xml"/><Relationship Id="rId1" Type="http://schemas.openxmlformats.org/officeDocument/2006/relationships/tags" Target="../tags/tag706.xml"/><Relationship Id="rId4" Type="http://schemas.openxmlformats.org/officeDocument/2006/relationships/slideMaster" Target="../slideMasters/slideMaster23.xml"/></Relationships>
</file>

<file path=ppt/slideLayouts/_rels/slideLayout222.xml.rels><?xml version="1.0" encoding="UTF-8" standalone="yes"?>
<Relationships xmlns="http://schemas.openxmlformats.org/package/2006/relationships"><Relationship Id="rId3" Type="http://schemas.openxmlformats.org/officeDocument/2006/relationships/tags" Target="../tags/tag711.xml"/><Relationship Id="rId2" Type="http://schemas.openxmlformats.org/officeDocument/2006/relationships/tags" Target="../tags/tag710.xml"/><Relationship Id="rId1" Type="http://schemas.openxmlformats.org/officeDocument/2006/relationships/tags" Target="../tags/tag709.xml"/><Relationship Id="rId4" Type="http://schemas.openxmlformats.org/officeDocument/2006/relationships/slideMaster" Target="../slideMasters/slideMaster23.xml"/></Relationships>
</file>

<file path=ppt/slideLayouts/_rels/slideLayout223.xml.rels><?xml version="1.0" encoding="UTF-8" standalone="yes"?>
<Relationships xmlns="http://schemas.openxmlformats.org/package/2006/relationships"><Relationship Id="rId3" Type="http://schemas.openxmlformats.org/officeDocument/2006/relationships/tags" Target="../tags/tag714.xml"/><Relationship Id="rId2" Type="http://schemas.openxmlformats.org/officeDocument/2006/relationships/tags" Target="../tags/tag713.xml"/><Relationship Id="rId1" Type="http://schemas.openxmlformats.org/officeDocument/2006/relationships/tags" Target="../tags/tag712.xml"/><Relationship Id="rId4" Type="http://schemas.openxmlformats.org/officeDocument/2006/relationships/slideMaster" Target="../slideMasters/slideMaster23.xml"/></Relationships>
</file>

<file path=ppt/slideLayouts/_rels/slideLayout224.xml.rels><?xml version="1.0" encoding="UTF-8" standalone="yes"?>
<Relationships xmlns="http://schemas.openxmlformats.org/package/2006/relationships"><Relationship Id="rId3" Type="http://schemas.openxmlformats.org/officeDocument/2006/relationships/tags" Target="../tags/tag717.xml"/><Relationship Id="rId2" Type="http://schemas.openxmlformats.org/officeDocument/2006/relationships/tags" Target="../tags/tag716.xml"/><Relationship Id="rId1" Type="http://schemas.openxmlformats.org/officeDocument/2006/relationships/tags" Target="../tags/tag715.xml"/><Relationship Id="rId4" Type="http://schemas.openxmlformats.org/officeDocument/2006/relationships/slideMaster" Target="../slideMasters/slideMaster23.xml"/></Relationships>
</file>

<file path=ppt/slideLayouts/_rels/slideLayout225.xml.rels><?xml version="1.0" encoding="UTF-8" standalone="yes"?>
<Relationships xmlns="http://schemas.openxmlformats.org/package/2006/relationships"><Relationship Id="rId3" Type="http://schemas.openxmlformats.org/officeDocument/2006/relationships/tags" Target="../tags/tag720.xml"/><Relationship Id="rId2" Type="http://schemas.openxmlformats.org/officeDocument/2006/relationships/tags" Target="../tags/tag719.xml"/><Relationship Id="rId1" Type="http://schemas.openxmlformats.org/officeDocument/2006/relationships/tags" Target="../tags/tag718.xml"/><Relationship Id="rId4"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3" Type="http://schemas.openxmlformats.org/officeDocument/2006/relationships/tags" Target="../tags/tag723.xml"/><Relationship Id="rId2" Type="http://schemas.openxmlformats.org/officeDocument/2006/relationships/tags" Target="../tags/tag722.xml"/><Relationship Id="rId1" Type="http://schemas.openxmlformats.org/officeDocument/2006/relationships/tags" Target="../tags/tag721.xml"/><Relationship Id="rId4"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3" Type="http://schemas.openxmlformats.org/officeDocument/2006/relationships/tags" Target="../tags/tag731.xml"/><Relationship Id="rId2" Type="http://schemas.openxmlformats.org/officeDocument/2006/relationships/tags" Target="../tags/tag730.xml"/><Relationship Id="rId1" Type="http://schemas.openxmlformats.org/officeDocument/2006/relationships/tags" Target="../tags/tag729.xml"/><Relationship Id="rId4" Type="http://schemas.openxmlformats.org/officeDocument/2006/relationships/slideMaster" Target="../slideMasters/slideMaster24.xml"/></Relationships>
</file>

<file path=ppt/slideLayouts/_rels/slideLayout228.xml.rels><?xml version="1.0" encoding="UTF-8" standalone="yes"?>
<Relationships xmlns="http://schemas.openxmlformats.org/package/2006/relationships"><Relationship Id="rId3" Type="http://schemas.openxmlformats.org/officeDocument/2006/relationships/tags" Target="../tags/tag734.xml"/><Relationship Id="rId2" Type="http://schemas.openxmlformats.org/officeDocument/2006/relationships/tags" Target="../tags/tag733.xml"/><Relationship Id="rId1" Type="http://schemas.openxmlformats.org/officeDocument/2006/relationships/tags" Target="../tags/tag732.xml"/><Relationship Id="rId4" Type="http://schemas.openxmlformats.org/officeDocument/2006/relationships/slideMaster" Target="../slideMasters/slideMaster24.xml"/></Relationships>
</file>

<file path=ppt/slideLayouts/_rels/slideLayout229.xml.rels><?xml version="1.0" encoding="UTF-8" standalone="yes"?>
<Relationships xmlns="http://schemas.openxmlformats.org/package/2006/relationships"><Relationship Id="rId3" Type="http://schemas.openxmlformats.org/officeDocument/2006/relationships/tags" Target="../tags/tag737.xml"/><Relationship Id="rId2" Type="http://schemas.openxmlformats.org/officeDocument/2006/relationships/tags" Target="../tags/tag736.xml"/><Relationship Id="rId1" Type="http://schemas.openxmlformats.org/officeDocument/2006/relationships/tags" Target="../tags/tag735.xml"/><Relationship Id="rId4" Type="http://schemas.openxmlformats.org/officeDocument/2006/relationships/slideMaster" Target="../slideMasters/slideMaster24.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tags" Target="../tags/tag740.xml"/><Relationship Id="rId2" Type="http://schemas.openxmlformats.org/officeDocument/2006/relationships/tags" Target="../tags/tag739.xml"/><Relationship Id="rId1" Type="http://schemas.openxmlformats.org/officeDocument/2006/relationships/tags" Target="../tags/tag738.xml"/><Relationship Id="rId4" Type="http://schemas.openxmlformats.org/officeDocument/2006/relationships/slideMaster" Target="../slideMasters/slideMaster24.xml"/></Relationships>
</file>

<file path=ppt/slideLayouts/_rels/slideLayout231.xml.rels><?xml version="1.0" encoding="UTF-8" standalone="yes"?>
<Relationships xmlns="http://schemas.openxmlformats.org/package/2006/relationships"><Relationship Id="rId3" Type="http://schemas.openxmlformats.org/officeDocument/2006/relationships/tags" Target="../tags/tag743.xml"/><Relationship Id="rId2" Type="http://schemas.openxmlformats.org/officeDocument/2006/relationships/tags" Target="../tags/tag742.xml"/><Relationship Id="rId1" Type="http://schemas.openxmlformats.org/officeDocument/2006/relationships/tags" Target="../tags/tag741.xml"/><Relationship Id="rId4" Type="http://schemas.openxmlformats.org/officeDocument/2006/relationships/slideMaster" Target="../slideMasters/slideMaster24.xml"/></Relationships>
</file>

<file path=ppt/slideLayouts/_rels/slideLayout232.xml.rels><?xml version="1.0" encoding="UTF-8" standalone="yes"?>
<Relationships xmlns="http://schemas.openxmlformats.org/package/2006/relationships"><Relationship Id="rId3" Type="http://schemas.openxmlformats.org/officeDocument/2006/relationships/tags" Target="../tags/tag746.xml"/><Relationship Id="rId2" Type="http://schemas.openxmlformats.org/officeDocument/2006/relationships/tags" Target="../tags/tag745.xml"/><Relationship Id="rId1" Type="http://schemas.openxmlformats.org/officeDocument/2006/relationships/tags" Target="../tags/tag744.xml"/><Relationship Id="rId4" Type="http://schemas.openxmlformats.org/officeDocument/2006/relationships/slideMaster" Target="../slideMasters/slideMaster24.xml"/></Relationships>
</file>

<file path=ppt/slideLayouts/_rels/slideLayout233.xml.rels><?xml version="1.0" encoding="UTF-8" standalone="yes"?>
<Relationships xmlns="http://schemas.openxmlformats.org/package/2006/relationships"><Relationship Id="rId3" Type="http://schemas.openxmlformats.org/officeDocument/2006/relationships/tags" Target="../tags/tag749.xml"/><Relationship Id="rId2" Type="http://schemas.openxmlformats.org/officeDocument/2006/relationships/tags" Target="../tags/tag748.xml"/><Relationship Id="rId1" Type="http://schemas.openxmlformats.org/officeDocument/2006/relationships/tags" Target="../tags/tag747.xml"/><Relationship Id="rId4" Type="http://schemas.openxmlformats.org/officeDocument/2006/relationships/slideMaster" Target="../slideMasters/slideMaster24.xml"/></Relationships>
</file>

<file path=ppt/slideLayouts/_rels/slideLayout234.xml.rels><?xml version="1.0" encoding="UTF-8" standalone="yes"?>
<Relationships xmlns="http://schemas.openxmlformats.org/package/2006/relationships"><Relationship Id="rId3" Type="http://schemas.openxmlformats.org/officeDocument/2006/relationships/tags" Target="../tags/tag752.xml"/><Relationship Id="rId2" Type="http://schemas.openxmlformats.org/officeDocument/2006/relationships/tags" Target="../tags/tag751.xml"/><Relationship Id="rId1" Type="http://schemas.openxmlformats.org/officeDocument/2006/relationships/tags" Target="../tags/tag750.xml"/><Relationship Id="rId4" Type="http://schemas.openxmlformats.org/officeDocument/2006/relationships/slideMaster" Target="../slideMasters/slideMaster24.xml"/></Relationships>
</file>

<file path=ppt/slideLayouts/_rels/slideLayout235.xml.rels><?xml version="1.0" encoding="UTF-8" standalone="yes"?>
<Relationships xmlns="http://schemas.openxmlformats.org/package/2006/relationships"><Relationship Id="rId3" Type="http://schemas.openxmlformats.org/officeDocument/2006/relationships/tags" Target="../tags/tag755.xml"/><Relationship Id="rId2" Type="http://schemas.openxmlformats.org/officeDocument/2006/relationships/tags" Target="../tags/tag754.xml"/><Relationship Id="rId1" Type="http://schemas.openxmlformats.org/officeDocument/2006/relationships/tags" Target="../tags/tag753.xml"/><Relationship Id="rId4" Type="http://schemas.openxmlformats.org/officeDocument/2006/relationships/slideMaster" Target="../slideMasters/slideMaster24.xml"/></Relationships>
</file>

<file path=ppt/slideLayouts/_rels/slideLayout236.xml.rels><?xml version="1.0" encoding="UTF-8" standalone="yes"?>
<Relationships xmlns="http://schemas.openxmlformats.org/package/2006/relationships"><Relationship Id="rId3" Type="http://schemas.openxmlformats.org/officeDocument/2006/relationships/tags" Target="../tags/tag758.xml"/><Relationship Id="rId2" Type="http://schemas.openxmlformats.org/officeDocument/2006/relationships/tags" Target="../tags/tag757.xml"/><Relationship Id="rId1" Type="http://schemas.openxmlformats.org/officeDocument/2006/relationships/tags" Target="../tags/tag756.xml"/><Relationship Id="rId4" Type="http://schemas.openxmlformats.org/officeDocument/2006/relationships/slideMaster" Target="../slideMasters/slideMaster24.xml"/></Relationships>
</file>

<file path=ppt/slideLayouts/_rels/slideLayout237.xml.rels><?xml version="1.0" encoding="UTF-8" standalone="yes"?>
<Relationships xmlns="http://schemas.openxmlformats.org/package/2006/relationships"><Relationship Id="rId3" Type="http://schemas.openxmlformats.org/officeDocument/2006/relationships/tags" Target="../tags/tag761.xml"/><Relationship Id="rId2" Type="http://schemas.openxmlformats.org/officeDocument/2006/relationships/tags" Target="../tags/tag760.xml"/><Relationship Id="rId1" Type="http://schemas.openxmlformats.org/officeDocument/2006/relationships/tags" Target="../tags/tag759.xml"/><Relationship Id="rId4" Type="http://schemas.openxmlformats.org/officeDocument/2006/relationships/slideMaster" Target="../slideMasters/slideMaster24.xml"/></Relationships>
</file>

<file path=ppt/slideLayouts/_rels/slideLayout238.xml.rels><?xml version="1.0" encoding="UTF-8" standalone="yes"?>
<Relationships xmlns="http://schemas.openxmlformats.org/package/2006/relationships"><Relationship Id="rId3" Type="http://schemas.openxmlformats.org/officeDocument/2006/relationships/tags" Target="../tags/tag764.xml"/><Relationship Id="rId2" Type="http://schemas.openxmlformats.org/officeDocument/2006/relationships/tags" Target="../tags/tag763.xml"/><Relationship Id="rId1" Type="http://schemas.openxmlformats.org/officeDocument/2006/relationships/tags" Target="../tags/tag762.xml"/><Relationship Id="rId4" Type="http://schemas.openxmlformats.org/officeDocument/2006/relationships/slideMaster" Target="../slideMasters/slideMaster24.xml"/></Relationships>
</file>

<file path=ppt/slideLayouts/_rels/slideLayout239.xml.rels><?xml version="1.0" encoding="UTF-8" standalone="yes"?>
<Relationships xmlns="http://schemas.openxmlformats.org/package/2006/relationships"><Relationship Id="rId3" Type="http://schemas.openxmlformats.org/officeDocument/2006/relationships/tags" Target="../tags/tag767.xml"/><Relationship Id="rId2" Type="http://schemas.openxmlformats.org/officeDocument/2006/relationships/tags" Target="../tags/tag766.xml"/><Relationship Id="rId1" Type="http://schemas.openxmlformats.org/officeDocument/2006/relationships/tags" Target="../tags/tag765.xml"/><Relationship Id="rId4" Type="http://schemas.openxmlformats.org/officeDocument/2006/relationships/slideMaster" Target="../slideMasters/slideMaster24.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3" Type="http://schemas.openxmlformats.org/officeDocument/2006/relationships/tags" Target="../tags/tag770.xml"/><Relationship Id="rId2" Type="http://schemas.openxmlformats.org/officeDocument/2006/relationships/tags" Target="../tags/tag769.xml"/><Relationship Id="rId1" Type="http://schemas.openxmlformats.org/officeDocument/2006/relationships/tags" Target="../tags/tag768.xml"/><Relationship Id="rId4" Type="http://schemas.openxmlformats.org/officeDocument/2006/relationships/slideMaster" Target="../slideMasters/slideMaster24.xml"/></Relationships>
</file>

<file path=ppt/slideLayouts/_rels/slideLayout241.xml.rels><?xml version="1.0" encoding="UTF-8" standalone="yes"?>
<Relationships xmlns="http://schemas.openxmlformats.org/package/2006/relationships"><Relationship Id="rId3" Type="http://schemas.openxmlformats.org/officeDocument/2006/relationships/tags" Target="../tags/tag778.xml"/><Relationship Id="rId2" Type="http://schemas.openxmlformats.org/officeDocument/2006/relationships/tags" Target="../tags/tag777.xml"/><Relationship Id="rId1" Type="http://schemas.openxmlformats.org/officeDocument/2006/relationships/tags" Target="../tags/tag776.xml"/><Relationship Id="rId4" Type="http://schemas.openxmlformats.org/officeDocument/2006/relationships/slideMaster" Target="../slideMasters/slideMaster25.xml"/></Relationships>
</file>

<file path=ppt/slideLayouts/_rels/slideLayout242.xml.rels><?xml version="1.0" encoding="UTF-8" standalone="yes"?>
<Relationships xmlns="http://schemas.openxmlformats.org/package/2006/relationships"><Relationship Id="rId3" Type="http://schemas.openxmlformats.org/officeDocument/2006/relationships/tags" Target="../tags/tag781.xml"/><Relationship Id="rId2" Type="http://schemas.openxmlformats.org/officeDocument/2006/relationships/tags" Target="../tags/tag780.xml"/><Relationship Id="rId1" Type="http://schemas.openxmlformats.org/officeDocument/2006/relationships/tags" Target="../tags/tag779.xml"/><Relationship Id="rId4" Type="http://schemas.openxmlformats.org/officeDocument/2006/relationships/slideMaster" Target="../slideMasters/slideMaster25.xml"/></Relationships>
</file>

<file path=ppt/slideLayouts/_rels/slideLayout243.xml.rels><?xml version="1.0" encoding="UTF-8" standalone="yes"?>
<Relationships xmlns="http://schemas.openxmlformats.org/package/2006/relationships"><Relationship Id="rId3" Type="http://schemas.openxmlformats.org/officeDocument/2006/relationships/tags" Target="../tags/tag784.xml"/><Relationship Id="rId2" Type="http://schemas.openxmlformats.org/officeDocument/2006/relationships/tags" Target="../tags/tag783.xml"/><Relationship Id="rId1" Type="http://schemas.openxmlformats.org/officeDocument/2006/relationships/tags" Target="../tags/tag782.xml"/><Relationship Id="rId4" Type="http://schemas.openxmlformats.org/officeDocument/2006/relationships/slideMaster" Target="../slideMasters/slideMaster25.xml"/></Relationships>
</file>

<file path=ppt/slideLayouts/_rels/slideLayout244.xml.rels><?xml version="1.0" encoding="UTF-8" standalone="yes"?>
<Relationships xmlns="http://schemas.openxmlformats.org/package/2006/relationships"><Relationship Id="rId3" Type="http://schemas.openxmlformats.org/officeDocument/2006/relationships/tags" Target="../tags/tag787.xml"/><Relationship Id="rId2" Type="http://schemas.openxmlformats.org/officeDocument/2006/relationships/tags" Target="../tags/tag786.xml"/><Relationship Id="rId1" Type="http://schemas.openxmlformats.org/officeDocument/2006/relationships/tags" Target="../tags/tag785.xml"/><Relationship Id="rId4" Type="http://schemas.openxmlformats.org/officeDocument/2006/relationships/slideMaster" Target="../slideMasters/slideMaster25.xml"/></Relationships>
</file>

<file path=ppt/slideLayouts/_rels/slideLayout245.xml.rels><?xml version="1.0" encoding="UTF-8" standalone="yes"?>
<Relationships xmlns="http://schemas.openxmlformats.org/package/2006/relationships"><Relationship Id="rId3" Type="http://schemas.openxmlformats.org/officeDocument/2006/relationships/tags" Target="../tags/tag790.xml"/><Relationship Id="rId2" Type="http://schemas.openxmlformats.org/officeDocument/2006/relationships/tags" Target="../tags/tag789.xml"/><Relationship Id="rId1" Type="http://schemas.openxmlformats.org/officeDocument/2006/relationships/tags" Target="../tags/tag788.xml"/><Relationship Id="rId4" Type="http://schemas.openxmlformats.org/officeDocument/2006/relationships/slideMaster" Target="../slideMasters/slideMaster25.xml"/></Relationships>
</file>

<file path=ppt/slideLayouts/_rels/slideLayout246.xml.rels><?xml version="1.0" encoding="UTF-8" standalone="yes"?>
<Relationships xmlns="http://schemas.openxmlformats.org/package/2006/relationships"><Relationship Id="rId3" Type="http://schemas.openxmlformats.org/officeDocument/2006/relationships/tags" Target="../tags/tag793.xml"/><Relationship Id="rId2" Type="http://schemas.openxmlformats.org/officeDocument/2006/relationships/tags" Target="../tags/tag792.xml"/><Relationship Id="rId1" Type="http://schemas.openxmlformats.org/officeDocument/2006/relationships/tags" Target="../tags/tag791.xml"/><Relationship Id="rId4" Type="http://schemas.openxmlformats.org/officeDocument/2006/relationships/slideMaster" Target="../slideMasters/slideMaster25.xml"/></Relationships>
</file>

<file path=ppt/slideLayouts/_rels/slideLayout247.xml.rels><?xml version="1.0" encoding="UTF-8" standalone="yes"?>
<Relationships xmlns="http://schemas.openxmlformats.org/package/2006/relationships"><Relationship Id="rId3" Type="http://schemas.openxmlformats.org/officeDocument/2006/relationships/tags" Target="../tags/tag796.xml"/><Relationship Id="rId2" Type="http://schemas.openxmlformats.org/officeDocument/2006/relationships/tags" Target="../tags/tag795.xml"/><Relationship Id="rId1" Type="http://schemas.openxmlformats.org/officeDocument/2006/relationships/tags" Target="../tags/tag794.xml"/><Relationship Id="rId4" Type="http://schemas.openxmlformats.org/officeDocument/2006/relationships/slideMaster" Target="../slideMasters/slideMaster25.xml"/></Relationships>
</file>

<file path=ppt/slideLayouts/_rels/slideLayout248.xml.rels><?xml version="1.0" encoding="UTF-8" standalone="yes"?>
<Relationships xmlns="http://schemas.openxmlformats.org/package/2006/relationships"><Relationship Id="rId3" Type="http://schemas.openxmlformats.org/officeDocument/2006/relationships/tags" Target="../tags/tag799.xml"/><Relationship Id="rId2" Type="http://schemas.openxmlformats.org/officeDocument/2006/relationships/tags" Target="../tags/tag798.xml"/><Relationship Id="rId1" Type="http://schemas.openxmlformats.org/officeDocument/2006/relationships/tags" Target="../tags/tag797.xml"/><Relationship Id="rId4" Type="http://schemas.openxmlformats.org/officeDocument/2006/relationships/slideMaster" Target="../slideMasters/slideMaster25.xml"/></Relationships>
</file>

<file path=ppt/slideLayouts/_rels/slideLayout249.xml.rels><?xml version="1.0" encoding="UTF-8" standalone="yes"?>
<Relationships xmlns="http://schemas.openxmlformats.org/package/2006/relationships"><Relationship Id="rId3" Type="http://schemas.openxmlformats.org/officeDocument/2006/relationships/tags" Target="../tags/tag802.xml"/><Relationship Id="rId2" Type="http://schemas.openxmlformats.org/officeDocument/2006/relationships/tags" Target="../tags/tag801.xml"/><Relationship Id="rId1" Type="http://schemas.openxmlformats.org/officeDocument/2006/relationships/tags" Target="../tags/tag800.xml"/><Relationship Id="rId4" Type="http://schemas.openxmlformats.org/officeDocument/2006/relationships/slideMaster" Target="../slideMasters/slideMaster25.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3" Type="http://schemas.openxmlformats.org/officeDocument/2006/relationships/tags" Target="../tags/tag805.xml"/><Relationship Id="rId2" Type="http://schemas.openxmlformats.org/officeDocument/2006/relationships/tags" Target="../tags/tag804.xml"/><Relationship Id="rId1" Type="http://schemas.openxmlformats.org/officeDocument/2006/relationships/tags" Target="../tags/tag803.xml"/><Relationship Id="rId4" Type="http://schemas.openxmlformats.org/officeDocument/2006/relationships/slideMaster" Target="../slideMasters/slideMaster25.xml"/></Relationships>
</file>

<file path=ppt/slideLayouts/_rels/slideLayout251.xml.rels><?xml version="1.0" encoding="UTF-8" standalone="yes"?>
<Relationships xmlns="http://schemas.openxmlformats.org/package/2006/relationships"><Relationship Id="rId3" Type="http://schemas.openxmlformats.org/officeDocument/2006/relationships/tags" Target="../tags/tag808.xml"/><Relationship Id="rId2" Type="http://schemas.openxmlformats.org/officeDocument/2006/relationships/tags" Target="../tags/tag807.xml"/><Relationship Id="rId1" Type="http://schemas.openxmlformats.org/officeDocument/2006/relationships/tags" Target="../tags/tag806.xml"/><Relationship Id="rId4" Type="http://schemas.openxmlformats.org/officeDocument/2006/relationships/slideMaster" Target="../slideMasters/slideMaster25.xml"/></Relationships>
</file>

<file path=ppt/slideLayouts/_rels/slideLayout252.xml.rels><?xml version="1.0" encoding="UTF-8" standalone="yes"?>
<Relationships xmlns="http://schemas.openxmlformats.org/package/2006/relationships"><Relationship Id="rId3" Type="http://schemas.openxmlformats.org/officeDocument/2006/relationships/tags" Target="../tags/tag816.xml"/><Relationship Id="rId2" Type="http://schemas.openxmlformats.org/officeDocument/2006/relationships/tags" Target="../tags/tag815.xml"/><Relationship Id="rId1" Type="http://schemas.openxmlformats.org/officeDocument/2006/relationships/tags" Target="../tags/tag814.xml"/><Relationship Id="rId4" Type="http://schemas.openxmlformats.org/officeDocument/2006/relationships/slideMaster" Target="../slideMasters/slideMaster26.xml"/></Relationships>
</file>

<file path=ppt/slideLayouts/_rels/slideLayout253.xml.rels><?xml version="1.0" encoding="UTF-8" standalone="yes"?>
<Relationships xmlns="http://schemas.openxmlformats.org/package/2006/relationships"><Relationship Id="rId3" Type="http://schemas.openxmlformats.org/officeDocument/2006/relationships/tags" Target="../tags/tag819.xml"/><Relationship Id="rId2" Type="http://schemas.openxmlformats.org/officeDocument/2006/relationships/tags" Target="../tags/tag818.xml"/><Relationship Id="rId1" Type="http://schemas.openxmlformats.org/officeDocument/2006/relationships/tags" Target="../tags/tag817.xml"/><Relationship Id="rId4" Type="http://schemas.openxmlformats.org/officeDocument/2006/relationships/slideMaster" Target="../slideMasters/slideMaster26.xml"/></Relationships>
</file>

<file path=ppt/slideLayouts/_rels/slideLayout254.xml.rels><?xml version="1.0" encoding="UTF-8" standalone="yes"?>
<Relationships xmlns="http://schemas.openxmlformats.org/package/2006/relationships"><Relationship Id="rId3" Type="http://schemas.openxmlformats.org/officeDocument/2006/relationships/tags" Target="../tags/tag822.xml"/><Relationship Id="rId2" Type="http://schemas.openxmlformats.org/officeDocument/2006/relationships/tags" Target="../tags/tag821.xml"/><Relationship Id="rId1" Type="http://schemas.openxmlformats.org/officeDocument/2006/relationships/tags" Target="../tags/tag820.xml"/><Relationship Id="rId4" Type="http://schemas.openxmlformats.org/officeDocument/2006/relationships/slideMaster" Target="../slideMasters/slideMaster26.xml"/></Relationships>
</file>

<file path=ppt/slideLayouts/_rels/slideLayout255.xml.rels><?xml version="1.0" encoding="UTF-8" standalone="yes"?>
<Relationships xmlns="http://schemas.openxmlformats.org/package/2006/relationships"><Relationship Id="rId3" Type="http://schemas.openxmlformats.org/officeDocument/2006/relationships/tags" Target="../tags/tag825.xml"/><Relationship Id="rId2" Type="http://schemas.openxmlformats.org/officeDocument/2006/relationships/tags" Target="../tags/tag824.xml"/><Relationship Id="rId1" Type="http://schemas.openxmlformats.org/officeDocument/2006/relationships/tags" Target="../tags/tag823.xml"/><Relationship Id="rId4" Type="http://schemas.openxmlformats.org/officeDocument/2006/relationships/slideMaster" Target="../slideMasters/slideMaster26.xml"/></Relationships>
</file>

<file path=ppt/slideLayouts/_rels/slideLayout256.xml.rels><?xml version="1.0" encoding="UTF-8" standalone="yes"?>
<Relationships xmlns="http://schemas.openxmlformats.org/package/2006/relationships"><Relationship Id="rId3" Type="http://schemas.openxmlformats.org/officeDocument/2006/relationships/tags" Target="../tags/tag828.xml"/><Relationship Id="rId2" Type="http://schemas.openxmlformats.org/officeDocument/2006/relationships/tags" Target="../tags/tag827.xml"/><Relationship Id="rId1" Type="http://schemas.openxmlformats.org/officeDocument/2006/relationships/tags" Target="../tags/tag826.xml"/><Relationship Id="rId4" Type="http://schemas.openxmlformats.org/officeDocument/2006/relationships/slideMaster" Target="../slideMasters/slideMaster26.xml"/></Relationships>
</file>

<file path=ppt/slideLayouts/_rels/slideLayout257.xml.rels><?xml version="1.0" encoding="UTF-8" standalone="yes"?>
<Relationships xmlns="http://schemas.openxmlformats.org/package/2006/relationships"><Relationship Id="rId3" Type="http://schemas.openxmlformats.org/officeDocument/2006/relationships/tags" Target="../tags/tag831.xml"/><Relationship Id="rId2" Type="http://schemas.openxmlformats.org/officeDocument/2006/relationships/tags" Target="../tags/tag830.xml"/><Relationship Id="rId1" Type="http://schemas.openxmlformats.org/officeDocument/2006/relationships/tags" Target="../tags/tag829.xml"/><Relationship Id="rId4" Type="http://schemas.openxmlformats.org/officeDocument/2006/relationships/slideMaster" Target="../slideMasters/slideMaster26.xml"/></Relationships>
</file>

<file path=ppt/slideLayouts/_rels/slideLayout258.xml.rels><?xml version="1.0" encoding="UTF-8" standalone="yes"?>
<Relationships xmlns="http://schemas.openxmlformats.org/package/2006/relationships"><Relationship Id="rId3" Type="http://schemas.openxmlformats.org/officeDocument/2006/relationships/tags" Target="../tags/tag834.xml"/><Relationship Id="rId2" Type="http://schemas.openxmlformats.org/officeDocument/2006/relationships/tags" Target="../tags/tag833.xml"/><Relationship Id="rId1" Type="http://schemas.openxmlformats.org/officeDocument/2006/relationships/tags" Target="../tags/tag832.xml"/><Relationship Id="rId4" Type="http://schemas.openxmlformats.org/officeDocument/2006/relationships/slideMaster" Target="../slideMasters/slideMaster26.xml"/></Relationships>
</file>

<file path=ppt/slideLayouts/_rels/slideLayout259.xml.rels><?xml version="1.0" encoding="UTF-8" standalone="yes"?>
<Relationships xmlns="http://schemas.openxmlformats.org/package/2006/relationships"><Relationship Id="rId3" Type="http://schemas.openxmlformats.org/officeDocument/2006/relationships/tags" Target="../tags/tag837.xml"/><Relationship Id="rId2" Type="http://schemas.openxmlformats.org/officeDocument/2006/relationships/tags" Target="../tags/tag836.xml"/><Relationship Id="rId1" Type="http://schemas.openxmlformats.org/officeDocument/2006/relationships/tags" Target="../tags/tag835.xml"/><Relationship Id="rId4" Type="http://schemas.openxmlformats.org/officeDocument/2006/relationships/slideMaster" Target="../slideMasters/slideMaster26.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3" Type="http://schemas.openxmlformats.org/officeDocument/2006/relationships/tags" Target="../tags/tag840.xml"/><Relationship Id="rId2" Type="http://schemas.openxmlformats.org/officeDocument/2006/relationships/tags" Target="../tags/tag839.xml"/><Relationship Id="rId1" Type="http://schemas.openxmlformats.org/officeDocument/2006/relationships/tags" Target="../tags/tag838.xml"/><Relationship Id="rId4" Type="http://schemas.openxmlformats.org/officeDocument/2006/relationships/slideMaster" Target="../slideMasters/slideMaster26.xml"/></Relationships>
</file>

<file path=ppt/slideLayouts/_rels/slideLayout261.xml.rels><?xml version="1.0" encoding="UTF-8" standalone="yes"?>
<Relationships xmlns="http://schemas.openxmlformats.org/package/2006/relationships"><Relationship Id="rId3" Type="http://schemas.openxmlformats.org/officeDocument/2006/relationships/tags" Target="../tags/tag843.xml"/><Relationship Id="rId2" Type="http://schemas.openxmlformats.org/officeDocument/2006/relationships/tags" Target="../tags/tag842.xml"/><Relationship Id="rId1" Type="http://schemas.openxmlformats.org/officeDocument/2006/relationships/tags" Target="../tags/tag841.xml"/><Relationship Id="rId4" Type="http://schemas.openxmlformats.org/officeDocument/2006/relationships/slideMaster" Target="../slideMasters/slideMaster26.xml"/></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846.xml"/><Relationship Id="rId2" Type="http://schemas.openxmlformats.org/officeDocument/2006/relationships/tags" Target="../tags/tag845.xml"/><Relationship Id="rId1" Type="http://schemas.openxmlformats.org/officeDocument/2006/relationships/tags" Target="../tags/tag844.xml"/><Relationship Id="rId4" Type="http://schemas.openxmlformats.org/officeDocument/2006/relationships/slideMaster" Target="../slideMasters/slideMaster26.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854.xml"/><Relationship Id="rId2" Type="http://schemas.openxmlformats.org/officeDocument/2006/relationships/tags" Target="../tags/tag853.xml"/><Relationship Id="rId1" Type="http://schemas.openxmlformats.org/officeDocument/2006/relationships/tags" Target="../tags/tag852.xml"/><Relationship Id="rId4" Type="http://schemas.openxmlformats.org/officeDocument/2006/relationships/slideMaster" Target="../slideMasters/slideMaster27.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857.xml"/><Relationship Id="rId2" Type="http://schemas.openxmlformats.org/officeDocument/2006/relationships/tags" Target="../tags/tag856.xml"/><Relationship Id="rId1" Type="http://schemas.openxmlformats.org/officeDocument/2006/relationships/tags" Target="../tags/tag855.xml"/><Relationship Id="rId4" Type="http://schemas.openxmlformats.org/officeDocument/2006/relationships/slideMaster" Target="../slideMasters/slideMaster27.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860.xml"/><Relationship Id="rId2" Type="http://schemas.openxmlformats.org/officeDocument/2006/relationships/tags" Target="../tags/tag859.xml"/><Relationship Id="rId1" Type="http://schemas.openxmlformats.org/officeDocument/2006/relationships/tags" Target="../tags/tag858.xml"/><Relationship Id="rId4" Type="http://schemas.openxmlformats.org/officeDocument/2006/relationships/slideMaster" Target="../slideMasters/slideMaster27.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863.xml"/><Relationship Id="rId2" Type="http://schemas.openxmlformats.org/officeDocument/2006/relationships/tags" Target="../tags/tag862.xml"/><Relationship Id="rId1" Type="http://schemas.openxmlformats.org/officeDocument/2006/relationships/tags" Target="../tags/tag861.xml"/><Relationship Id="rId4" Type="http://schemas.openxmlformats.org/officeDocument/2006/relationships/slideMaster" Target="../slideMasters/slideMaster27.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866.xml"/><Relationship Id="rId2" Type="http://schemas.openxmlformats.org/officeDocument/2006/relationships/tags" Target="../tags/tag865.xml"/><Relationship Id="rId1" Type="http://schemas.openxmlformats.org/officeDocument/2006/relationships/tags" Target="../tags/tag864.xml"/><Relationship Id="rId4" Type="http://schemas.openxmlformats.org/officeDocument/2006/relationships/slideMaster" Target="../slideMasters/slideMaster27.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869.xml"/><Relationship Id="rId2" Type="http://schemas.openxmlformats.org/officeDocument/2006/relationships/tags" Target="../tags/tag868.xml"/><Relationship Id="rId1" Type="http://schemas.openxmlformats.org/officeDocument/2006/relationships/tags" Target="../tags/tag867.xml"/><Relationship Id="rId4" Type="http://schemas.openxmlformats.org/officeDocument/2006/relationships/slideMaster" Target="../slideMasters/slideMaster27.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872.xml"/><Relationship Id="rId2" Type="http://schemas.openxmlformats.org/officeDocument/2006/relationships/tags" Target="../tags/tag871.xml"/><Relationship Id="rId1" Type="http://schemas.openxmlformats.org/officeDocument/2006/relationships/tags" Target="../tags/tag870.xml"/><Relationship Id="rId4" Type="http://schemas.openxmlformats.org/officeDocument/2006/relationships/slideMaster" Target="../slideMasters/slideMaster27.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875.xml"/><Relationship Id="rId2" Type="http://schemas.openxmlformats.org/officeDocument/2006/relationships/tags" Target="../tags/tag874.xml"/><Relationship Id="rId1" Type="http://schemas.openxmlformats.org/officeDocument/2006/relationships/tags" Target="../tags/tag873.xml"/><Relationship Id="rId4" Type="http://schemas.openxmlformats.org/officeDocument/2006/relationships/slideMaster" Target="../slideMasters/slideMaster27.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878.xml"/><Relationship Id="rId2" Type="http://schemas.openxmlformats.org/officeDocument/2006/relationships/tags" Target="../tags/tag877.xml"/><Relationship Id="rId1" Type="http://schemas.openxmlformats.org/officeDocument/2006/relationships/tags" Target="../tags/tag876.xml"/><Relationship Id="rId4" Type="http://schemas.openxmlformats.org/officeDocument/2006/relationships/slideMaster" Target="../slideMasters/slideMaster27.xml"/></Relationships>
</file>

<file path=ppt/slideLayouts/_rels/slideLayout272.xml.rels><?xml version="1.0" encoding="UTF-8" standalone="yes"?>
<Relationships xmlns="http://schemas.openxmlformats.org/package/2006/relationships"><Relationship Id="rId3" Type="http://schemas.openxmlformats.org/officeDocument/2006/relationships/tags" Target="../tags/tag881.xml"/><Relationship Id="rId2" Type="http://schemas.openxmlformats.org/officeDocument/2006/relationships/tags" Target="../tags/tag880.xml"/><Relationship Id="rId1" Type="http://schemas.openxmlformats.org/officeDocument/2006/relationships/tags" Target="../tags/tag879.xml"/><Relationship Id="rId4" Type="http://schemas.openxmlformats.org/officeDocument/2006/relationships/slideMaster" Target="../slideMasters/slideMaster27.xml"/></Relationships>
</file>

<file path=ppt/slideLayouts/_rels/slideLayout273.xml.rels><?xml version="1.0" encoding="UTF-8" standalone="yes"?>
<Relationships xmlns="http://schemas.openxmlformats.org/package/2006/relationships"><Relationship Id="rId3" Type="http://schemas.openxmlformats.org/officeDocument/2006/relationships/tags" Target="../tags/tag884.xml"/><Relationship Id="rId2" Type="http://schemas.openxmlformats.org/officeDocument/2006/relationships/tags" Target="../tags/tag883.xml"/><Relationship Id="rId1" Type="http://schemas.openxmlformats.org/officeDocument/2006/relationships/tags" Target="../tags/tag882.xml"/><Relationship Id="rId4" Type="http://schemas.openxmlformats.org/officeDocument/2006/relationships/slideMaster" Target="../slideMasters/slideMaster27.xml"/></Relationships>
</file>

<file path=ppt/slideLayouts/_rels/slideLayout274.xml.rels><?xml version="1.0" encoding="UTF-8" standalone="yes"?>
<Relationships xmlns="http://schemas.openxmlformats.org/package/2006/relationships"><Relationship Id="rId3" Type="http://schemas.openxmlformats.org/officeDocument/2006/relationships/tags" Target="../tags/tag887.xml"/><Relationship Id="rId2" Type="http://schemas.openxmlformats.org/officeDocument/2006/relationships/tags" Target="../tags/tag886.xml"/><Relationship Id="rId1" Type="http://schemas.openxmlformats.org/officeDocument/2006/relationships/tags" Target="../tags/tag885.xml"/><Relationship Id="rId4" Type="http://schemas.openxmlformats.org/officeDocument/2006/relationships/slideMaster" Target="../slideMasters/slideMaster27.xml"/></Relationships>
</file>

<file path=ppt/slideLayouts/_rels/slideLayout275.xml.rels><?xml version="1.0" encoding="UTF-8" standalone="yes"?>
<Relationships xmlns="http://schemas.openxmlformats.org/package/2006/relationships"><Relationship Id="rId3" Type="http://schemas.openxmlformats.org/officeDocument/2006/relationships/tags" Target="../tags/tag890.xml"/><Relationship Id="rId2" Type="http://schemas.openxmlformats.org/officeDocument/2006/relationships/tags" Target="../tags/tag889.xml"/><Relationship Id="rId1" Type="http://schemas.openxmlformats.org/officeDocument/2006/relationships/tags" Target="../tags/tag888.xml"/><Relationship Id="rId4" Type="http://schemas.openxmlformats.org/officeDocument/2006/relationships/slideMaster" Target="../slideMasters/slideMaster27.xml"/></Relationships>
</file>

<file path=ppt/slideLayouts/_rels/slideLayout276.xml.rels><?xml version="1.0" encoding="UTF-8" standalone="yes"?>
<Relationships xmlns="http://schemas.openxmlformats.org/package/2006/relationships"><Relationship Id="rId3" Type="http://schemas.openxmlformats.org/officeDocument/2006/relationships/tags" Target="../tags/tag893.xml"/><Relationship Id="rId2" Type="http://schemas.openxmlformats.org/officeDocument/2006/relationships/tags" Target="../tags/tag892.xml"/><Relationship Id="rId1" Type="http://schemas.openxmlformats.org/officeDocument/2006/relationships/tags" Target="../tags/tag891.xml"/><Relationship Id="rId4" Type="http://schemas.openxmlformats.org/officeDocument/2006/relationships/slideMaster" Target="../slideMasters/slideMaster2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901.xml"/><Relationship Id="rId2" Type="http://schemas.openxmlformats.org/officeDocument/2006/relationships/tags" Target="../tags/tag900.xml"/><Relationship Id="rId1" Type="http://schemas.openxmlformats.org/officeDocument/2006/relationships/tags" Target="../tags/tag899.xml"/><Relationship Id="rId4" Type="http://schemas.openxmlformats.org/officeDocument/2006/relationships/slideMaster" Target="../slideMasters/slideMaster34.xml"/></Relationships>
</file>

<file path=ppt/slideLayouts/_rels/slideLayout345.xml.rels><?xml version="1.0" encoding="UTF-8" standalone="yes"?>
<Relationships xmlns="http://schemas.openxmlformats.org/package/2006/relationships"><Relationship Id="rId3" Type="http://schemas.openxmlformats.org/officeDocument/2006/relationships/tags" Target="../tags/tag904.xml"/><Relationship Id="rId2" Type="http://schemas.openxmlformats.org/officeDocument/2006/relationships/tags" Target="../tags/tag903.xml"/><Relationship Id="rId1" Type="http://schemas.openxmlformats.org/officeDocument/2006/relationships/tags" Target="../tags/tag902.xml"/><Relationship Id="rId4" Type="http://schemas.openxmlformats.org/officeDocument/2006/relationships/slideMaster" Target="../slideMasters/slideMaster34.xml"/></Relationships>
</file>

<file path=ppt/slideLayouts/_rels/slideLayout346.xml.rels><?xml version="1.0" encoding="UTF-8" standalone="yes"?>
<Relationships xmlns="http://schemas.openxmlformats.org/package/2006/relationships"><Relationship Id="rId3" Type="http://schemas.openxmlformats.org/officeDocument/2006/relationships/tags" Target="../tags/tag907.xml"/><Relationship Id="rId2" Type="http://schemas.openxmlformats.org/officeDocument/2006/relationships/tags" Target="../tags/tag906.xml"/><Relationship Id="rId1" Type="http://schemas.openxmlformats.org/officeDocument/2006/relationships/tags" Target="../tags/tag905.xml"/><Relationship Id="rId4" Type="http://schemas.openxmlformats.org/officeDocument/2006/relationships/slideMaster" Target="../slideMasters/slideMaster34.xml"/></Relationships>
</file>

<file path=ppt/slideLayouts/_rels/slideLayout347.xml.rels><?xml version="1.0" encoding="UTF-8" standalone="yes"?>
<Relationships xmlns="http://schemas.openxmlformats.org/package/2006/relationships"><Relationship Id="rId3" Type="http://schemas.openxmlformats.org/officeDocument/2006/relationships/tags" Target="../tags/tag910.xml"/><Relationship Id="rId2" Type="http://schemas.openxmlformats.org/officeDocument/2006/relationships/tags" Target="../tags/tag909.xml"/><Relationship Id="rId1" Type="http://schemas.openxmlformats.org/officeDocument/2006/relationships/tags" Target="../tags/tag908.xml"/><Relationship Id="rId4" Type="http://schemas.openxmlformats.org/officeDocument/2006/relationships/slideMaster" Target="../slideMasters/slideMaster34.xml"/></Relationships>
</file>

<file path=ppt/slideLayouts/_rels/slideLayout348.xml.rels><?xml version="1.0" encoding="UTF-8" standalone="yes"?>
<Relationships xmlns="http://schemas.openxmlformats.org/package/2006/relationships"><Relationship Id="rId3" Type="http://schemas.openxmlformats.org/officeDocument/2006/relationships/tags" Target="../tags/tag913.xml"/><Relationship Id="rId2" Type="http://schemas.openxmlformats.org/officeDocument/2006/relationships/tags" Target="../tags/tag912.xml"/><Relationship Id="rId1" Type="http://schemas.openxmlformats.org/officeDocument/2006/relationships/tags" Target="../tags/tag911.xml"/><Relationship Id="rId4" Type="http://schemas.openxmlformats.org/officeDocument/2006/relationships/slideMaster" Target="../slideMasters/slideMaster34.xml"/></Relationships>
</file>

<file path=ppt/slideLayouts/_rels/slideLayout349.xml.rels><?xml version="1.0" encoding="UTF-8" standalone="yes"?>
<Relationships xmlns="http://schemas.openxmlformats.org/package/2006/relationships"><Relationship Id="rId3" Type="http://schemas.openxmlformats.org/officeDocument/2006/relationships/tags" Target="../tags/tag916.xml"/><Relationship Id="rId2" Type="http://schemas.openxmlformats.org/officeDocument/2006/relationships/tags" Target="../tags/tag915.xml"/><Relationship Id="rId1" Type="http://schemas.openxmlformats.org/officeDocument/2006/relationships/tags" Target="../tags/tag914.xml"/><Relationship Id="rId4" Type="http://schemas.openxmlformats.org/officeDocument/2006/relationships/slideMaster" Target="../slideMasters/slideMaster3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3" Type="http://schemas.openxmlformats.org/officeDocument/2006/relationships/tags" Target="../tags/tag919.xml"/><Relationship Id="rId2" Type="http://schemas.openxmlformats.org/officeDocument/2006/relationships/tags" Target="../tags/tag918.xml"/><Relationship Id="rId1" Type="http://schemas.openxmlformats.org/officeDocument/2006/relationships/tags" Target="../tags/tag917.xml"/><Relationship Id="rId4" Type="http://schemas.openxmlformats.org/officeDocument/2006/relationships/slideMaster" Target="../slideMasters/slideMaster34.xml"/></Relationships>
</file>

<file path=ppt/slideLayouts/_rels/slideLayout351.xml.rels><?xml version="1.0" encoding="UTF-8" standalone="yes"?>
<Relationships xmlns="http://schemas.openxmlformats.org/package/2006/relationships"><Relationship Id="rId3" Type="http://schemas.openxmlformats.org/officeDocument/2006/relationships/tags" Target="../tags/tag922.xml"/><Relationship Id="rId2" Type="http://schemas.openxmlformats.org/officeDocument/2006/relationships/tags" Target="../tags/tag921.xml"/><Relationship Id="rId1" Type="http://schemas.openxmlformats.org/officeDocument/2006/relationships/tags" Target="../tags/tag920.xml"/><Relationship Id="rId4" Type="http://schemas.openxmlformats.org/officeDocument/2006/relationships/slideMaster" Target="../slideMasters/slideMaster34.xml"/></Relationships>
</file>

<file path=ppt/slideLayouts/_rels/slideLayout352.xml.rels><?xml version="1.0" encoding="UTF-8" standalone="yes"?>
<Relationships xmlns="http://schemas.openxmlformats.org/package/2006/relationships"><Relationship Id="rId3" Type="http://schemas.openxmlformats.org/officeDocument/2006/relationships/tags" Target="../tags/tag925.xml"/><Relationship Id="rId2" Type="http://schemas.openxmlformats.org/officeDocument/2006/relationships/tags" Target="../tags/tag924.xml"/><Relationship Id="rId1" Type="http://schemas.openxmlformats.org/officeDocument/2006/relationships/tags" Target="../tags/tag923.xml"/><Relationship Id="rId4" Type="http://schemas.openxmlformats.org/officeDocument/2006/relationships/slideMaster" Target="../slideMasters/slideMaster34.xml"/></Relationships>
</file>

<file path=ppt/slideLayouts/_rels/slideLayout353.xml.rels><?xml version="1.0" encoding="UTF-8" standalone="yes"?>
<Relationships xmlns="http://schemas.openxmlformats.org/package/2006/relationships"><Relationship Id="rId3" Type="http://schemas.openxmlformats.org/officeDocument/2006/relationships/tags" Target="../tags/tag928.xml"/><Relationship Id="rId2" Type="http://schemas.openxmlformats.org/officeDocument/2006/relationships/tags" Target="../tags/tag927.xml"/><Relationship Id="rId1" Type="http://schemas.openxmlformats.org/officeDocument/2006/relationships/tags" Target="../tags/tag926.xml"/><Relationship Id="rId4" Type="http://schemas.openxmlformats.org/officeDocument/2006/relationships/slideMaster" Target="../slideMasters/slideMaster34.xml"/></Relationships>
</file>

<file path=ppt/slideLayouts/_rels/slideLayout354.xml.rels><?xml version="1.0" encoding="UTF-8" standalone="yes"?>
<Relationships xmlns="http://schemas.openxmlformats.org/package/2006/relationships"><Relationship Id="rId3" Type="http://schemas.openxmlformats.org/officeDocument/2006/relationships/tags" Target="../tags/tag931.xml"/><Relationship Id="rId2" Type="http://schemas.openxmlformats.org/officeDocument/2006/relationships/tags" Target="../tags/tag930.xml"/><Relationship Id="rId1" Type="http://schemas.openxmlformats.org/officeDocument/2006/relationships/tags" Target="../tags/tag929.xml"/><Relationship Id="rId4" Type="http://schemas.openxmlformats.org/officeDocument/2006/relationships/slideMaster" Target="../slideMasters/slideMaster34.xml"/></Relationships>
</file>

<file path=ppt/slideLayouts/_rels/slideLayout355.xml.rels><?xml version="1.0" encoding="UTF-8" standalone="yes"?>
<Relationships xmlns="http://schemas.openxmlformats.org/package/2006/relationships"><Relationship Id="rId3" Type="http://schemas.openxmlformats.org/officeDocument/2006/relationships/tags" Target="../tags/tag939.xml"/><Relationship Id="rId2" Type="http://schemas.openxmlformats.org/officeDocument/2006/relationships/tags" Target="../tags/tag938.xml"/><Relationship Id="rId1" Type="http://schemas.openxmlformats.org/officeDocument/2006/relationships/tags" Target="../tags/tag937.xml"/><Relationship Id="rId4" Type="http://schemas.openxmlformats.org/officeDocument/2006/relationships/slideMaster" Target="../slideMasters/slideMaster35.xml"/></Relationships>
</file>

<file path=ppt/slideLayouts/_rels/slideLayout356.xml.rels><?xml version="1.0" encoding="UTF-8" standalone="yes"?>
<Relationships xmlns="http://schemas.openxmlformats.org/package/2006/relationships"><Relationship Id="rId3" Type="http://schemas.openxmlformats.org/officeDocument/2006/relationships/tags" Target="../tags/tag942.xml"/><Relationship Id="rId2" Type="http://schemas.openxmlformats.org/officeDocument/2006/relationships/tags" Target="../tags/tag941.xml"/><Relationship Id="rId1" Type="http://schemas.openxmlformats.org/officeDocument/2006/relationships/tags" Target="../tags/tag940.xml"/><Relationship Id="rId4" Type="http://schemas.openxmlformats.org/officeDocument/2006/relationships/slideMaster" Target="../slideMasters/slideMaster35.xml"/></Relationships>
</file>

<file path=ppt/slideLayouts/_rels/slideLayout357.xml.rels><?xml version="1.0" encoding="UTF-8" standalone="yes"?>
<Relationships xmlns="http://schemas.openxmlformats.org/package/2006/relationships"><Relationship Id="rId3" Type="http://schemas.openxmlformats.org/officeDocument/2006/relationships/tags" Target="../tags/tag945.xml"/><Relationship Id="rId2" Type="http://schemas.openxmlformats.org/officeDocument/2006/relationships/tags" Target="../tags/tag944.xml"/><Relationship Id="rId1" Type="http://schemas.openxmlformats.org/officeDocument/2006/relationships/tags" Target="../tags/tag943.xml"/><Relationship Id="rId4" Type="http://schemas.openxmlformats.org/officeDocument/2006/relationships/slideMaster" Target="../slideMasters/slideMaster35.xml"/></Relationships>
</file>

<file path=ppt/slideLayouts/_rels/slideLayout358.xml.rels><?xml version="1.0" encoding="UTF-8" standalone="yes"?>
<Relationships xmlns="http://schemas.openxmlformats.org/package/2006/relationships"><Relationship Id="rId3" Type="http://schemas.openxmlformats.org/officeDocument/2006/relationships/tags" Target="../tags/tag948.xml"/><Relationship Id="rId2" Type="http://schemas.openxmlformats.org/officeDocument/2006/relationships/tags" Target="../tags/tag947.xml"/><Relationship Id="rId1" Type="http://schemas.openxmlformats.org/officeDocument/2006/relationships/tags" Target="../tags/tag946.xml"/><Relationship Id="rId4" Type="http://schemas.openxmlformats.org/officeDocument/2006/relationships/slideMaster" Target="../slideMasters/slideMaster35.xml"/></Relationships>
</file>

<file path=ppt/slideLayouts/_rels/slideLayout359.xml.rels><?xml version="1.0" encoding="UTF-8" standalone="yes"?>
<Relationships xmlns="http://schemas.openxmlformats.org/package/2006/relationships"><Relationship Id="rId3" Type="http://schemas.openxmlformats.org/officeDocument/2006/relationships/tags" Target="../tags/tag951.xml"/><Relationship Id="rId2" Type="http://schemas.openxmlformats.org/officeDocument/2006/relationships/tags" Target="../tags/tag950.xml"/><Relationship Id="rId1" Type="http://schemas.openxmlformats.org/officeDocument/2006/relationships/tags" Target="../tags/tag949.xml"/><Relationship Id="rId4" Type="http://schemas.openxmlformats.org/officeDocument/2006/relationships/slideMaster" Target="../slideMasters/slideMaster35.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3" Type="http://schemas.openxmlformats.org/officeDocument/2006/relationships/tags" Target="../tags/tag954.xml"/><Relationship Id="rId2" Type="http://schemas.openxmlformats.org/officeDocument/2006/relationships/tags" Target="../tags/tag953.xml"/><Relationship Id="rId1" Type="http://schemas.openxmlformats.org/officeDocument/2006/relationships/tags" Target="../tags/tag952.xml"/><Relationship Id="rId4" Type="http://schemas.openxmlformats.org/officeDocument/2006/relationships/slideMaster" Target="../slideMasters/slideMaster35.xml"/></Relationships>
</file>

<file path=ppt/slideLayouts/_rels/slideLayout361.xml.rels><?xml version="1.0" encoding="UTF-8" standalone="yes"?>
<Relationships xmlns="http://schemas.openxmlformats.org/package/2006/relationships"><Relationship Id="rId3" Type="http://schemas.openxmlformats.org/officeDocument/2006/relationships/tags" Target="../tags/tag957.xml"/><Relationship Id="rId2" Type="http://schemas.openxmlformats.org/officeDocument/2006/relationships/tags" Target="../tags/tag956.xml"/><Relationship Id="rId1" Type="http://schemas.openxmlformats.org/officeDocument/2006/relationships/tags" Target="../tags/tag955.xml"/><Relationship Id="rId4" Type="http://schemas.openxmlformats.org/officeDocument/2006/relationships/slideMaster" Target="../slideMasters/slideMaster35.xml"/></Relationships>
</file>

<file path=ppt/slideLayouts/_rels/slideLayout362.xml.rels><?xml version="1.0" encoding="UTF-8" standalone="yes"?>
<Relationships xmlns="http://schemas.openxmlformats.org/package/2006/relationships"><Relationship Id="rId3" Type="http://schemas.openxmlformats.org/officeDocument/2006/relationships/tags" Target="../tags/tag960.xml"/><Relationship Id="rId2" Type="http://schemas.openxmlformats.org/officeDocument/2006/relationships/tags" Target="../tags/tag959.xml"/><Relationship Id="rId1" Type="http://schemas.openxmlformats.org/officeDocument/2006/relationships/tags" Target="../tags/tag958.xml"/><Relationship Id="rId4" Type="http://schemas.openxmlformats.org/officeDocument/2006/relationships/slideMaster" Target="../slideMasters/slideMaster35.xml"/></Relationships>
</file>

<file path=ppt/slideLayouts/_rels/slideLayout363.xml.rels><?xml version="1.0" encoding="UTF-8" standalone="yes"?>
<Relationships xmlns="http://schemas.openxmlformats.org/package/2006/relationships"><Relationship Id="rId3" Type="http://schemas.openxmlformats.org/officeDocument/2006/relationships/tags" Target="../tags/tag963.xml"/><Relationship Id="rId2" Type="http://schemas.openxmlformats.org/officeDocument/2006/relationships/tags" Target="../tags/tag962.xml"/><Relationship Id="rId1" Type="http://schemas.openxmlformats.org/officeDocument/2006/relationships/tags" Target="../tags/tag961.xml"/><Relationship Id="rId4" Type="http://schemas.openxmlformats.org/officeDocument/2006/relationships/slideMaster" Target="../slideMasters/slideMaster35.xml"/></Relationships>
</file>

<file path=ppt/slideLayouts/_rels/slideLayout364.xml.rels><?xml version="1.0" encoding="UTF-8" standalone="yes"?>
<Relationships xmlns="http://schemas.openxmlformats.org/package/2006/relationships"><Relationship Id="rId3" Type="http://schemas.openxmlformats.org/officeDocument/2006/relationships/tags" Target="../tags/tag966.xml"/><Relationship Id="rId2" Type="http://schemas.openxmlformats.org/officeDocument/2006/relationships/tags" Target="../tags/tag965.xml"/><Relationship Id="rId1" Type="http://schemas.openxmlformats.org/officeDocument/2006/relationships/tags" Target="../tags/tag964.xml"/><Relationship Id="rId4" Type="http://schemas.openxmlformats.org/officeDocument/2006/relationships/slideMaster" Target="../slideMasters/slideMaster35.xml"/></Relationships>
</file>

<file path=ppt/slideLayouts/_rels/slideLayout365.xml.rels><?xml version="1.0" encoding="UTF-8" standalone="yes"?>
<Relationships xmlns="http://schemas.openxmlformats.org/package/2006/relationships"><Relationship Id="rId3" Type="http://schemas.openxmlformats.org/officeDocument/2006/relationships/tags" Target="../tags/tag969.xml"/><Relationship Id="rId2" Type="http://schemas.openxmlformats.org/officeDocument/2006/relationships/tags" Target="../tags/tag968.xml"/><Relationship Id="rId1" Type="http://schemas.openxmlformats.org/officeDocument/2006/relationships/tags" Target="../tags/tag967.xml"/><Relationship Id="rId4" Type="http://schemas.openxmlformats.org/officeDocument/2006/relationships/slideMaster" Target="../slideMasters/slideMaster35.xml"/></Relationships>
</file>

<file path=ppt/slideLayouts/_rels/slideLayout366.xml.rels><?xml version="1.0" encoding="UTF-8" standalone="yes"?>
<Relationships xmlns="http://schemas.openxmlformats.org/package/2006/relationships"><Relationship Id="rId3" Type="http://schemas.openxmlformats.org/officeDocument/2006/relationships/tags" Target="../tags/tag977.xml"/><Relationship Id="rId2" Type="http://schemas.openxmlformats.org/officeDocument/2006/relationships/tags" Target="../tags/tag976.xml"/><Relationship Id="rId1" Type="http://schemas.openxmlformats.org/officeDocument/2006/relationships/tags" Target="../tags/tag975.xml"/><Relationship Id="rId4" Type="http://schemas.openxmlformats.org/officeDocument/2006/relationships/slideMaster" Target="../slideMasters/slideMaster36.xml"/></Relationships>
</file>

<file path=ppt/slideLayouts/_rels/slideLayout367.xml.rels><?xml version="1.0" encoding="UTF-8" standalone="yes"?>
<Relationships xmlns="http://schemas.openxmlformats.org/package/2006/relationships"><Relationship Id="rId3" Type="http://schemas.openxmlformats.org/officeDocument/2006/relationships/tags" Target="../tags/tag980.xml"/><Relationship Id="rId2" Type="http://schemas.openxmlformats.org/officeDocument/2006/relationships/tags" Target="../tags/tag979.xml"/><Relationship Id="rId1" Type="http://schemas.openxmlformats.org/officeDocument/2006/relationships/tags" Target="../tags/tag978.xml"/><Relationship Id="rId4" Type="http://schemas.openxmlformats.org/officeDocument/2006/relationships/slideMaster" Target="../slideMasters/slideMaster36.xml"/></Relationships>
</file>

<file path=ppt/slideLayouts/_rels/slideLayout368.xml.rels><?xml version="1.0" encoding="UTF-8" standalone="yes"?>
<Relationships xmlns="http://schemas.openxmlformats.org/package/2006/relationships"><Relationship Id="rId3" Type="http://schemas.openxmlformats.org/officeDocument/2006/relationships/tags" Target="../tags/tag983.xml"/><Relationship Id="rId2" Type="http://schemas.openxmlformats.org/officeDocument/2006/relationships/tags" Target="../tags/tag982.xml"/><Relationship Id="rId1" Type="http://schemas.openxmlformats.org/officeDocument/2006/relationships/tags" Target="../tags/tag981.xml"/><Relationship Id="rId4" Type="http://schemas.openxmlformats.org/officeDocument/2006/relationships/slideMaster" Target="../slideMasters/slideMaster36.xml"/></Relationships>
</file>

<file path=ppt/slideLayouts/_rels/slideLayout369.xml.rels><?xml version="1.0" encoding="UTF-8" standalone="yes"?>
<Relationships xmlns="http://schemas.openxmlformats.org/package/2006/relationships"><Relationship Id="rId3" Type="http://schemas.openxmlformats.org/officeDocument/2006/relationships/tags" Target="../tags/tag986.xml"/><Relationship Id="rId2" Type="http://schemas.openxmlformats.org/officeDocument/2006/relationships/tags" Target="../tags/tag985.xml"/><Relationship Id="rId1" Type="http://schemas.openxmlformats.org/officeDocument/2006/relationships/tags" Target="../tags/tag984.xml"/><Relationship Id="rId4" Type="http://schemas.openxmlformats.org/officeDocument/2006/relationships/slideMaster" Target="../slideMasters/slideMaster36.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3" Type="http://schemas.openxmlformats.org/officeDocument/2006/relationships/tags" Target="../tags/tag989.xml"/><Relationship Id="rId2" Type="http://schemas.openxmlformats.org/officeDocument/2006/relationships/tags" Target="../tags/tag988.xml"/><Relationship Id="rId1" Type="http://schemas.openxmlformats.org/officeDocument/2006/relationships/tags" Target="../tags/tag987.xml"/><Relationship Id="rId4" Type="http://schemas.openxmlformats.org/officeDocument/2006/relationships/slideMaster" Target="../slideMasters/slideMaster36.xml"/></Relationships>
</file>

<file path=ppt/slideLayouts/_rels/slideLayout371.xml.rels><?xml version="1.0" encoding="UTF-8" standalone="yes"?>
<Relationships xmlns="http://schemas.openxmlformats.org/package/2006/relationships"><Relationship Id="rId3" Type="http://schemas.openxmlformats.org/officeDocument/2006/relationships/tags" Target="../tags/tag992.xml"/><Relationship Id="rId2" Type="http://schemas.openxmlformats.org/officeDocument/2006/relationships/tags" Target="../tags/tag991.xml"/><Relationship Id="rId1" Type="http://schemas.openxmlformats.org/officeDocument/2006/relationships/tags" Target="../tags/tag990.xml"/><Relationship Id="rId4" Type="http://schemas.openxmlformats.org/officeDocument/2006/relationships/slideMaster" Target="../slideMasters/slideMaster36.xml"/></Relationships>
</file>

<file path=ppt/slideLayouts/_rels/slideLayout372.xml.rels><?xml version="1.0" encoding="UTF-8" standalone="yes"?>
<Relationships xmlns="http://schemas.openxmlformats.org/package/2006/relationships"><Relationship Id="rId3" Type="http://schemas.openxmlformats.org/officeDocument/2006/relationships/tags" Target="../tags/tag995.xml"/><Relationship Id="rId2" Type="http://schemas.openxmlformats.org/officeDocument/2006/relationships/tags" Target="../tags/tag994.xml"/><Relationship Id="rId1" Type="http://schemas.openxmlformats.org/officeDocument/2006/relationships/tags" Target="../tags/tag993.xml"/><Relationship Id="rId4" Type="http://schemas.openxmlformats.org/officeDocument/2006/relationships/slideMaster" Target="../slideMasters/slideMaster36.xml"/></Relationships>
</file>

<file path=ppt/slideLayouts/_rels/slideLayout373.xml.rels><?xml version="1.0" encoding="UTF-8" standalone="yes"?>
<Relationships xmlns="http://schemas.openxmlformats.org/package/2006/relationships"><Relationship Id="rId3" Type="http://schemas.openxmlformats.org/officeDocument/2006/relationships/tags" Target="../tags/tag998.xml"/><Relationship Id="rId2" Type="http://schemas.openxmlformats.org/officeDocument/2006/relationships/tags" Target="../tags/tag997.xml"/><Relationship Id="rId1" Type="http://schemas.openxmlformats.org/officeDocument/2006/relationships/tags" Target="../tags/tag996.xml"/><Relationship Id="rId4" Type="http://schemas.openxmlformats.org/officeDocument/2006/relationships/slideMaster" Target="../slideMasters/slideMaster36.xml"/></Relationships>
</file>

<file path=ppt/slideLayouts/_rels/slideLayout374.xml.rels><?xml version="1.0" encoding="UTF-8" standalone="yes"?>
<Relationships xmlns="http://schemas.openxmlformats.org/package/2006/relationships"><Relationship Id="rId3" Type="http://schemas.openxmlformats.org/officeDocument/2006/relationships/tags" Target="../tags/tag1001.xml"/><Relationship Id="rId2" Type="http://schemas.openxmlformats.org/officeDocument/2006/relationships/tags" Target="../tags/tag1000.xml"/><Relationship Id="rId1" Type="http://schemas.openxmlformats.org/officeDocument/2006/relationships/tags" Target="../tags/tag999.xml"/><Relationship Id="rId4" Type="http://schemas.openxmlformats.org/officeDocument/2006/relationships/slideMaster" Target="../slideMasters/slideMaster36.xml"/></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1004.xml"/><Relationship Id="rId2" Type="http://schemas.openxmlformats.org/officeDocument/2006/relationships/tags" Target="../tags/tag1003.xml"/><Relationship Id="rId1" Type="http://schemas.openxmlformats.org/officeDocument/2006/relationships/tags" Target="../tags/tag1002.xml"/><Relationship Id="rId4" Type="http://schemas.openxmlformats.org/officeDocument/2006/relationships/slideMaster" Target="../slideMasters/slideMaster36.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1007.xml"/><Relationship Id="rId2" Type="http://schemas.openxmlformats.org/officeDocument/2006/relationships/tags" Target="../tags/tag1006.xml"/><Relationship Id="rId1" Type="http://schemas.openxmlformats.org/officeDocument/2006/relationships/tags" Target="../tags/tag1005.xml"/><Relationship Id="rId4" Type="http://schemas.openxmlformats.org/officeDocument/2006/relationships/slideMaster" Target="../slideMasters/slideMaster36.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1010.xml"/><Relationship Id="rId2" Type="http://schemas.openxmlformats.org/officeDocument/2006/relationships/tags" Target="../tags/tag1009.xml"/><Relationship Id="rId1" Type="http://schemas.openxmlformats.org/officeDocument/2006/relationships/tags" Target="../tags/tag1008.xml"/><Relationship Id="rId4" Type="http://schemas.openxmlformats.org/officeDocument/2006/relationships/slideMaster" Target="../slideMasters/slideMaster36.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1013.xml"/><Relationship Id="rId2" Type="http://schemas.openxmlformats.org/officeDocument/2006/relationships/tags" Target="../tags/tag1012.xml"/><Relationship Id="rId1" Type="http://schemas.openxmlformats.org/officeDocument/2006/relationships/tags" Target="../tags/tag1011.xml"/><Relationship Id="rId4"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1021.xml"/><Relationship Id="rId2" Type="http://schemas.openxmlformats.org/officeDocument/2006/relationships/tags" Target="../tags/tag1020.xml"/><Relationship Id="rId1" Type="http://schemas.openxmlformats.org/officeDocument/2006/relationships/tags" Target="../tags/tag1019.xml"/><Relationship Id="rId4" Type="http://schemas.openxmlformats.org/officeDocument/2006/relationships/slideMaster" Target="../slideMasters/slideMaster3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1024.xml"/><Relationship Id="rId2" Type="http://schemas.openxmlformats.org/officeDocument/2006/relationships/tags" Target="../tags/tag1023.xml"/><Relationship Id="rId1" Type="http://schemas.openxmlformats.org/officeDocument/2006/relationships/tags" Target="../tags/tag1022.xml"/><Relationship Id="rId4" Type="http://schemas.openxmlformats.org/officeDocument/2006/relationships/slideMaster" Target="../slideMasters/slideMaster37.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1027.xml"/><Relationship Id="rId2" Type="http://schemas.openxmlformats.org/officeDocument/2006/relationships/tags" Target="../tags/tag1026.xml"/><Relationship Id="rId1" Type="http://schemas.openxmlformats.org/officeDocument/2006/relationships/tags" Target="../tags/tag1025.xml"/><Relationship Id="rId4" Type="http://schemas.openxmlformats.org/officeDocument/2006/relationships/slideMaster" Target="../slideMasters/slideMaster37.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1030.xml"/><Relationship Id="rId2" Type="http://schemas.openxmlformats.org/officeDocument/2006/relationships/tags" Target="../tags/tag1029.xml"/><Relationship Id="rId1" Type="http://schemas.openxmlformats.org/officeDocument/2006/relationships/tags" Target="../tags/tag1028.xml"/><Relationship Id="rId4" Type="http://schemas.openxmlformats.org/officeDocument/2006/relationships/slideMaster" Target="../slideMasters/slideMaster37.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1033.xml"/><Relationship Id="rId2" Type="http://schemas.openxmlformats.org/officeDocument/2006/relationships/tags" Target="../tags/tag1032.xml"/><Relationship Id="rId1" Type="http://schemas.openxmlformats.org/officeDocument/2006/relationships/tags" Target="../tags/tag1031.xml"/><Relationship Id="rId4" Type="http://schemas.openxmlformats.org/officeDocument/2006/relationships/slideMaster" Target="../slideMasters/slideMaster37.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1036.xml"/><Relationship Id="rId2" Type="http://schemas.openxmlformats.org/officeDocument/2006/relationships/tags" Target="../tags/tag1035.xml"/><Relationship Id="rId1" Type="http://schemas.openxmlformats.org/officeDocument/2006/relationships/tags" Target="../tags/tag1034.xml"/><Relationship Id="rId4" Type="http://schemas.openxmlformats.org/officeDocument/2006/relationships/slideMaster" Target="../slideMasters/slideMaster37.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1039.xml"/><Relationship Id="rId2" Type="http://schemas.openxmlformats.org/officeDocument/2006/relationships/tags" Target="../tags/tag1038.xml"/><Relationship Id="rId1" Type="http://schemas.openxmlformats.org/officeDocument/2006/relationships/tags" Target="../tags/tag1037.xml"/><Relationship Id="rId4" Type="http://schemas.openxmlformats.org/officeDocument/2006/relationships/slideMaster" Target="../slideMasters/slideMaster37.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1042.xml"/><Relationship Id="rId2" Type="http://schemas.openxmlformats.org/officeDocument/2006/relationships/tags" Target="../tags/tag1041.xml"/><Relationship Id="rId1" Type="http://schemas.openxmlformats.org/officeDocument/2006/relationships/tags" Target="../tags/tag1040.xml"/><Relationship Id="rId4" Type="http://schemas.openxmlformats.org/officeDocument/2006/relationships/slideMaster" Target="../slideMasters/slideMaster37.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1045.xml"/><Relationship Id="rId2" Type="http://schemas.openxmlformats.org/officeDocument/2006/relationships/tags" Target="../tags/tag1044.xml"/><Relationship Id="rId1" Type="http://schemas.openxmlformats.org/officeDocument/2006/relationships/tags" Target="../tags/tag1043.xml"/><Relationship Id="rId4" Type="http://schemas.openxmlformats.org/officeDocument/2006/relationships/slideMaster" Target="../slideMasters/slideMaster37.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1048.xml"/><Relationship Id="rId2" Type="http://schemas.openxmlformats.org/officeDocument/2006/relationships/tags" Target="../tags/tag1047.xml"/><Relationship Id="rId1" Type="http://schemas.openxmlformats.org/officeDocument/2006/relationships/tags" Target="../tags/tag1046.xml"/><Relationship Id="rId4" Type="http://schemas.openxmlformats.org/officeDocument/2006/relationships/slideMaster" Target="../slideMasters/slideMaster37.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1051.xml"/><Relationship Id="rId2" Type="http://schemas.openxmlformats.org/officeDocument/2006/relationships/tags" Target="../tags/tag1050.xml"/><Relationship Id="rId1" Type="http://schemas.openxmlformats.org/officeDocument/2006/relationships/tags" Target="../tags/tag1049.xml"/><Relationship Id="rId4"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3" Type="http://schemas.openxmlformats.org/officeDocument/2006/relationships/tags" Target="../tags/tag1059.xml"/><Relationship Id="rId2" Type="http://schemas.openxmlformats.org/officeDocument/2006/relationships/tags" Target="../tags/tag1058.xml"/><Relationship Id="rId1" Type="http://schemas.openxmlformats.org/officeDocument/2006/relationships/tags" Target="../tags/tag1057.xml"/><Relationship Id="rId4" Type="http://schemas.openxmlformats.org/officeDocument/2006/relationships/slideMaster" Target="../slideMasters/slideMaster38.xml"/></Relationships>
</file>

<file path=ppt/slideLayouts/_rels/slideLayout391.xml.rels><?xml version="1.0" encoding="UTF-8" standalone="yes"?>
<Relationships xmlns="http://schemas.openxmlformats.org/package/2006/relationships"><Relationship Id="rId3" Type="http://schemas.openxmlformats.org/officeDocument/2006/relationships/tags" Target="../tags/tag1062.xml"/><Relationship Id="rId2" Type="http://schemas.openxmlformats.org/officeDocument/2006/relationships/tags" Target="../tags/tag1061.xml"/><Relationship Id="rId1" Type="http://schemas.openxmlformats.org/officeDocument/2006/relationships/tags" Target="../tags/tag1060.xml"/><Relationship Id="rId4" Type="http://schemas.openxmlformats.org/officeDocument/2006/relationships/slideMaster" Target="../slideMasters/slideMaster38.xml"/></Relationships>
</file>

<file path=ppt/slideLayouts/_rels/slideLayout392.xml.rels><?xml version="1.0" encoding="UTF-8" standalone="yes"?>
<Relationships xmlns="http://schemas.openxmlformats.org/package/2006/relationships"><Relationship Id="rId3" Type="http://schemas.openxmlformats.org/officeDocument/2006/relationships/tags" Target="../tags/tag1065.xml"/><Relationship Id="rId2" Type="http://schemas.openxmlformats.org/officeDocument/2006/relationships/tags" Target="../tags/tag1064.xml"/><Relationship Id="rId1" Type="http://schemas.openxmlformats.org/officeDocument/2006/relationships/tags" Target="../tags/tag1063.xml"/><Relationship Id="rId4" Type="http://schemas.openxmlformats.org/officeDocument/2006/relationships/slideMaster" Target="../slideMasters/slideMaster38.xml"/></Relationships>
</file>

<file path=ppt/slideLayouts/_rels/slideLayout393.xml.rels><?xml version="1.0" encoding="UTF-8" standalone="yes"?>
<Relationships xmlns="http://schemas.openxmlformats.org/package/2006/relationships"><Relationship Id="rId3" Type="http://schemas.openxmlformats.org/officeDocument/2006/relationships/tags" Target="../tags/tag1068.xml"/><Relationship Id="rId2" Type="http://schemas.openxmlformats.org/officeDocument/2006/relationships/tags" Target="../tags/tag1067.xml"/><Relationship Id="rId1" Type="http://schemas.openxmlformats.org/officeDocument/2006/relationships/tags" Target="../tags/tag1066.xml"/><Relationship Id="rId4" Type="http://schemas.openxmlformats.org/officeDocument/2006/relationships/slideMaster" Target="../slideMasters/slideMaster38.xml"/></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1071.xml"/><Relationship Id="rId2" Type="http://schemas.openxmlformats.org/officeDocument/2006/relationships/tags" Target="../tags/tag1070.xml"/><Relationship Id="rId1" Type="http://schemas.openxmlformats.org/officeDocument/2006/relationships/tags" Target="../tags/tag1069.xml"/><Relationship Id="rId4" Type="http://schemas.openxmlformats.org/officeDocument/2006/relationships/slideMaster" Target="../slideMasters/slideMaster38.xml"/></Relationships>
</file>

<file path=ppt/slideLayouts/_rels/slideLayout395.xml.rels><?xml version="1.0" encoding="UTF-8" standalone="yes"?>
<Relationships xmlns="http://schemas.openxmlformats.org/package/2006/relationships"><Relationship Id="rId3" Type="http://schemas.openxmlformats.org/officeDocument/2006/relationships/tags" Target="../tags/tag1074.xml"/><Relationship Id="rId2" Type="http://schemas.openxmlformats.org/officeDocument/2006/relationships/tags" Target="../tags/tag1073.xml"/><Relationship Id="rId1" Type="http://schemas.openxmlformats.org/officeDocument/2006/relationships/tags" Target="../tags/tag1072.xml"/><Relationship Id="rId4" Type="http://schemas.openxmlformats.org/officeDocument/2006/relationships/slideMaster" Target="../slideMasters/slideMaster38.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1077.xml"/><Relationship Id="rId2" Type="http://schemas.openxmlformats.org/officeDocument/2006/relationships/tags" Target="../tags/tag1076.xml"/><Relationship Id="rId1" Type="http://schemas.openxmlformats.org/officeDocument/2006/relationships/tags" Target="../tags/tag1075.xml"/><Relationship Id="rId4" Type="http://schemas.openxmlformats.org/officeDocument/2006/relationships/slideMaster" Target="../slideMasters/slideMaster38.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1080.xml"/><Relationship Id="rId2" Type="http://schemas.openxmlformats.org/officeDocument/2006/relationships/tags" Target="../tags/tag1079.xml"/><Relationship Id="rId1" Type="http://schemas.openxmlformats.org/officeDocument/2006/relationships/tags" Target="../tags/tag1078.xml"/><Relationship Id="rId4" Type="http://schemas.openxmlformats.org/officeDocument/2006/relationships/slideMaster" Target="../slideMasters/slideMaster38.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1083.xml"/><Relationship Id="rId2" Type="http://schemas.openxmlformats.org/officeDocument/2006/relationships/tags" Target="../tags/tag1082.xml"/><Relationship Id="rId1" Type="http://schemas.openxmlformats.org/officeDocument/2006/relationships/tags" Target="../tags/tag1081.xml"/><Relationship Id="rId4" Type="http://schemas.openxmlformats.org/officeDocument/2006/relationships/slideMaster" Target="../slideMasters/slideMaster38.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1086.xml"/><Relationship Id="rId2" Type="http://schemas.openxmlformats.org/officeDocument/2006/relationships/tags" Target="../tags/tag1085.xml"/><Relationship Id="rId1" Type="http://schemas.openxmlformats.org/officeDocument/2006/relationships/tags" Target="../tags/tag1084.xml"/><Relationship Id="rId4"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1089.xml"/><Relationship Id="rId2" Type="http://schemas.openxmlformats.org/officeDocument/2006/relationships/tags" Target="../tags/tag1088.xml"/><Relationship Id="rId1" Type="http://schemas.openxmlformats.org/officeDocument/2006/relationships/tags" Target="../tags/tag1087.xml"/><Relationship Id="rId4"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4"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4"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4"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4"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4"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4"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4"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4"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4"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4"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4"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4"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4"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4"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4"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4"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 Id="rId4"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4"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4"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4"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4"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4"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 Id="rId4"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4"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4"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 Id="rId4"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 Id="rId4"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 Id="rId4"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 Id="rId4"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4"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 Id="rId4"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4"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4"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 Id="rId4"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 Id="rId4"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 Id="rId4"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4"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4"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4"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 Id="rId4"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 Id="rId4"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4"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 Id="rId4"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EF09071C-AEEE-4EA0-B3B8-DDE6B831DACB}"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C54E2D59-19CE-486E-98D1-D1700EB5923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92A1295D-8163-4BD5-8F6B-69C3DDDB6BAC}"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9912B6A1-E764-41C9-8311-38DF39B51610}"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6F6D19E-ABF1-4F4C-8D04-3EE3110F5E9A}" type="slidenum">
              <a:rPr lang="en-US"/>
              <a:pPr>
                <a:defRPr/>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5C486331-8CAB-4E0E-88FE-F1B093CFD9D0}"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19749A6-FA21-405F-990B-387357141469}" type="slidenum">
              <a:rPr lang="en-US"/>
              <a:pPr>
                <a:defRPr/>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FFE6ADF1-22E9-4BE9-8095-56741B310C0B}"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D06F04A-B302-4D9D-9986-4215F3633B5B}" type="slidenum">
              <a:rPr lang="en-US"/>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E76725C9-300B-4F15-B478-8484C81F2965}"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B947682A-D72E-4F7A-A2C1-04034B98E18E}" type="slidenum">
              <a:rPr lang="en-US"/>
              <a:pPr>
                <a:defRPr/>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58E31D16-14CF-4366-BDCF-C03710900238}"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F3BF69E6-79D9-438C-8DD3-050EB0BB6872}" type="slidenum">
              <a:rPr lang="en-US"/>
              <a:pPr>
                <a:defRPr/>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A3614E1A-FCB8-4DC8-97EA-18D1179E0057}" type="datetimeFigureOut">
              <a:rPr lang="en-US"/>
              <a:pPr>
                <a:defRPr/>
              </a:pPr>
              <a:t>1/13/2012</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945ADEB0-0F8E-4504-BCDF-FCB18ABEC1E1}" type="slidenum">
              <a:rPr lang="en-US"/>
              <a:pPr>
                <a:defRPr/>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8CAC8B29-47B4-4FA2-9225-01725B705A2A}" type="datetimeFigureOut">
              <a:rPr lang="en-US"/>
              <a:pPr>
                <a:defRPr/>
              </a:pPr>
              <a:t>1/13/2012</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B0B1203C-5A06-40A7-8EA6-B2A54A470D3F}" type="slidenum">
              <a:rPr lang="en-US"/>
              <a:pPr>
                <a:defRPr/>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F4D3F5AD-5A53-4669-956F-28907EE3E0CA}" type="datetimeFigureOut">
              <a:rPr lang="en-US"/>
              <a:pPr>
                <a:defRPr/>
              </a:pPr>
              <a:t>1/13/2012</a:t>
            </a:fld>
            <a:endParaRPr lang="en-US" dirty="0"/>
          </a:p>
        </p:txBody>
      </p:sp>
      <p:sp>
        <p:nvSpPr>
          <p:cNvPr id="3" name="Footer Placeholder 2"/>
          <p:cNvSpPr>
            <a:spLocks noGrp="1"/>
          </p:cNvSpPr>
          <p:nvPr>
            <p:ph type="ftr" sz="quarter" idx="11"/>
            <p:custDataLst>
              <p:tags r:id="rId2"/>
            </p:custDataLst>
          </p:nvPr>
        </p:nvSpPr>
        <p:spPr/>
        <p:txBody>
          <a:bodyPr/>
          <a:lstStyle>
            <a:lvl1pPr>
              <a:defRPr/>
            </a:lvl1pPr>
          </a:lstStyle>
          <a:p>
            <a:pPr>
              <a:defRPr/>
            </a:pPr>
            <a:endParaRPr lang="en-US" dirty="0"/>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B10A15D7-126C-4690-BC23-9EFA1245BC12}" type="slidenum">
              <a:rPr lang="en-US"/>
              <a:pPr>
                <a:defRPr/>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C4CAAF1F-C100-4283-943E-42B005C5E3F3}"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C97FA4EE-4055-4127-8D0B-93037ED50D07}" type="slidenum">
              <a:rPr lang="en-US"/>
              <a:pPr>
                <a:defRPr/>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FDE766B9-CCB1-4763-A45C-50F254519FE8}"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6E15EA75-262B-4875-8D84-81D09297DA5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71339567-B224-4B6B-8B85-9A745785BF62}"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0241862-81B5-4306-AE77-C1D409D97635}"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5F396FD4-99C0-4FEE-B5FE-151D4D558C85}"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B1ACE6D9-F260-4721-8D6E-51BD4952A644}" type="slidenum">
              <a:rPr lang="en-US"/>
              <a:pPr>
                <a:defRPr/>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87E2145-7A72-4208-BAF2-28C2DC5C0745}"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9789F681-E704-4574-90BB-03BD0C574BAB}" type="slidenum">
              <a:rPr lang="en-US"/>
              <a:pPr>
                <a:defRPr/>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B7A0E266-E49B-469A-9B44-6F3743EC53CB}"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B99B361-6070-46B9-9B40-7FCB65E61261}" type="slidenum">
              <a:rPr lang="en-US"/>
              <a:pPr>
                <a:defRPr/>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E3EF664-201A-425A-9412-B1DAC101BCC9}"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3932DF7E-F40A-4B52-B399-FC707DFE4586}" type="slidenum">
              <a:rPr lang="en-US"/>
              <a:pPr>
                <a:defRPr/>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6329A345-D708-4987-87E0-A9F6679E4A84}"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5CF9EE9C-AA7A-4386-8650-2D2D6F19365E}" type="slidenum">
              <a:rPr lang="en-US"/>
              <a:pPr>
                <a:defRPr/>
              </a:pPr>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EE739967-1FFF-43D8-8A75-77144B510FFF}"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C1A451F5-6D67-4324-9A9E-9E32C2969FB6}" type="slidenum">
              <a:rPr lang="en-US"/>
              <a:pPr>
                <a:defRPr/>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494CA9C5-A96A-4A90-A0D5-36BAFE57C528}" type="datetimeFigureOut">
              <a:rPr lang="en-US"/>
              <a:pPr>
                <a:defRPr/>
              </a:pPr>
              <a:t>1/13/2012</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CDF07011-1688-4C8C-9A05-84800D7DD0B4}" type="slidenum">
              <a:rPr lang="en-US"/>
              <a:pPr>
                <a:defRPr/>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EA34695D-2B3D-469A-A49C-65688A2A170E}" type="datetimeFigureOut">
              <a:rPr lang="en-US"/>
              <a:pPr>
                <a:defRPr/>
              </a:pPr>
              <a:t>1/13/2012</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ABFB260C-203E-4224-9A54-4DD5389816FD}" type="slidenum">
              <a:rPr lang="en-US"/>
              <a:pPr>
                <a:defRPr/>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78082E4F-223F-41AB-B3BF-EAF4B827C5B4}" type="datetimeFigureOut">
              <a:rPr lang="en-US"/>
              <a:pPr>
                <a:defRPr/>
              </a:pPr>
              <a:t>1/13/2012</a:t>
            </a:fld>
            <a:endParaRPr lang="en-US" dirty="0"/>
          </a:p>
        </p:txBody>
      </p:sp>
      <p:sp>
        <p:nvSpPr>
          <p:cNvPr id="3" name="Footer Placeholder 2"/>
          <p:cNvSpPr>
            <a:spLocks noGrp="1"/>
          </p:cNvSpPr>
          <p:nvPr>
            <p:ph type="ftr" sz="quarter" idx="11"/>
            <p:custDataLst>
              <p:tags r:id="rId2"/>
            </p:custDataLst>
          </p:nvPr>
        </p:nvSpPr>
        <p:spPr/>
        <p:txBody>
          <a:bodyPr/>
          <a:lstStyle>
            <a:lvl1pPr>
              <a:defRPr/>
            </a:lvl1pPr>
          </a:lstStyle>
          <a:p>
            <a:pPr>
              <a:defRPr/>
            </a:pPr>
            <a:endParaRPr lang="en-US" dirty="0"/>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81C58942-157B-4AF6-AA70-EF47B76D3A21}" type="slidenum">
              <a:rPr lang="en-US"/>
              <a:pPr>
                <a:defRPr/>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4CA23A85-889F-43FF-9387-74122C3067DD}"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97DAAE67-1E2D-456E-93F3-651F9829F5D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A0241D7-FCF8-459E-AF06-CB309223DF0E}"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6A9DB02C-FC3D-446A-8DD1-22D12C6EA3C1}"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506C08C-2464-4643-8EE0-0EA29541F18D}" type="slidenum">
              <a:rPr lang="en-US"/>
              <a:pPr>
                <a:defRPr/>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29232645-E9F7-41A2-8A2D-DEE248EE203D}"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FC2AFB6-B4C1-43EB-A0CF-2FECD7551715}" type="slidenum">
              <a:rPr lang="en-US"/>
              <a:pPr>
                <a:defRPr/>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DC8D772C-4392-4B6C-8677-5EFEA9870B24}"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50F99333-A341-4202-94B1-17BB501A8BB4}" type="slidenum">
              <a:rPr lang="en-US"/>
              <a:pPr>
                <a:defRPr/>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3E9E7316-C2AA-4453-9605-F5120BA97F81}"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1CA07E82-A24C-4E21-B76E-5E66EB78444E}" type="slidenum">
              <a:rPr lang="en-US"/>
              <a:pPr>
                <a:defRPr/>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237DBE16-BF92-4AC0-B4BF-7D9570ECDD43}"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779DCFC-99BD-447A-93DE-23923CB2BD6A}" type="slidenum">
              <a:rPr lang="en-US"/>
              <a:pPr>
                <a:defRPr/>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43E3C77A-58BC-449C-8D69-16A84C6794A2}"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5A70396-AB4A-4916-8884-DCEC2CEF82A5}" type="slidenum">
              <a:rPr lang="en-US"/>
              <a:pPr>
                <a:defRPr/>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50566C12-392A-4C41-A87C-85204C9BD6F2}"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3F2A0DD-D48D-4A5F-A829-09E7072639AE}" type="slidenum">
              <a:rPr lang="en-US"/>
              <a:pPr>
                <a:defRPr/>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1329B1FF-2C61-4271-B279-D5A9C4F65029}" type="datetimeFigureOut">
              <a:rPr lang="en-US"/>
              <a:pPr>
                <a:defRPr/>
              </a:pPr>
              <a:t>1/13/2012</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9EDABDDF-C1C4-49F7-B1EC-C0414B4B776C}" type="slidenum">
              <a:rPr lang="en-US"/>
              <a:pPr>
                <a:defRPr/>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47FC3D2E-9467-4D01-9677-E4A30B1771A7}" type="datetimeFigureOut">
              <a:rPr lang="en-US"/>
              <a:pPr>
                <a:defRPr/>
              </a:pPr>
              <a:t>1/13/2012</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90102B36-344C-4445-8A89-99F4F68ADA59}" type="slidenum">
              <a:rPr lang="en-US"/>
              <a:pPr>
                <a:defRPr/>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0BCF30ED-AF40-4522-82EB-3EB06AB2A665}" type="datetimeFigureOut">
              <a:rPr lang="en-US"/>
              <a:pPr>
                <a:defRPr/>
              </a:pPr>
              <a:t>1/13/2012</a:t>
            </a:fld>
            <a:endParaRPr lang="en-US" dirty="0"/>
          </a:p>
        </p:txBody>
      </p:sp>
      <p:sp>
        <p:nvSpPr>
          <p:cNvPr id="3" name="Footer Placeholder 2"/>
          <p:cNvSpPr>
            <a:spLocks noGrp="1"/>
          </p:cNvSpPr>
          <p:nvPr>
            <p:ph type="ftr" sz="quarter" idx="11"/>
            <p:custDataLst>
              <p:tags r:id="rId2"/>
            </p:custDataLst>
          </p:nvPr>
        </p:nvSpPr>
        <p:spPr/>
        <p:txBody>
          <a:bodyPr/>
          <a:lstStyle>
            <a:lvl1pPr>
              <a:defRPr/>
            </a:lvl1pPr>
          </a:lstStyle>
          <a:p>
            <a:pPr>
              <a:defRPr/>
            </a:pPr>
            <a:endParaRPr lang="en-US" dirty="0"/>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F8F0B81E-9EDA-449D-8265-C69F2B46EDE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33F56EA-2D95-4514-A509-535D2AC682B1}"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6CA96074-1213-4AB2-88E0-909510EEA817}"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A259B0D5-C11B-418D-9BC4-B79738E84135}" type="slidenum">
              <a:rPr lang="en-US"/>
              <a:pPr>
                <a:defRPr/>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F08BFE97-C09E-4BC8-8935-2E17D5A4ADD9}"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C99296E-36C8-48A8-BE04-BC54E46EDA57}" type="slidenum">
              <a:rPr lang="en-US"/>
              <a:pPr>
                <a:defRPr/>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546ED869-394B-42F1-973D-149A3EBF82B4}"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523D6969-6D3B-4E58-82B1-C8AD6FCC65C5}" type="slidenum">
              <a:rPr lang="en-US"/>
              <a:pPr>
                <a:defRPr/>
              </a:pPr>
              <a:t>‹#›</a:t>
            </a:fld>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6EB10D83-2AF5-4BD9-B7CE-3FF9AA38F6B5}"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230FB910-3757-46BC-A35E-6A68B0A18860}" type="slidenum">
              <a:rPr lang="en-US"/>
              <a:pPr>
                <a:defRPr/>
              </a:pPr>
              <a:t>‹#›</a:t>
            </a:fld>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7E4B11-06DC-4717-BF6A-1884A2CBAA92}" type="datetimeFigureOut">
              <a:rPr lang="en-US">
                <a:solidFill>
                  <a:prstClr val="black">
                    <a:tint val="75000"/>
                  </a:prstClr>
                </a:solidFill>
              </a:rPr>
              <a:pPr>
                <a:defRPr/>
              </a:pPr>
              <a:t>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E612CF-7EC7-4EBE-A10B-794D846BA8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49457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204D24-F095-46FC-A59D-EC27F39593D2}" type="datetimeFigureOut">
              <a:rPr lang="en-US">
                <a:solidFill>
                  <a:prstClr val="black">
                    <a:tint val="75000"/>
                  </a:prstClr>
                </a:solidFill>
              </a:rPr>
              <a:pPr>
                <a:defRPr/>
              </a:pPr>
              <a:t>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7D50BB-7EF6-489C-8090-00C53FFF6E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47184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0C4DAA-C82F-4AC5-ACDB-A180BAA5CFDF}" type="datetimeFigureOut">
              <a:rPr lang="en-US">
                <a:solidFill>
                  <a:prstClr val="black">
                    <a:tint val="75000"/>
                  </a:prstClr>
                </a:solidFill>
              </a:rPr>
              <a:pPr>
                <a:defRPr/>
              </a:pPr>
              <a:t>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A72114-504C-4887-AC31-4531521902E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55405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A78F4D-E188-4389-90BC-DB9BFF710915}" type="datetimeFigureOut">
              <a:rPr lang="en-US">
                <a:solidFill>
                  <a:prstClr val="black">
                    <a:tint val="75000"/>
                  </a:prstClr>
                </a:solidFill>
              </a:rPr>
              <a:pPr>
                <a:defRPr/>
              </a:pPr>
              <a:t>1/13/2012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38B99A-6D7F-447C-89A3-EA4734BE129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74669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81A63C1-863E-49B9-8DA6-29C62B3C7EDA}" type="datetimeFigureOut">
              <a:rPr lang="en-US">
                <a:solidFill>
                  <a:prstClr val="black">
                    <a:tint val="75000"/>
                  </a:prstClr>
                </a:solidFill>
              </a:rPr>
              <a:pPr>
                <a:defRPr/>
              </a:pPr>
              <a:t>1/13/2012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B2DF089-07BF-4B79-AACD-7F775653CB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200734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B50B83F-62B0-4E41-9269-AE73A001D2C3}" type="datetimeFigureOut">
              <a:rPr lang="en-US">
                <a:solidFill>
                  <a:prstClr val="black">
                    <a:tint val="75000"/>
                  </a:prstClr>
                </a:solidFill>
              </a:rPr>
              <a:pPr>
                <a:defRPr/>
              </a:pPr>
              <a:t>1/13/2012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CE31FCC-3316-4C8B-BD5A-734E605FD7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078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71EC7A2-1260-44AB-A307-98E01B9C42AA}" type="slidenum">
              <a:rPr lang="en-US"/>
              <a:pPr>
                <a:defRPr/>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C6EA019-204F-4ED5-B0D7-8941B4EE894E}" type="datetimeFigureOut">
              <a:rPr lang="en-US">
                <a:solidFill>
                  <a:prstClr val="black">
                    <a:tint val="75000"/>
                  </a:prstClr>
                </a:solidFill>
              </a:rPr>
              <a:pPr>
                <a:defRPr/>
              </a:pPr>
              <a:t>1/13/2012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EBD66E5F-EC20-4BBE-9C68-C6E63C17AE5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09830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F3F72F-53BD-432F-978F-87189D0A6A79}" type="datetimeFigureOut">
              <a:rPr lang="en-US">
                <a:solidFill>
                  <a:prstClr val="black">
                    <a:tint val="75000"/>
                  </a:prstClr>
                </a:solidFill>
              </a:rPr>
              <a:pPr>
                <a:defRPr/>
              </a:pPr>
              <a:t>1/13/2012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DC4520-CAFE-4B9D-ABC9-596D183C914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357789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896140-0DA4-482C-B60A-548A62F2510C}" type="datetimeFigureOut">
              <a:rPr lang="en-US">
                <a:solidFill>
                  <a:prstClr val="black">
                    <a:tint val="75000"/>
                  </a:prstClr>
                </a:solidFill>
              </a:rPr>
              <a:pPr>
                <a:defRPr/>
              </a:pPr>
              <a:t>1/13/2012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A0402E-C8E9-4AD3-B423-583DC481445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382360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FB9416-139E-4032-BCA9-9F13C8CDDE76}" type="datetimeFigureOut">
              <a:rPr lang="en-US">
                <a:solidFill>
                  <a:prstClr val="black">
                    <a:tint val="75000"/>
                  </a:prstClr>
                </a:solidFill>
              </a:rPr>
              <a:pPr>
                <a:defRPr/>
              </a:pPr>
              <a:t>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E8D2C1-376D-45C2-ABFB-462623DA7F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73680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994775-4400-4034-9DED-07D9270F5659}" type="datetimeFigureOut">
              <a:rPr lang="en-US">
                <a:solidFill>
                  <a:prstClr val="black">
                    <a:tint val="75000"/>
                  </a:prstClr>
                </a:solidFill>
              </a:rPr>
              <a:pPr>
                <a:defRPr/>
              </a:pPr>
              <a:t>1/13/2012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434996-EE37-4A22-8827-F8EB16E517E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343770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2272C08-1EEB-4832-B4D9-7DEF778D62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020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F3AB6BF-3F19-48DE-AB00-27E3E40B989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53833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D174163-B5A5-4DD5-8C69-B98C23613D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144595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A2E1895-8201-4283-9C42-A401A121A1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43308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409FC888-B1CE-4718-AEA3-FE77C2F8D6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7403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48647AA6-C67A-4891-89BE-ED85865ABB3B}" type="slidenum">
              <a:rPr lang="en-US"/>
              <a:pPr>
                <a:defRPr/>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3614EFB2-E178-4E19-9164-D3C7EFBD35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7293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992E85B-D96E-4C64-8DCC-FF1FED9104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9714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60A433A-BE4E-472D-8EBB-2809C00DBA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1232380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F59FD27-E0D7-477B-AA85-4BE2BE01C4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61515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0490ECC-3D5E-4B73-943A-0DC42EE077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15535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6DBA0A2-8747-44BA-B6C1-E39163FCA2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476994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446E905F-3F8A-43A1-904A-B36ADC79913F}" type="slidenum">
              <a:rPr lang="en-US"/>
              <a:pPr>
                <a:defRPr/>
              </a:pPr>
              <a:t>‹#›</a:t>
            </a:fld>
            <a:endParaRPr lang="en-US" dirty="0"/>
          </a:p>
        </p:txBody>
      </p:sp>
    </p:spTree>
    <p:extLst>
      <p:ext uri="{BB962C8B-B14F-4D97-AF65-F5344CB8AC3E}">
        <p14:creationId xmlns:p14="http://schemas.microsoft.com/office/powerpoint/2010/main" val="40499424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custDataLst>
              <p:tags r:id="rId1"/>
            </p:custDataLst>
          </p:nvPr>
        </p:nvSpPr>
        <p:spPr>
          <a:ln/>
        </p:spPr>
        <p:txBody>
          <a:bodyPr/>
          <a:lstStyle>
            <a:lvl1pPr>
              <a:defRPr/>
            </a:lvl1pPr>
          </a:lstStyle>
          <a:p>
            <a:pPr>
              <a:defRPr/>
            </a:pPr>
            <a:fld id="{856CAA05-A042-409C-B53E-DDFC4135672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7563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custDataLst>
              <p:tags r:id="rId1"/>
            </p:custDataLst>
          </p:nvPr>
        </p:nvSpPr>
        <p:spPr>
          <a:ln/>
        </p:spPr>
        <p:txBody>
          <a:bodyPr/>
          <a:lstStyle>
            <a:lvl1pPr>
              <a:defRPr/>
            </a:lvl1pPr>
          </a:lstStyle>
          <a:p>
            <a:pPr>
              <a:defRPr/>
            </a:pPr>
            <a:fld id="{C55CFAD9-2453-48CA-A4D7-BA2D8C680D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2964515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custDataLst>
              <p:tags r:id="rId1"/>
            </p:custDataLst>
          </p:nvPr>
        </p:nvSpPr>
        <p:spPr>
          <a:ln/>
        </p:spPr>
        <p:txBody>
          <a:bodyPr/>
          <a:lstStyle>
            <a:lvl1pPr>
              <a:defRPr/>
            </a:lvl1pPr>
          </a:lstStyle>
          <a:p>
            <a:pPr>
              <a:defRPr/>
            </a:pPr>
            <a:fld id="{58AF1387-41B0-4A65-8109-F2089B7F1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775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6F4B900C-0937-4B95-AAA0-660DBF23E141}" type="slidenum">
              <a:rPr lang="en-US"/>
              <a:pPr>
                <a:defRPr/>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custDataLst>
              <p:tags r:id="rId1"/>
            </p:custDataLst>
          </p:nvPr>
        </p:nvSpPr>
        <p:spPr>
          <a:ln/>
        </p:spPr>
        <p:txBody>
          <a:bodyPr/>
          <a:lstStyle>
            <a:lvl1pPr>
              <a:defRPr/>
            </a:lvl1pPr>
          </a:lstStyle>
          <a:p>
            <a:pPr>
              <a:defRPr/>
            </a:pPr>
            <a:fld id="{80628B65-9213-4874-BDB7-37C8F37A93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116466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custDataLst>
              <p:tags r:id="rId1"/>
            </p:custDataLst>
          </p:nvPr>
        </p:nvSpPr>
        <p:spPr>
          <a:ln/>
        </p:spPr>
        <p:txBody>
          <a:bodyPr/>
          <a:lstStyle>
            <a:lvl1pPr>
              <a:defRPr/>
            </a:lvl1pPr>
          </a:lstStyle>
          <a:p>
            <a:pPr>
              <a:defRPr/>
            </a:pPr>
            <a:fld id="{6F5242B2-1AE7-492C-9637-FD87072EA9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86443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sldNum" sz="quarter" idx="10"/>
            <p:custDataLst>
              <p:tags r:id="rId1"/>
            </p:custDataLst>
          </p:nvPr>
        </p:nvSpPr>
        <p:spPr>
          <a:ln/>
        </p:spPr>
        <p:txBody>
          <a:bodyPr/>
          <a:lstStyle>
            <a:lvl1pPr>
              <a:defRPr/>
            </a:lvl1pPr>
          </a:lstStyle>
          <a:p>
            <a:pPr>
              <a:defRPr/>
            </a:pPr>
            <a:fld id="{79E8F01D-0236-4F4D-B6AD-AA715165CF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733790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custDataLst>
              <p:tags r:id="rId1"/>
            </p:custDataLst>
          </p:nvPr>
        </p:nvSpPr>
        <p:spPr>
          <a:ln/>
        </p:spPr>
        <p:txBody>
          <a:bodyPr/>
          <a:lstStyle>
            <a:lvl1pPr>
              <a:defRPr/>
            </a:lvl1pPr>
          </a:lstStyle>
          <a:p>
            <a:pPr>
              <a:defRPr/>
            </a:pPr>
            <a:fld id="{55B48C4E-5F4A-4674-A1D1-C1C24A7C91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22979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custDataLst>
              <p:tags r:id="rId1"/>
            </p:custDataLst>
          </p:nvPr>
        </p:nvSpPr>
        <p:spPr>
          <a:ln/>
        </p:spPr>
        <p:txBody>
          <a:bodyPr/>
          <a:lstStyle>
            <a:lvl1pPr>
              <a:defRPr/>
            </a:lvl1pPr>
          </a:lstStyle>
          <a:p>
            <a:pPr>
              <a:defRPr/>
            </a:pPr>
            <a:fld id="{FF2BE975-DE19-4226-937B-A91FC3BCF9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93078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custDataLst>
              <p:tags r:id="rId1"/>
            </p:custDataLst>
          </p:nvPr>
        </p:nvSpPr>
        <p:spPr>
          <a:ln/>
        </p:spPr>
        <p:txBody>
          <a:bodyPr/>
          <a:lstStyle>
            <a:lvl1pPr>
              <a:defRPr/>
            </a:lvl1pPr>
          </a:lstStyle>
          <a:p>
            <a:pPr>
              <a:defRPr/>
            </a:pPr>
            <a:fld id="{C031F4F6-DACF-4B5F-9A17-A0FDB9A8C8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71069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custDataLst>
              <p:tags r:id="rId1"/>
            </p:custDataLst>
          </p:nvPr>
        </p:nvSpPr>
        <p:spPr>
          <a:ln/>
        </p:spPr>
        <p:txBody>
          <a:bodyPr/>
          <a:lstStyle>
            <a:lvl1pPr>
              <a:defRPr/>
            </a:lvl1pPr>
          </a:lstStyle>
          <a:p>
            <a:pPr>
              <a:defRPr/>
            </a:pPr>
            <a:fld id="{79A0B534-9236-42E6-A9AA-4E532940F4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59527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custDataLst>
              <p:tags r:id="rId1"/>
            </p:custDataLst>
          </p:nvPr>
        </p:nvSpPr>
        <p:spPr>
          <a:ln/>
        </p:spPr>
        <p:txBody>
          <a:bodyPr/>
          <a:lstStyle>
            <a:lvl1pPr>
              <a:defRPr/>
            </a:lvl1pPr>
          </a:lstStyle>
          <a:p>
            <a:pPr>
              <a:defRPr/>
            </a:pPr>
            <a:fld id="{C406F5F8-D613-4925-B63E-9E1E09CBCA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18724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eaLnBrk="1" hangingPunct="1">
              <a:defRPr/>
            </a:lvl1pPr>
          </a:lstStyle>
          <a:p>
            <a:pPr>
              <a:defRPr/>
            </a:pPr>
            <a:endParaRPr lang="en-US" dirty="0"/>
          </a:p>
        </p:txBody>
      </p:sp>
      <p:sp>
        <p:nvSpPr>
          <p:cNvPr id="5" name="Footer Placeholder 4"/>
          <p:cNvSpPr>
            <a:spLocks noGrp="1"/>
          </p:cNvSpPr>
          <p:nvPr>
            <p:ph type="ftr" sz="quarter" idx="11"/>
            <p:custDataLst>
              <p:tags r:id="rId2"/>
            </p:custDataLst>
          </p:nvPr>
        </p:nvSpPr>
        <p:spPr/>
        <p:txBody>
          <a:bodyPr/>
          <a:lstStyle>
            <a:lvl1pPr algn="l" eaLnBrk="1" hangingPunct="1">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eaLnBrk="1" hangingPunct="1">
              <a:defRPr/>
            </a:lvl1pPr>
          </a:lstStyle>
          <a:p>
            <a:pPr>
              <a:defRPr/>
            </a:pPr>
            <a:fld id="{3A4D8556-A2DF-4C6B-8027-CA96E41053E3}" type="slidenum">
              <a:rPr lang="en-US"/>
              <a:pPr>
                <a:defRPr/>
              </a:pPr>
              <a:t>‹#›</a:t>
            </a:fld>
            <a:endParaRPr lang="en-US" dirty="0"/>
          </a:p>
        </p:txBody>
      </p:sp>
    </p:spTree>
    <p:extLst>
      <p:ext uri="{BB962C8B-B14F-4D97-AF65-F5344CB8AC3E}">
        <p14:creationId xmlns:p14="http://schemas.microsoft.com/office/powerpoint/2010/main" val="398364571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a:lvl1pPr>
          </a:lstStyle>
          <a:p>
            <a:pPr>
              <a:defRPr/>
            </a:pPr>
            <a:endParaRPr lang="en-US" dirty="0"/>
          </a:p>
        </p:txBody>
      </p:sp>
      <p:sp>
        <p:nvSpPr>
          <p:cNvPr id="5" name="Footer Placeholder 4"/>
          <p:cNvSpPr>
            <a:spLocks noGrp="1"/>
          </p:cNvSpPr>
          <p:nvPr>
            <p:ph type="ftr" sz="quarter" idx="11"/>
            <p:custDataLst>
              <p:tags r:id="rId2"/>
            </p:custDataLst>
          </p:nvPr>
        </p:nvSpPr>
        <p:spPr/>
        <p:txBody>
          <a:bodyPr/>
          <a:lstStyle>
            <a:lvl1pPr algn="l" eaLnBrk="1" hangingPunct="1">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eaLnBrk="1" hangingPunct="1">
              <a:defRPr/>
            </a:lvl1pPr>
          </a:lstStyle>
          <a:p>
            <a:pPr>
              <a:defRPr/>
            </a:pPr>
            <a:fld id="{359BD6CB-A190-414E-85EF-AFB7D942B7BF}" type="slidenum">
              <a:rPr lang="en-US"/>
              <a:pPr>
                <a:defRPr/>
              </a:pPr>
              <a:t>‹#›</a:t>
            </a:fld>
            <a:endParaRPr lang="en-US" dirty="0"/>
          </a:p>
        </p:txBody>
      </p:sp>
    </p:spTree>
    <p:extLst>
      <p:ext uri="{BB962C8B-B14F-4D97-AF65-F5344CB8AC3E}">
        <p14:creationId xmlns:p14="http://schemas.microsoft.com/office/powerpoint/2010/main" val="3892452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0DFFB7E8-FFC9-4F21-948E-27B6E48FA237}" type="slidenum">
              <a:rPr lang="en-US"/>
              <a:pPr>
                <a:defRPr/>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eaLnBrk="1" hangingPunct="1">
              <a:defRPr/>
            </a:lvl1pPr>
          </a:lstStyle>
          <a:p>
            <a:pPr>
              <a:defRPr/>
            </a:pPr>
            <a:endParaRPr lang="en-US" dirty="0"/>
          </a:p>
        </p:txBody>
      </p:sp>
      <p:sp>
        <p:nvSpPr>
          <p:cNvPr id="5" name="Footer Placeholder 4"/>
          <p:cNvSpPr>
            <a:spLocks noGrp="1"/>
          </p:cNvSpPr>
          <p:nvPr>
            <p:ph type="ftr" sz="quarter" idx="11"/>
            <p:custDataLst>
              <p:tags r:id="rId2"/>
            </p:custDataLst>
          </p:nvPr>
        </p:nvSpPr>
        <p:spPr/>
        <p:txBody>
          <a:bodyPr/>
          <a:lstStyle>
            <a:lvl1pPr algn="l" eaLnBrk="1" hangingPunct="1">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eaLnBrk="1" hangingPunct="1">
              <a:defRPr/>
            </a:lvl1pPr>
          </a:lstStyle>
          <a:p>
            <a:pPr>
              <a:defRPr/>
            </a:pPr>
            <a:fld id="{CDBB9C2C-F12F-41E9-BA34-DE7AFE7EFA7B}" type="slidenum">
              <a:rPr lang="en-US"/>
              <a:pPr>
                <a:defRPr/>
              </a:pPr>
              <a:t>‹#›</a:t>
            </a:fld>
            <a:endParaRPr lang="en-US" dirty="0"/>
          </a:p>
        </p:txBody>
      </p:sp>
    </p:spTree>
    <p:extLst>
      <p:ext uri="{BB962C8B-B14F-4D97-AF65-F5344CB8AC3E}">
        <p14:creationId xmlns:p14="http://schemas.microsoft.com/office/powerpoint/2010/main" val="19911940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eaLnBrk="1" hangingPunct="1">
              <a:defRPr/>
            </a:lvl1pPr>
          </a:lstStyle>
          <a:p>
            <a:pPr>
              <a:defRPr/>
            </a:pPr>
            <a:endParaRPr lang="en-US" dirty="0"/>
          </a:p>
        </p:txBody>
      </p:sp>
      <p:sp>
        <p:nvSpPr>
          <p:cNvPr id="6" name="Footer Placeholder 5"/>
          <p:cNvSpPr>
            <a:spLocks noGrp="1"/>
          </p:cNvSpPr>
          <p:nvPr>
            <p:ph type="ftr" sz="quarter" idx="11"/>
            <p:custDataLst>
              <p:tags r:id="rId2"/>
            </p:custDataLst>
          </p:nvPr>
        </p:nvSpPr>
        <p:spPr/>
        <p:txBody>
          <a:bodyPr/>
          <a:lstStyle>
            <a:lvl1pPr algn="l" eaLnBrk="1" hangingPunct="1">
              <a:defRPr/>
            </a:lvl1pPr>
          </a:lstStyle>
          <a:p>
            <a:pPr>
              <a:defRPr/>
            </a:pPr>
            <a:endParaRPr lang="en-US" dirty="0"/>
          </a:p>
        </p:txBody>
      </p:sp>
      <p:sp>
        <p:nvSpPr>
          <p:cNvPr id="7" name="Slide Number Placeholder 6"/>
          <p:cNvSpPr>
            <a:spLocks noGrp="1"/>
          </p:cNvSpPr>
          <p:nvPr>
            <p:ph type="sldNum" sz="quarter" idx="12"/>
            <p:custDataLst>
              <p:tags r:id="rId3"/>
            </p:custDataLst>
          </p:nvPr>
        </p:nvSpPr>
        <p:spPr/>
        <p:txBody>
          <a:bodyPr/>
          <a:lstStyle>
            <a:lvl1pPr eaLnBrk="1" hangingPunct="1">
              <a:defRPr/>
            </a:lvl1pPr>
          </a:lstStyle>
          <a:p>
            <a:pPr>
              <a:defRPr/>
            </a:pPr>
            <a:fld id="{BA4448FF-6B48-4E67-B58A-F035D9B0E08C}" type="slidenum">
              <a:rPr lang="en-US"/>
              <a:pPr>
                <a:defRPr/>
              </a:pPr>
              <a:t>‹#›</a:t>
            </a:fld>
            <a:endParaRPr lang="en-US" dirty="0"/>
          </a:p>
        </p:txBody>
      </p:sp>
    </p:spTree>
    <p:extLst>
      <p:ext uri="{BB962C8B-B14F-4D97-AF65-F5344CB8AC3E}">
        <p14:creationId xmlns:p14="http://schemas.microsoft.com/office/powerpoint/2010/main" val="361765954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eaLnBrk="1" hangingPunct="1">
              <a:defRPr/>
            </a:lvl1pPr>
          </a:lstStyle>
          <a:p>
            <a:pPr>
              <a:defRPr/>
            </a:pPr>
            <a:endParaRPr lang="en-US" dirty="0"/>
          </a:p>
        </p:txBody>
      </p:sp>
      <p:sp>
        <p:nvSpPr>
          <p:cNvPr id="8" name="Footer Placeholder 7"/>
          <p:cNvSpPr>
            <a:spLocks noGrp="1"/>
          </p:cNvSpPr>
          <p:nvPr>
            <p:ph type="ftr" sz="quarter" idx="11"/>
            <p:custDataLst>
              <p:tags r:id="rId2"/>
            </p:custDataLst>
          </p:nvPr>
        </p:nvSpPr>
        <p:spPr/>
        <p:txBody>
          <a:bodyPr/>
          <a:lstStyle>
            <a:lvl1pPr algn="l" eaLnBrk="1" hangingPunct="1">
              <a:defRPr/>
            </a:lvl1pPr>
          </a:lstStyle>
          <a:p>
            <a:pPr>
              <a:defRPr/>
            </a:pPr>
            <a:endParaRPr lang="en-US" dirty="0"/>
          </a:p>
        </p:txBody>
      </p:sp>
      <p:sp>
        <p:nvSpPr>
          <p:cNvPr id="9" name="Slide Number Placeholder 8"/>
          <p:cNvSpPr>
            <a:spLocks noGrp="1"/>
          </p:cNvSpPr>
          <p:nvPr>
            <p:ph type="sldNum" sz="quarter" idx="12"/>
            <p:custDataLst>
              <p:tags r:id="rId3"/>
            </p:custDataLst>
          </p:nvPr>
        </p:nvSpPr>
        <p:spPr/>
        <p:txBody>
          <a:bodyPr/>
          <a:lstStyle>
            <a:lvl1pPr eaLnBrk="1" hangingPunct="1">
              <a:defRPr/>
            </a:lvl1pPr>
          </a:lstStyle>
          <a:p>
            <a:pPr>
              <a:defRPr/>
            </a:pPr>
            <a:fld id="{7E545EF4-2433-4464-BD1C-F7B290DB78EB}" type="slidenum">
              <a:rPr lang="en-US"/>
              <a:pPr>
                <a:defRPr/>
              </a:pPr>
              <a:t>‹#›</a:t>
            </a:fld>
            <a:endParaRPr lang="en-US" dirty="0"/>
          </a:p>
        </p:txBody>
      </p:sp>
    </p:spTree>
    <p:extLst>
      <p:ext uri="{BB962C8B-B14F-4D97-AF65-F5344CB8AC3E}">
        <p14:creationId xmlns:p14="http://schemas.microsoft.com/office/powerpoint/2010/main" val="172650706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eaLnBrk="1" hangingPunct="1">
              <a:defRPr/>
            </a:lvl1pPr>
          </a:lstStyle>
          <a:p>
            <a:pPr>
              <a:defRPr/>
            </a:pPr>
            <a:endParaRPr lang="en-US" dirty="0"/>
          </a:p>
        </p:txBody>
      </p:sp>
      <p:sp>
        <p:nvSpPr>
          <p:cNvPr id="4" name="Footer Placeholder 3"/>
          <p:cNvSpPr>
            <a:spLocks noGrp="1"/>
          </p:cNvSpPr>
          <p:nvPr>
            <p:ph type="ftr" sz="quarter" idx="11"/>
            <p:custDataLst>
              <p:tags r:id="rId2"/>
            </p:custDataLst>
          </p:nvPr>
        </p:nvSpPr>
        <p:spPr/>
        <p:txBody>
          <a:bodyPr/>
          <a:lstStyle>
            <a:lvl1pPr algn="l" eaLnBrk="1" hangingPunct="1">
              <a:defRPr/>
            </a:lvl1pPr>
          </a:lstStyle>
          <a:p>
            <a:pPr>
              <a:defRPr/>
            </a:pPr>
            <a:endParaRPr lang="en-US" dirty="0"/>
          </a:p>
        </p:txBody>
      </p:sp>
      <p:sp>
        <p:nvSpPr>
          <p:cNvPr id="5" name="Slide Number Placeholder 4"/>
          <p:cNvSpPr>
            <a:spLocks noGrp="1"/>
          </p:cNvSpPr>
          <p:nvPr>
            <p:ph type="sldNum" sz="quarter" idx="12"/>
            <p:custDataLst>
              <p:tags r:id="rId3"/>
            </p:custDataLst>
          </p:nvPr>
        </p:nvSpPr>
        <p:spPr/>
        <p:txBody>
          <a:bodyPr/>
          <a:lstStyle>
            <a:lvl1pPr eaLnBrk="1" hangingPunct="1">
              <a:defRPr/>
            </a:lvl1pPr>
          </a:lstStyle>
          <a:p>
            <a:pPr>
              <a:defRPr/>
            </a:pPr>
            <a:fld id="{3FC4C187-4D20-48E6-AD3D-33657BA0D59E}" type="slidenum">
              <a:rPr lang="en-US"/>
              <a:pPr>
                <a:defRPr/>
              </a:pPr>
              <a:t>‹#›</a:t>
            </a:fld>
            <a:endParaRPr lang="en-US" dirty="0"/>
          </a:p>
        </p:txBody>
      </p:sp>
    </p:spTree>
    <p:extLst>
      <p:ext uri="{BB962C8B-B14F-4D97-AF65-F5344CB8AC3E}">
        <p14:creationId xmlns:p14="http://schemas.microsoft.com/office/powerpoint/2010/main" val="144440768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eaLnBrk="1" hangingPunct="1">
              <a:defRPr/>
            </a:lvl1pPr>
          </a:lstStyle>
          <a:p>
            <a:pPr>
              <a:defRPr/>
            </a:pPr>
            <a:endParaRPr lang="en-US" dirty="0"/>
          </a:p>
        </p:txBody>
      </p:sp>
      <p:sp>
        <p:nvSpPr>
          <p:cNvPr id="3" name="Footer Placeholder 2"/>
          <p:cNvSpPr>
            <a:spLocks noGrp="1"/>
          </p:cNvSpPr>
          <p:nvPr>
            <p:ph type="ftr" sz="quarter" idx="11"/>
            <p:custDataLst>
              <p:tags r:id="rId2"/>
            </p:custDataLst>
          </p:nvPr>
        </p:nvSpPr>
        <p:spPr/>
        <p:txBody>
          <a:bodyPr/>
          <a:lstStyle>
            <a:lvl1pPr algn="l" eaLnBrk="1" hangingPunct="1">
              <a:defRPr/>
            </a:lvl1pPr>
          </a:lstStyle>
          <a:p>
            <a:pPr>
              <a:defRPr/>
            </a:pPr>
            <a:endParaRPr lang="en-US" dirty="0"/>
          </a:p>
        </p:txBody>
      </p:sp>
      <p:sp>
        <p:nvSpPr>
          <p:cNvPr id="4" name="Slide Number Placeholder 3"/>
          <p:cNvSpPr>
            <a:spLocks noGrp="1"/>
          </p:cNvSpPr>
          <p:nvPr>
            <p:ph type="sldNum" sz="quarter" idx="12"/>
            <p:custDataLst>
              <p:tags r:id="rId3"/>
            </p:custDataLst>
          </p:nvPr>
        </p:nvSpPr>
        <p:spPr/>
        <p:txBody>
          <a:bodyPr/>
          <a:lstStyle>
            <a:lvl1pPr eaLnBrk="1" hangingPunct="1">
              <a:defRPr/>
            </a:lvl1pPr>
          </a:lstStyle>
          <a:p>
            <a:pPr>
              <a:defRPr/>
            </a:pPr>
            <a:fld id="{9679B543-CC34-4B78-BCB9-763B3017F638}" type="slidenum">
              <a:rPr lang="en-US"/>
              <a:pPr>
                <a:defRPr/>
              </a:pPr>
              <a:t>‹#›</a:t>
            </a:fld>
            <a:endParaRPr lang="en-US" dirty="0"/>
          </a:p>
        </p:txBody>
      </p:sp>
    </p:spTree>
    <p:extLst>
      <p:ext uri="{BB962C8B-B14F-4D97-AF65-F5344CB8AC3E}">
        <p14:creationId xmlns:p14="http://schemas.microsoft.com/office/powerpoint/2010/main" val="141240820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a:lvl1pPr>
          </a:lstStyle>
          <a:p>
            <a:pPr>
              <a:defRPr/>
            </a:pPr>
            <a:endParaRPr lang="en-US" dirty="0"/>
          </a:p>
        </p:txBody>
      </p:sp>
      <p:sp>
        <p:nvSpPr>
          <p:cNvPr id="6" name="Footer Placeholder 5"/>
          <p:cNvSpPr>
            <a:spLocks noGrp="1"/>
          </p:cNvSpPr>
          <p:nvPr>
            <p:ph type="ftr" sz="quarter" idx="11"/>
            <p:custDataLst>
              <p:tags r:id="rId2"/>
            </p:custDataLst>
          </p:nvPr>
        </p:nvSpPr>
        <p:spPr/>
        <p:txBody>
          <a:bodyPr/>
          <a:lstStyle>
            <a:lvl1pPr algn="l" eaLnBrk="1" hangingPunct="1">
              <a:defRPr/>
            </a:lvl1pPr>
          </a:lstStyle>
          <a:p>
            <a:pPr>
              <a:defRPr/>
            </a:pPr>
            <a:endParaRPr lang="en-US" dirty="0"/>
          </a:p>
        </p:txBody>
      </p:sp>
      <p:sp>
        <p:nvSpPr>
          <p:cNvPr id="7" name="Slide Number Placeholder 6"/>
          <p:cNvSpPr>
            <a:spLocks noGrp="1"/>
          </p:cNvSpPr>
          <p:nvPr>
            <p:ph type="sldNum" sz="quarter" idx="12"/>
            <p:custDataLst>
              <p:tags r:id="rId3"/>
            </p:custDataLst>
          </p:nvPr>
        </p:nvSpPr>
        <p:spPr/>
        <p:txBody>
          <a:bodyPr/>
          <a:lstStyle>
            <a:lvl1pPr eaLnBrk="1" hangingPunct="1">
              <a:defRPr/>
            </a:lvl1pPr>
          </a:lstStyle>
          <a:p>
            <a:pPr>
              <a:defRPr/>
            </a:pPr>
            <a:fld id="{5ADACDAC-7E5E-48FA-BDF6-52CAFCDC9EBA}" type="slidenum">
              <a:rPr lang="en-US"/>
              <a:pPr>
                <a:defRPr/>
              </a:pPr>
              <a:t>‹#›</a:t>
            </a:fld>
            <a:endParaRPr lang="en-US" dirty="0"/>
          </a:p>
        </p:txBody>
      </p:sp>
    </p:spTree>
    <p:extLst>
      <p:ext uri="{BB962C8B-B14F-4D97-AF65-F5344CB8AC3E}">
        <p14:creationId xmlns:p14="http://schemas.microsoft.com/office/powerpoint/2010/main" val="129728855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a:lvl1pPr>
          </a:lstStyle>
          <a:p>
            <a:pPr>
              <a:defRPr/>
            </a:pPr>
            <a:endParaRPr lang="en-US" dirty="0"/>
          </a:p>
        </p:txBody>
      </p:sp>
      <p:sp>
        <p:nvSpPr>
          <p:cNvPr id="6" name="Footer Placeholder 5"/>
          <p:cNvSpPr>
            <a:spLocks noGrp="1"/>
          </p:cNvSpPr>
          <p:nvPr>
            <p:ph type="ftr" sz="quarter" idx="11"/>
            <p:custDataLst>
              <p:tags r:id="rId2"/>
            </p:custDataLst>
          </p:nvPr>
        </p:nvSpPr>
        <p:spPr/>
        <p:txBody>
          <a:bodyPr/>
          <a:lstStyle>
            <a:lvl1pPr algn="l" eaLnBrk="1" hangingPunct="1">
              <a:defRPr/>
            </a:lvl1pPr>
          </a:lstStyle>
          <a:p>
            <a:pPr>
              <a:defRPr/>
            </a:pPr>
            <a:endParaRPr lang="en-US" dirty="0"/>
          </a:p>
        </p:txBody>
      </p:sp>
      <p:sp>
        <p:nvSpPr>
          <p:cNvPr id="7" name="Slide Number Placeholder 6"/>
          <p:cNvSpPr>
            <a:spLocks noGrp="1"/>
          </p:cNvSpPr>
          <p:nvPr>
            <p:ph type="sldNum" sz="quarter" idx="12"/>
            <p:custDataLst>
              <p:tags r:id="rId3"/>
            </p:custDataLst>
          </p:nvPr>
        </p:nvSpPr>
        <p:spPr/>
        <p:txBody>
          <a:bodyPr/>
          <a:lstStyle>
            <a:lvl1pPr eaLnBrk="1" hangingPunct="1">
              <a:defRPr/>
            </a:lvl1pPr>
          </a:lstStyle>
          <a:p>
            <a:pPr>
              <a:defRPr/>
            </a:pPr>
            <a:fld id="{6549DFA1-126D-441B-84D8-36AF511BC243}" type="slidenum">
              <a:rPr lang="en-US"/>
              <a:pPr>
                <a:defRPr/>
              </a:pPr>
              <a:t>‹#›</a:t>
            </a:fld>
            <a:endParaRPr lang="en-US" dirty="0"/>
          </a:p>
        </p:txBody>
      </p:sp>
    </p:spTree>
    <p:extLst>
      <p:ext uri="{BB962C8B-B14F-4D97-AF65-F5344CB8AC3E}">
        <p14:creationId xmlns:p14="http://schemas.microsoft.com/office/powerpoint/2010/main" val="25926020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a:lvl1pPr>
          </a:lstStyle>
          <a:p>
            <a:pPr>
              <a:defRPr/>
            </a:pPr>
            <a:endParaRPr lang="en-US" dirty="0"/>
          </a:p>
        </p:txBody>
      </p:sp>
      <p:sp>
        <p:nvSpPr>
          <p:cNvPr id="5" name="Footer Placeholder 4"/>
          <p:cNvSpPr>
            <a:spLocks noGrp="1"/>
          </p:cNvSpPr>
          <p:nvPr>
            <p:ph type="ftr" sz="quarter" idx="11"/>
            <p:custDataLst>
              <p:tags r:id="rId2"/>
            </p:custDataLst>
          </p:nvPr>
        </p:nvSpPr>
        <p:spPr/>
        <p:txBody>
          <a:bodyPr/>
          <a:lstStyle>
            <a:lvl1pPr algn="l" eaLnBrk="1" hangingPunct="1">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eaLnBrk="1" hangingPunct="1">
              <a:defRPr/>
            </a:lvl1pPr>
          </a:lstStyle>
          <a:p>
            <a:pPr>
              <a:defRPr/>
            </a:pPr>
            <a:fld id="{EA710D43-46B6-4ACC-9F6C-94D3AD1C2890}" type="slidenum">
              <a:rPr lang="en-US"/>
              <a:pPr>
                <a:defRPr/>
              </a:pPr>
              <a:t>‹#›</a:t>
            </a:fld>
            <a:endParaRPr lang="en-US" dirty="0"/>
          </a:p>
        </p:txBody>
      </p:sp>
    </p:spTree>
    <p:extLst>
      <p:ext uri="{BB962C8B-B14F-4D97-AF65-F5344CB8AC3E}">
        <p14:creationId xmlns:p14="http://schemas.microsoft.com/office/powerpoint/2010/main" val="40309911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6188" y="342900"/>
            <a:ext cx="1735137"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0" y="342900"/>
            <a:ext cx="5056188" cy="5753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a:lvl1pPr>
          </a:lstStyle>
          <a:p>
            <a:pPr>
              <a:defRPr/>
            </a:pPr>
            <a:endParaRPr lang="en-US" dirty="0"/>
          </a:p>
        </p:txBody>
      </p:sp>
      <p:sp>
        <p:nvSpPr>
          <p:cNvPr id="5" name="Footer Placeholder 4"/>
          <p:cNvSpPr>
            <a:spLocks noGrp="1"/>
          </p:cNvSpPr>
          <p:nvPr>
            <p:ph type="ftr" sz="quarter" idx="11"/>
            <p:custDataLst>
              <p:tags r:id="rId2"/>
            </p:custDataLst>
          </p:nvPr>
        </p:nvSpPr>
        <p:spPr/>
        <p:txBody>
          <a:bodyPr/>
          <a:lstStyle>
            <a:lvl1pPr algn="l" eaLnBrk="1" hangingPunct="1">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eaLnBrk="1" hangingPunct="1">
              <a:defRPr/>
            </a:lvl1pPr>
          </a:lstStyle>
          <a:p>
            <a:pPr>
              <a:defRPr/>
            </a:pPr>
            <a:fld id="{3B0B2D3B-B07F-4B2B-8941-D59E445522E3}" type="slidenum">
              <a:rPr lang="en-US"/>
              <a:pPr>
                <a:defRPr/>
              </a:pPr>
              <a:t>‹#›</a:t>
            </a:fld>
            <a:endParaRPr lang="en-US" dirty="0"/>
          </a:p>
        </p:txBody>
      </p:sp>
    </p:spTree>
    <p:extLst>
      <p:ext uri="{BB962C8B-B14F-4D97-AF65-F5344CB8AC3E}">
        <p14:creationId xmlns:p14="http://schemas.microsoft.com/office/powerpoint/2010/main" val="192149010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9365FC7-4E5A-4180-A217-A1183AA57E15}" type="slidenum">
              <a:rPr lang="en-US"/>
              <a:pPr>
                <a:defRPr/>
              </a:pPr>
              <a:t>‹#›</a:t>
            </a:fld>
            <a:endParaRPr lang="en-US" dirty="0"/>
          </a:p>
        </p:txBody>
      </p:sp>
    </p:spTree>
    <p:extLst>
      <p:ext uri="{BB962C8B-B14F-4D97-AF65-F5344CB8AC3E}">
        <p14:creationId xmlns:p14="http://schemas.microsoft.com/office/powerpoint/2010/main" val="699340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B7D38865-72C6-48A4-9702-6156BFE36246}" type="slidenum">
              <a:rPr lang="en-US"/>
              <a:pPr>
                <a:defRPr/>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C31C9CC-4C52-4CE6-A1B8-FA37FE743520}" type="slidenum">
              <a:rPr lang="en-US"/>
              <a:pPr>
                <a:defRPr/>
              </a:pPr>
              <a:t>‹#›</a:t>
            </a:fld>
            <a:endParaRPr lang="en-US" dirty="0"/>
          </a:p>
        </p:txBody>
      </p:sp>
    </p:spTree>
    <p:extLst>
      <p:ext uri="{BB962C8B-B14F-4D97-AF65-F5344CB8AC3E}">
        <p14:creationId xmlns:p14="http://schemas.microsoft.com/office/powerpoint/2010/main" val="51907683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742C692-764E-48EF-B39F-6F7A0F4699D8}" type="slidenum">
              <a:rPr lang="en-US"/>
              <a:pPr>
                <a:defRPr/>
              </a:pPr>
              <a:t>‹#›</a:t>
            </a:fld>
            <a:endParaRPr lang="en-US" dirty="0"/>
          </a:p>
        </p:txBody>
      </p:sp>
    </p:spTree>
    <p:extLst>
      <p:ext uri="{BB962C8B-B14F-4D97-AF65-F5344CB8AC3E}">
        <p14:creationId xmlns:p14="http://schemas.microsoft.com/office/powerpoint/2010/main" val="11815383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7A0843C-6203-434B-99C0-E4DE25D0682D}" type="slidenum">
              <a:rPr lang="en-US"/>
              <a:pPr>
                <a:defRPr/>
              </a:pPr>
              <a:t>‹#›</a:t>
            </a:fld>
            <a:endParaRPr lang="en-US" dirty="0"/>
          </a:p>
        </p:txBody>
      </p:sp>
    </p:spTree>
    <p:extLst>
      <p:ext uri="{BB962C8B-B14F-4D97-AF65-F5344CB8AC3E}">
        <p14:creationId xmlns:p14="http://schemas.microsoft.com/office/powerpoint/2010/main" val="26038942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8A0B3E95-C7B7-444A-B5C7-572B1BF41AEF}" type="slidenum">
              <a:rPr lang="en-US"/>
              <a:pPr>
                <a:defRPr/>
              </a:pPr>
              <a:t>‹#›</a:t>
            </a:fld>
            <a:endParaRPr lang="en-US" dirty="0"/>
          </a:p>
        </p:txBody>
      </p:sp>
    </p:spTree>
    <p:extLst>
      <p:ext uri="{BB962C8B-B14F-4D97-AF65-F5344CB8AC3E}">
        <p14:creationId xmlns:p14="http://schemas.microsoft.com/office/powerpoint/2010/main" val="68382989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886F9E3A-2D99-40BE-B445-9622405A9C32}" type="slidenum">
              <a:rPr lang="en-US"/>
              <a:pPr>
                <a:defRPr/>
              </a:pPr>
              <a:t>‹#›</a:t>
            </a:fld>
            <a:endParaRPr lang="en-US" dirty="0"/>
          </a:p>
        </p:txBody>
      </p:sp>
    </p:spTree>
    <p:extLst>
      <p:ext uri="{BB962C8B-B14F-4D97-AF65-F5344CB8AC3E}">
        <p14:creationId xmlns:p14="http://schemas.microsoft.com/office/powerpoint/2010/main" val="16708028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28AD38F3-1632-4CEA-BB22-AAAF9A2EA71D}" type="slidenum">
              <a:rPr lang="en-US"/>
              <a:pPr>
                <a:defRPr/>
              </a:pPr>
              <a:t>‹#›</a:t>
            </a:fld>
            <a:endParaRPr lang="en-US" dirty="0"/>
          </a:p>
        </p:txBody>
      </p:sp>
    </p:spTree>
    <p:extLst>
      <p:ext uri="{BB962C8B-B14F-4D97-AF65-F5344CB8AC3E}">
        <p14:creationId xmlns:p14="http://schemas.microsoft.com/office/powerpoint/2010/main" val="39784516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1B17BF57-19B5-4E2F-9F8B-BDC527CBC9A4}" type="slidenum">
              <a:rPr lang="en-US"/>
              <a:pPr>
                <a:defRPr/>
              </a:pPr>
              <a:t>‹#›</a:t>
            </a:fld>
            <a:endParaRPr lang="en-US" dirty="0"/>
          </a:p>
        </p:txBody>
      </p:sp>
    </p:spTree>
    <p:extLst>
      <p:ext uri="{BB962C8B-B14F-4D97-AF65-F5344CB8AC3E}">
        <p14:creationId xmlns:p14="http://schemas.microsoft.com/office/powerpoint/2010/main" val="424696331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9D1EFA2-A919-4CC6-BD5C-B52B32722482}" type="slidenum">
              <a:rPr lang="en-US"/>
              <a:pPr>
                <a:defRPr/>
              </a:pPr>
              <a:t>‹#›</a:t>
            </a:fld>
            <a:endParaRPr lang="en-US" dirty="0"/>
          </a:p>
        </p:txBody>
      </p:sp>
    </p:spTree>
    <p:extLst>
      <p:ext uri="{BB962C8B-B14F-4D97-AF65-F5344CB8AC3E}">
        <p14:creationId xmlns:p14="http://schemas.microsoft.com/office/powerpoint/2010/main" val="8413972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9BB3C70-AF1B-4BA5-9B3A-DC92915D8AAB}" type="slidenum">
              <a:rPr lang="en-US"/>
              <a:pPr>
                <a:defRPr/>
              </a:pPr>
              <a:t>‹#›</a:t>
            </a:fld>
            <a:endParaRPr lang="en-US" dirty="0"/>
          </a:p>
        </p:txBody>
      </p:sp>
    </p:spTree>
    <p:extLst>
      <p:ext uri="{BB962C8B-B14F-4D97-AF65-F5344CB8AC3E}">
        <p14:creationId xmlns:p14="http://schemas.microsoft.com/office/powerpoint/2010/main" val="84785902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940073D-6A04-4CE4-BDCE-5E1C06EBB41E}" type="slidenum">
              <a:rPr lang="en-US"/>
              <a:pPr>
                <a:defRPr/>
              </a:pPr>
              <a:t>‹#›</a:t>
            </a:fld>
            <a:endParaRPr lang="en-US" dirty="0"/>
          </a:p>
        </p:txBody>
      </p:sp>
    </p:spTree>
    <p:extLst>
      <p:ext uri="{BB962C8B-B14F-4D97-AF65-F5344CB8AC3E}">
        <p14:creationId xmlns:p14="http://schemas.microsoft.com/office/powerpoint/2010/main" val="149593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5E73D4E6-76EB-4458-B924-E0AD24429DB4}" type="slidenum">
              <a:rPr lang="en-US"/>
              <a:pPr>
                <a:defRPr/>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9B24F351-EAA1-400A-A4B6-565C33A2AAEF}" type="slidenum">
              <a:rPr lang="en-US"/>
              <a:pPr>
                <a:defRPr/>
              </a:pPr>
              <a:t>‹#›</a:t>
            </a:fld>
            <a:endParaRPr lang="en-US" dirty="0"/>
          </a:p>
        </p:txBody>
      </p:sp>
    </p:spTree>
    <p:extLst>
      <p:ext uri="{BB962C8B-B14F-4D97-AF65-F5344CB8AC3E}">
        <p14:creationId xmlns:p14="http://schemas.microsoft.com/office/powerpoint/2010/main" val="40459738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idx="10"/>
            <p:custDataLst>
              <p:tags r:id="rId1"/>
            </p:custDataLst>
          </p:nvPr>
        </p:nvSpPr>
        <p:spPr/>
        <p:txBody>
          <a:bodyPr/>
          <a:lstStyle>
            <a:lvl1pPr>
              <a:defRPr>
                <a:cs typeface="Arial" pitchFamily="34" charset="0"/>
              </a:defRPr>
            </a:lvl1pPr>
          </a:lstStyle>
          <a:p>
            <a:pPr>
              <a:defRPr/>
            </a:pPr>
            <a:endParaRPr lang="en-US" dirty="0"/>
          </a:p>
        </p:txBody>
      </p:sp>
      <p:sp>
        <p:nvSpPr>
          <p:cNvPr id="3" name="Footer Placeholder 2"/>
          <p:cNvSpPr>
            <a:spLocks noGrp="1"/>
          </p:cNvSpPr>
          <p:nvPr>
            <p:ph type="ftr" idx="11"/>
            <p:custDataLst>
              <p:tags r:id="rId2"/>
            </p:custDataLst>
          </p:nvPr>
        </p:nvSpPr>
        <p:spPr/>
        <p:txBody>
          <a:bodyPr/>
          <a:lstStyle>
            <a:lvl1pPr>
              <a:defRPr>
                <a:cs typeface="Arial" pitchFamily="34" charset="0"/>
              </a:defRPr>
            </a:lvl1pPr>
          </a:lstStyle>
          <a:p>
            <a:pPr>
              <a:defRPr/>
            </a:pPr>
            <a:endParaRPr lang="en-US" dirty="0"/>
          </a:p>
        </p:txBody>
      </p:sp>
      <p:sp>
        <p:nvSpPr>
          <p:cNvPr id="4" name="Slide Number Placeholder 3"/>
          <p:cNvSpPr>
            <a:spLocks noGrp="1"/>
          </p:cNvSpPr>
          <p:nvPr>
            <p:ph type="sldNum" idx="12"/>
            <p:custDataLst>
              <p:tags r:id="rId3"/>
            </p:custDataLst>
          </p:nvPr>
        </p:nvSpPr>
        <p:spPr/>
        <p:txBody>
          <a:bodyPr/>
          <a:lstStyle>
            <a:lvl1pPr>
              <a:defRPr>
                <a:cs typeface="Arial" pitchFamily="34" charset="0"/>
              </a:defRPr>
            </a:lvl1pPr>
          </a:lstStyle>
          <a:p>
            <a:pPr>
              <a:defRPr/>
            </a:pPr>
            <a:fld id="{8AF04A5F-FFC6-424F-809D-E6CB6C57DE63}" type="slidenum">
              <a:rPr lang="en-US"/>
              <a:pPr>
                <a:defRPr/>
              </a:pPr>
              <a:t>‹#›</a:t>
            </a:fld>
            <a:endParaRPr lang="en-US" dirty="0"/>
          </a:p>
        </p:txBody>
      </p:sp>
    </p:spTree>
    <p:extLst>
      <p:ext uri="{BB962C8B-B14F-4D97-AF65-F5344CB8AC3E}">
        <p14:creationId xmlns:p14="http://schemas.microsoft.com/office/powerpoint/2010/main" val="280863925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sz="1600">
                <a:cs typeface="Arial" pitchFamily="34" charset="0"/>
              </a:defRPr>
            </a:lvl1pPr>
          </a:lstStyle>
          <a:p>
            <a:pPr>
              <a:defRPr/>
            </a:pPr>
            <a:endParaRPr lang="en-US" dirty="0"/>
          </a:p>
        </p:txBody>
      </p:sp>
      <p:sp>
        <p:nvSpPr>
          <p:cNvPr id="3" name="Footer Placeholder 2"/>
          <p:cNvSpPr>
            <a:spLocks noGrp="1"/>
          </p:cNvSpPr>
          <p:nvPr>
            <p:ph type="ftr" idx="11"/>
          </p:nvPr>
        </p:nvSpPr>
        <p:spPr/>
        <p:txBody>
          <a:bodyPr/>
          <a:lstStyle>
            <a:lvl1pPr>
              <a:defRPr sz="1600">
                <a:cs typeface="Arial" pitchFamily="34" charset="0"/>
              </a:defRPr>
            </a:lvl1pPr>
          </a:lstStyle>
          <a:p>
            <a:pPr>
              <a:defRPr/>
            </a:pPr>
            <a:endParaRPr lang="en-US" dirty="0"/>
          </a:p>
        </p:txBody>
      </p:sp>
      <p:sp>
        <p:nvSpPr>
          <p:cNvPr id="4" name="Slide Number Placeholder 3"/>
          <p:cNvSpPr>
            <a:spLocks noGrp="1"/>
          </p:cNvSpPr>
          <p:nvPr>
            <p:ph type="sldNum" idx="12"/>
          </p:nvPr>
        </p:nvSpPr>
        <p:spPr/>
        <p:txBody>
          <a:bodyPr/>
          <a:lstStyle>
            <a:lvl1pPr>
              <a:defRPr sz="1600">
                <a:cs typeface="Arial" pitchFamily="34" charset="0"/>
              </a:defRPr>
            </a:lvl1pPr>
          </a:lstStyle>
          <a:p>
            <a:pPr>
              <a:defRPr/>
            </a:pPr>
            <a:fld id="{D01A9374-9BE5-4232-8964-1FF075CF8BDB}" type="slidenum">
              <a:rPr lang="en-US"/>
              <a:pPr>
                <a:defRPr/>
              </a:pPr>
              <a:t>‹#›</a:t>
            </a:fld>
            <a:endParaRPr lang="en-US" dirty="0"/>
          </a:p>
        </p:txBody>
      </p:sp>
    </p:spTree>
    <p:extLst>
      <p:ext uri="{BB962C8B-B14F-4D97-AF65-F5344CB8AC3E}">
        <p14:creationId xmlns:p14="http://schemas.microsoft.com/office/powerpoint/2010/main" val="342413630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DC2B8F8-AE86-46AF-A906-9364468A368E}" type="slidenum">
              <a:rPr lang="en-US"/>
              <a:pPr>
                <a:defRPr/>
              </a:pPr>
              <a:t>‹#›</a:t>
            </a:fld>
            <a:endParaRPr lang="en-US" dirty="0"/>
          </a:p>
        </p:txBody>
      </p:sp>
    </p:spTree>
    <p:extLst>
      <p:ext uri="{BB962C8B-B14F-4D97-AF65-F5344CB8AC3E}">
        <p14:creationId xmlns:p14="http://schemas.microsoft.com/office/powerpoint/2010/main" val="352388530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424FC93-E09C-4784-B163-FF6F3894105A}" type="slidenum">
              <a:rPr lang="en-US"/>
              <a:pPr>
                <a:defRPr/>
              </a:pPr>
              <a:t>‹#›</a:t>
            </a:fld>
            <a:endParaRPr lang="en-US" dirty="0"/>
          </a:p>
        </p:txBody>
      </p:sp>
    </p:spTree>
    <p:extLst>
      <p:ext uri="{BB962C8B-B14F-4D97-AF65-F5344CB8AC3E}">
        <p14:creationId xmlns:p14="http://schemas.microsoft.com/office/powerpoint/2010/main" val="376844584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8262321-EE51-46C9-8494-B506BA214BE2}" type="slidenum">
              <a:rPr lang="en-US"/>
              <a:pPr>
                <a:defRPr/>
              </a:pPr>
              <a:t>‹#›</a:t>
            </a:fld>
            <a:endParaRPr lang="en-US" dirty="0"/>
          </a:p>
        </p:txBody>
      </p:sp>
    </p:spTree>
    <p:extLst>
      <p:ext uri="{BB962C8B-B14F-4D97-AF65-F5344CB8AC3E}">
        <p14:creationId xmlns:p14="http://schemas.microsoft.com/office/powerpoint/2010/main" val="16295357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1A0AE0B9-0B1A-44FA-A028-FED83D468415}" type="slidenum">
              <a:rPr lang="en-US"/>
              <a:pPr>
                <a:defRPr/>
              </a:pPr>
              <a:t>‹#›</a:t>
            </a:fld>
            <a:endParaRPr lang="en-US" dirty="0"/>
          </a:p>
        </p:txBody>
      </p:sp>
    </p:spTree>
    <p:extLst>
      <p:ext uri="{BB962C8B-B14F-4D97-AF65-F5344CB8AC3E}">
        <p14:creationId xmlns:p14="http://schemas.microsoft.com/office/powerpoint/2010/main" val="21539202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43EF2805-F858-471F-A8AE-06CBC72F4CFA}" type="slidenum">
              <a:rPr lang="en-US"/>
              <a:pPr>
                <a:defRPr/>
              </a:pPr>
              <a:t>‹#›</a:t>
            </a:fld>
            <a:endParaRPr lang="en-US" dirty="0"/>
          </a:p>
        </p:txBody>
      </p:sp>
    </p:spTree>
    <p:extLst>
      <p:ext uri="{BB962C8B-B14F-4D97-AF65-F5344CB8AC3E}">
        <p14:creationId xmlns:p14="http://schemas.microsoft.com/office/powerpoint/2010/main" val="409874030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58CDBC17-A740-4C5C-B480-DD5308631238}" type="slidenum">
              <a:rPr lang="en-US"/>
              <a:pPr>
                <a:defRPr/>
              </a:pPr>
              <a:t>‹#›</a:t>
            </a:fld>
            <a:endParaRPr lang="en-US" dirty="0"/>
          </a:p>
        </p:txBody>
      </p:sp>
    </p:spTree>
    <p:extLst>
      <p:ext uri="{BB962C8B-B14F-4D97-AF65-F5344CB8AC3E}">
        <p14:creationId xmlns:p14="http://schemas.microsoft.com/office/powerpoint/2010/main" val="240413080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F804B8DB-4B4A-4D9E-8F9F-AF16E026D8FA}" type="slidenum">
              <a:rPr lang="en-US"/>
              <a:pPr>
                <a:defRPr/>
              </a:pPr>
              <a:t>‹#›</a:t>
            </a:fld>
            <a:endParaRPr lang="en-US" dirty="0"/>
          </a:p>
        </p:txBody>
      </p:sp>
    </p:spTree>
    <p:extLst>
      <p:ext uri="{BB962C8B-B14F-4D97-AF65-F5344CB8AC3E}">
        <p14:creationId xmlns:p14="http://schemas.microsoft.com/office/powerpoint/2010/main" val="379249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02894353-6495-48BA-B5D9-21F30C0A9414}"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BF8E16A-2D64-454C-8BA9-D3841AA8A08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988B858-B47D-47D2-B54E-023778E4A433}" type="slidenum">
              <a:rPr lang="en-US"/>
              <a:pPr>
                <a:defRPr/>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8605EE1-6815-4037-A399-215E8F0197A9}" type="slidenum">
              <a:rPr lang="en-US"/>
              <a:pPr>
                <a:defRPr/>
              </a:pPr>
              <a:t>‹#›</a:t>
            </a:fld>
            <a:endParaRPr lang="en-US" dirty="0"/>
          </a:p>
        </p:txBody>
      </p:sp>
    </p:spTree>
    <p:extLst>
      <p:ext uri="{BB962C8B-B14F-4D97-AF65-F5344CB8AC3E}">
        <p14:creationId xmlns:p14="http://schemas.microsoft.com/office/powerpoint/2010/main" val="27422651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1CF40093-F393-4D69-8A43-D497F36BE0D4}" type="slidenum">
              <a:rPr lang="en-US"/>
              <a:pPr>
                <a:defRPr/>
              </a:pPr>
              <a:t>‹#›</a:t>
            </a:fld>
            <a:endParaRPr lang="en-US" dirty="0"/>
          </a:p>
        </p:txBody>
      </p:sp>
    </p:spTree>
    <p:extLst>
      <p:ext uri="{BB962C8B-B14F-4D97-AF65-F5344CB8AC3E}">
        <p14:creationId xmlns:p14="http://schemas.microsoft.com/office/powerpoint/2010/main" val="403394527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C48F806-23F1-4068-B873-E244073159FB}" type="slidenum">
              <a:rPr lang="en-US"/>
              <a:pPr>
                <a:defRPr/>
              </a:pPr>
              <a:t>‹#›</a:t>
            </a:fld>
            <a:endParaRPr lang="en-US" dirty="0"/>
          </a:p>
        </p:txBody>
      </p:sp>
    </p:spTree>
    <p:extLst>
      <p:ext uri="{BB962C8B-B14F-4D97-AF65-F5344CB8AC3E}">
        <p14:creationId xmlns:p14="http://schemas.microsoft.com/office/powerpoint/2010/main" val="133215929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23C3E2D-FEAA-4FF3-B619-EA08E4A064C8}" type="slidenum">
              <a:rPr lang="en-US"/>
              <a:pPr>
                <a:defRPr/>
              </a:pPr>
              <a:t>‹#›</a:t>
            </a:fld>
            <a:endParaRPr lang="en-US" dirty="0"/>
          </a:p>
        </p:txBody>
      </p:sp>
    </p:spTree>
    <p:extLst>
      <p:ext uri="{BB962C8B-B14F-4D97-AF65-F5344CB8AC3E}">
        <p14:creationId xmlns:p14="http://schemas.microsoft.com/office/powerpoint/2010/main" val="151564612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244DA966-601C-42B8-B4CD-68B3DCE9F45C}" type="slidenum">
              <a:rPr lang="en-US"/>
              <a:pPr>
                <a:defRPr/>
              </a:pPr>
              <a:t>‹#›</a:t>
            </a:fld>
            <a:endParaRPr lang="en-US" dirty="0"/>
          </a:p>
        </p:txBody>
      </p:sp>
    </p:spTree>
    <p:extLst>
      <p:ext uri="{BB962C8B-B14F-4D97-AF65-F5344CB8AC3E}">
        <p14:creationId xmlns:p14="http://schemas.microsoft.com/office/powerpoint/2010/main" val="270580317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2272C08-1EEB-4832-B4D9-7DEF778D6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25145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F3AB6BF-3F19-48DE-AB00-27E3E40B98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369583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D174163-B5A5-4DD5-8C69-B98C23613D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960372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A2E1895-8201-4283-9C42-A401A121A1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321616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409FC888-B1CE-4718-AEA3-FE77C2F8D6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6303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B25D00C-3546-408D-867B-3A635FDE9122}" type="slidenum">
              <a:rPr lang="en-US"/>
              <a:pPr>
                <a:defRPr/>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3614EFB2-E178-4E19-9164-D3C7EFBD35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87625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992E85B-D96E-4C64-8DCC-FF1FED910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682638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60A433A-BE4E-472D-8EBB-2809C00DBA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05688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F59FD27-E0D7-477B-AA85-4BE2BE01C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934499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0490ECC-3D5E-4B73-943A-0DC42EE07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577351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6DBA0A2-8747-44BA-B6C1-E39163FCA2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323489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EF09071C-AEEE-4EA0-B3B8-DDE6B831DACB}" type="datetimeFigureOut">
              <a:rPr lang="en-US">
                <a:solidFill>
                  <a:prstClr val="black">
                    <a:tint val="75000"/>
                  </a:prstClr>
                </a:solidFill>
              </a:rPr>
              <a:pPr>
                <a:defRPr/>
              </a:pPr>
              <a:t>1/13/2012</a:t>
            </a:fld>
            <a:endParaRPr lang="en-US">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C54E2D59-19CE-486E-98D1-D1700EB592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964743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02894353-6495-48BA-B5D9-21F30C0A9414}" type="datetimeFigureOut">
              <a:rPr lang="en-US">
                <a:solidFill>
                  <a:prstClr val="black">
                    <a:tint val="75000"/>
                  </a:prstClr>
                </a:solidFill>
              </a:rPr>
              <a:pPr>
                <a:defRPr/>
              </a:pPr>
              <a:t>1/13/2012</a:t>
            </a:fld>
            <a:endParaRPr lang="en-US">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BF8E16A-2D64-454C-8BA9-D3841AA8A0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895692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B4402CE8-A15A-4CF7-9680-0803DEE13B84}" type="datetimeFigureOut">
              <a:rPr lang="en-US">
                <a:solidFill>
                  <a:prstClr val="black">
                    <a:tint val="75000"/>
                  </a:prstClr>
                </a:solidFill>
              </a:rPr>
              <a:pPr>
                <a:defRPr/>
              </a:pPr>
              <a:t>1/13/2012</a:t>
            </a:fld>
            <a:endParaRPr lang="en-US">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5B24CDA-AD78-4B24-BA6C-EFEE3262C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931209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946FB0A2-3FE5-4DCE-B013-4667097CB15E}" type="datetimeFigureOut">
              <a:rPr lang="en-US">
                <a:solidFill>
                  <a:prstClr val="black">
                    <a:tint val="75000"/>
                  </a:prstClr>
                </a:solidFill>
              </a:rPr>
              <a:pPr>
                <a:defRPr/>
              </a:pPr>
              <a:t>1/13/2012</a:t>
            </a:fld>
            <a:endParaRPr lang="en-US">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8F81DF0-FB1F-4123-A6B4-3A6DA63F9C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7777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5C24DED3-EDEA-437D-BBF9-69D2B5B24780}" type="slidenum">
              <a:rPr lang="en-US"/>
              <a:pPr>
                <a:defRPr/>
              </a:pPr>
              <a:t>‹#›</a:t>
            </a:fld>
            <a:endParaRPr lang="en-US"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CFD60CF0-14CF-425B-989B-352071F1B147}" type="datetimeFigureOut">
              <a:rPr lang="en-US">
                <a:solidFill>
                  <a:prstClr val="black">
                    <a:tint val="75000"/>
                  </a:prstClr>
                </a:solidFill>
              </a:rPr>
              <a:pPr>
                <a:defRPr/>
              </a:pPr>
              <a:t>1/13/2012</a:t>
            </a:fld>
            <a:endParaRPr lang="en-US">
              <a:solidFill>
                <a:prstClr val="black">
                  <a:tint val="75000"/>
                </a:prstClr>
              </a:solidFill>
            </a:endParaRPr>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ADAC9B71-882D-4397-8927-66A5E0BAC5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203126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2A904D76-BAAD-4609-950D-F8CC9450CCAD}" type="datetimeFigureOut">
              <a:rPr lang="en-US">
                <a:solidFill>
                  <a:prstClr val="black">
                    <a:tint val="75000"/>
                  </a:prstClr>
                </a:solidFill>
              </a:rPr>
              <a:pPr>
                <a:defRPr/>
              </a:pPr>
              <a:t>1/13/2012</a:t>
            </a:fld>
            <a:endParaRPr lang="en-US">
              <a:solidFill>
                <a:prstClr val="black">
                  <a:tint val="75000"/>
                </a:prstClr>
              </a:solidFill>
            </a:endParaRPr>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709A5BA6-2B14-44B8-97D5-188EC2FCFB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826878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F1C9CF36-26A4-4367-9539-C985582DE0C9}" type="datetimeFigureOut">
              <a:rPr lang="en-US">
                <a:solidFill>
                  <a:prstClr val="black">
                    <a:tint val="75000"/>
                  </a:prstClr>
                </a:solidFill>
              </a:rPr>
              <a:pPr>
                <a:defRPr/>
              </a:pPr>
              <a:t>1/13/2012</a:t>
            </a:fld>
            <a:endParaRPr lang="en-US">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BAA3F5C2-2337-4092-BD54-778835E3B7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458235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AA7F9285-1348-40F6-89F2-8C4B03FD13AB}" type="datetimeFigureOut">
              <a:rPr lang="en-US">
                <a:solidFill>
                  <a:prstClr val="black">
                    <a:tint val="75000"/>
                  </a:prstClr>
                </a:solidFill>
              </a:rPr>
              <a:pPr>
                <a:defRPr/>
              </a:pPr>
              <a:t>1/13/2012</a:t>
            </a:fld>
            <a:endParaRPr lang="en-US">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72123B5-B1B0-488A-BD87-4ADA2572B7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733876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04CA1932-9745-4441-ABBA-733B55AE0F76}" type="datetimeFigureOut">
              <a:rPr lang="en-US">
                <a:solidFill>
                  <a:prstClr val="black">
                    <a:tint val="75000"/>
                  </a:prstClr>
                </a:solidFill>
              </a:rPr>
              <a:pPr>
                <a:defRPr/>
              </a:pPr>
              <a:t>1/13/2012</a:t>
            </a:fld>
            <a:endParaRPr lang="en-US">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6E77A3D-B25E-4A7E-AFA3-2F2060F284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419327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92A1295D-8163-4BD5-8F6B-69C3DDDB6BAC}" type="datetimeFigureOut">
              <a:rPr lang="en-US">
                <a:solidFill>
                  <a:prstClr val="black">
                    <a:tint val="75000"/>
                  </a:prstClr>
                </a:solidFill>
              </a:rPr>
              <a:pPr>
                <a:defRPr/>
              </a:pPr>
              <a:t>1/13/2012</a:t>
            </a:fld>
            <a:endParaRPr lang="en-US">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9912B6A1-E764-41C9-8311-38DF39B516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192659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71339567-B224-4B6B-8B85-9A745785BF62}" type="datetimeFigureOut">
              <a:rPr lang="en-US">
                <a:solidFill>
                  <a:prstClr val="black">
                    <a:tint val="75000"/>
                  </a:prstClr>
                </a:solidFill>
              </a:rPr>
              <a:pPr>
                <a:defRPr/>
              </a:pPr>
              <a:t>1/13/2012</a:t>
            </a:fld>
            <a:endParaRPr lang="en-US">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0241862-81B5-4306-AE77-C1D409D976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519313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99C122D-4E61-4E21-BAAD-FF2198AA02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179703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F3E08489-EB14-4E22-A7FA-8FC50BB9F9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392526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DE6C753-EEFD-4698-A87E-28FC67750E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3772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2272C08-1EEB-4832-B4D9-7DEF778D628B}" type="slidenum">
              <a:rPr lang="en-US"/>
              <a:pPr>
                <a:defRPr/>
              </a:pPr>
              <a:t>‹#›</a:t>
            </a:fld>
            <a:endParaRPr lang="en-US"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9100FBA-FBA4-4BE8-9904-4061738057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454253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27725C55-F131-40DA-922E-3C87ABBE92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360752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9CC31060-806A-49AB-A26B-390CD5D353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031064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913C933-2DEE-48EE-9B80-FFC825DB5F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83106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9EBE206F-EE5F-42D4-96F4-4FC8E7C222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905974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40BC9753-A2A6-49E4-883B-80F77CBE69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154314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25F25BE-A697-49E3-8E8B-F4597EC033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887502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5BB843CC-4A36-403D-B2C0-ABFD03463A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14396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6706CDF5-1952-4FE3-9F66-A8894540BD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56126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FC4B10A5-29F4-4A40-835D-2AB91850A6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6319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F3AB6BF-3F19-48DE-AB00-27E3E40B9895}" type="slidenum">
              <a:rPr lang="en-US"/>
              <a:pPr>
                <a:defRPr/>
              </a:pPr>
              <a:t>‹#›</a:t>
            </a:fld>
            <a:endParaRPr lang="en-US" dirty="0"/>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custDataLst>
              <p:tags r:id="rId3"/>
            </p:custDataLst>
          </p:nvPr>
        </p:nvSpPr>
        <p:spPr>
          <a:ln/>
        </p:spPr>
        <p:txBody>
          <a:bodyPr/>
          <a:lstStyle>
            <a:lvl1pPr>
              <a:defRPr/>
            </a:lvl1pPr>
          </a:lstStyle>
          <a:p>
            <a:pPr>
              <a:defRPr/>
            </a:pPr>
            <a:fld id="{8C3728E8-06B5-4C1D-A1AE-6D4FDA472C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480502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59BE4139-4D97-404F-A82D-AC7ED36D6D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512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6101799-07DF-4834-91D9-79458105AF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695328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F4C95864-7613-48CE-84BF-EA14361F93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852596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DA65AA7-479E-4FD0-8CAA-7DCA919EE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606173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76014794-0D58-414A-ADF1-B77E1D4EF6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28646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01F19683-893B-43A3-ACF8-A2CE9B9E2B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151132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8C29FCB-5E5D-4521-84C6-9E4BB83433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409315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48BB5AE5-98F0-4318-B2AE-818F5025EF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847458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61531305-0F0E-4E8D-BD22-C23D70F191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4209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D174163-B5A5-4DD5-8C69-B98C23613DBB}" type="slidenum">
              <a:rPr lang="en-US"/>
              <a:pPr>
                <a:defRPr/>
              </a:pPr>
              <a:t>‹#›</a:t>
            </a:fld>
            <a:endParaRPr lang="en-US" dirty="0"/>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42339B0-51BC-4BF4-A39A-2781F9AE05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99834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1146996-AF4B-4D03-95A4-C44645FA8E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482610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F3579C4-3C25-4DC9-B5AB-06D8ECF2679E}" type="slidenum">
              <a:rPr lang="en-US"/>
              <a:pPr>
                <a:defRPr/>
              </a:pPr>
              <a:t>‹#›</a:t>
            </a:fld>
            <a:endParaRPr lang="en-US"/>
          </a:p>
        </p:txBody>
      </p:sp>
    </p:spTree>
    <p:extLst>
      <p:ext uri="{BB962C8B-B14F-4D97-AF65-F5344CB8AC3E}">
        <p14:creationId xmlns:p14="http://schemas.microsoft.com/office/powerpoint/2010/main" val="250752084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5B2380C-E519-410A-9B1B-99E2A1009293}" type="slidenum">
              <a:rPr lang="en-US"/>
              <a:pPr>
                <a:defRPr/>
              </a:pPr>
              <a:t>‹#›</a:t>
            </a:fld>
            <a:endParaRPr lang="en-US"/>
          </a:p>
        </p:txBody>
      </p:sp>
    </p:spTree>
    <p:extLst>
      <p:ext uri="{BB962C8B-B14F-4D97-AF65-F5344CB8AC3E}">
        <p14:creationId xmlns:p14="http://schemas.microsoft.com/office/powerpoint/2010/main" val="222835116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EB46D53-7F10-4F55-B05A-5CACD4DBE8FE}" type="slidenum">
              <a:rPr lang="en-US"/>
              <a:pPr>
                <a:defRPr/>
              </a:pPr>
              <a:t>‹#›</a:t>
            </a:fld>
            <a:endParaRPr lang="en-US"/>
          </a:p>
        </p:txBody>
      </p:sp>
    </p:spTree>
    <p:extLst>
      <p:ext uri="{BB962C8B-B14F-4D97-AF65-F5344CB8AC3E}">
        <p14:creationId xmlns:p14="http://schemas.microsoft.com/office/powerpoint/2010/main" val="196413196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FD67A69-51BE-491D-AF7F-CA3AB652D49C}" type="slidenum">
              <a:rPr lang="en-US"/>
              <a:pPr>
                <a:defRPr/>
              </a:pPr>
              <a:t>‹#›</a:t>
            </a:fld>
            <a:endParaRPr lang="en-US"/>
          </a:p>
        </p:txBody>
      </p:sp>
    </p:spTree>
    <p:extLst>
      <p:ext uri="{BB962C8B-B14F-4D97-AF65-F5344CB8AC3E}">
        <p14:creationId xmlns:p14="http://schemas.microsoft.com/office/powerpoint/2010/main" val="422568545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5A38961A-6971-46ED-B9C6-C9B64779F407}" type="slidenum">
              <a:rPr lang="en-US"/>
              <a:pPr>
                <a:defRPr/>
              </a:pPr>
              <a:t>‹#›</a:t>
            </a:fld>
            <a:endParaRPr lang="en-US"/>
          </a:p>
        </p:txBody>
      </p:sp>
    </p:spTree>
    <p:extLst>
      <p:ext uri="{BB962C8B-B14F-4D97-AF65-F5344CB8AC3E}">
        <p14:creationId xmlns:p14="http://schemas.microsoft.com/office/powerpoint/2010/main" val="182033413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4CA847C8-18E5-499C-81E9-674ECBEADBED}" type="slidenum">
              <a:rPr lang="en-US"/>
              <a:pPr>
                <a:defRPr/>
              </a:pPr>
              <a:t>‹#›</a:t>
            </a:fld>
            <a:endParaRPr lang="en-US"/>
          </a:p>
        </p:txBody>
      </p:sp>
    </p:spTree>
    <p:extLst>
      <p:ext uri="{BB962C8B-B14F-4D97-AF65-F5344CB8AC3E}">
        <p14:creationId xmlns:p14="http://schemas.microsoft.com/office/powerpoint/2010/main" val="23640776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61E9E359-2A8D-4E11-B029-9C98246498C7}" type="slidenum">
              <a:rPr lang="en-US"/>
              <a:pPr>
                <a:defRPr/>
              </a:pPr>
              <a:t>‹#›</a:t>
            </a:fld>
            <a:endParaRPr lang="en-US"/>
          </a:p>
        </p:txBody>
      </p:sp>
    </p:spTree>
    <p:extLst>
      <p:ext uri="{BB962C8B-B14F-4D97-AF65-F5344CB8AC3E}">
        <p14:creationId xmlns:p14="http://schemas.microsoft.com/office/powerpoint/2010/main" val="389593031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F0E642E1-FC73-47D3-8991-9202DB7C9051}" type="slidenum">
              <a:rPr lang="en-US"/>
              <a:pPr>
                <a:defRPr/>
              </a:pPr>
              <a:t>‹#›</a:t>
            </a:fld>
            <a:endParaRPr lang="en-US"/>
          </a:p>
        </p:txBody>
      </p:sp>
    </p:spTree>
    <p:extLst>
      <p:ext uri="{BB962C8B-B14F-4D97-AF65-F5344CB8AC3E}">
        <p14:creationId xmlns:p14="http://schemas.microsoft.com/office/powerpoint/2010/main" val="4013924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A2E1895-8201-4283-9C42-A401A121A175}" type="slidenum">
              <a:rPr lang="en-US"/>
              <a:pPr>
                <a:defRPr/>
              </a:pPr>
              <a:t>‹#›</a:t>
            </a:fld>
            <a:endParaRPr lang="en-US" dirty="0"/>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65B5C7ED-6341-4BF1-B106-19B3C936967B}" type="slidenum">
              <a:rPr lang="en-US"/>
              <a:pPr>
                <a:defRPr/>
              </a:pPr>
              <a:t>‹#›</a:t>
            </a:fld>
            <a:endParaRPr lang="en-US"/>
          </a:p>
        </p:txBody>
      </p:sp>
    </p:spTree>
    <p:extLst>
      <p:ext uri="{BB962C8B-B14F-4D97-AF65-F5344CB8AC3E}">
        <p14:creationId xmlns:p14="http://schemas.microsoft.com/office/powerpoint/2010/main" val="158601050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FEE0334-4B2C-4BE6-831E-96F1C5E4FFD5}" type="slidenum">
              <a:rPr lang="en-US"/>
              <a:pPr>
                <a:defRPr/>
              </a:pPr>
              <a:t>‹#›</a:t>
            </a:fld>
            <a:endParaRPr lang="en-US"/>
          </a:p>
        </p:txBody>
      </p:sp>
    </p:spTree>
    <p:extLst>
      <p:ext uri="{BB962C8B-B14F-4D97-AF65-F5344CB8AC3E}">
        <p14:creationId xmlns:p14="http://schemas.microsoft.com/office/powerpoint/2010/main" val="3742682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39005CF-78EA-4632-9DBC-8A2B3053F270}" type="slidenum">
              <a:rPr lang="en-US"/>
              <a:pPr>
                <a:defRPr/>
              </a:pPr>
              <a:t>‹#›</a:t>
            </a:fld>
            <a:endParaRPr lang="en-US"/>
          </a:p>
        </p:txBody>
      </p:sp>
    </p:spTree>
    <p:extLst>
      <p:ext uri="{BB962C8B-B14F-4D97-AF65-F5344CB8AC3E}">
        <p14:creationId xmlns:p14="http://schemas.microsoft.com/office/powerpoint/2010/main" val="3199431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20E50F9-4348-4E8C-A08D-9A33281499FC}" type="slidenum">
              <a:rPr lang="en-US"/>
              <a:pPr>
                <a:defRPr/>
              </a:pPr>
              <a:t>‹#›</a:t>
            </a:fld>
            <a:endParaRPr lang="en-US"/>
          </a:p>
        </p:txBody>
      </p:sp>
    </p:spTree>
    <p:extLst>
      <p:ext uri="{BB962C8B-B14F-4D97-AF65-F5344CB8AC3E}">
        <p14:creationId xmlns:p14="http://schemas.microsoft.com/office/powerpoint/2010/main" val="358426353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2635256-9FF9-462D-90A6-70869815D938}" type="slidenum">
              <a:rPr lang="en-US"/>
              <a:pPr>
                <a:defRPr/>
              </a:pPr>
              <a:t>‹#›</a:t>
            </a:fld>
            <a:endParaRPr lang="en-US"/>
          </a:p>
        </p:txBody>
      </p:sp>
    </p:spTree>
    <p:extLst>
      <p:ext uri="{BB962C8B-B14F-4D97-AF65-F5344CB8AC3E}">
        <p14:creationId xmlns:p14="http://schemas.microsoft.com/office/powerpoint/2010/main" val="252894727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E2A89E9-3BA4-42F9-A1FB-2F90E38800C9}" type="slidenum">
              <a:rPr lang="en-US"/>
              <a:pPr>
                <a:defRPr/>
              </a:pPr>
              <a:t>‹#›</a:t>
            </a:fld>
            <a:endParaRPr lang="en-US"/>
          </a:p>
        </p:txBody>
      </p:sp>
    </p:spTree>
    <p:extLst>
      <p:ext uri="{BB962C8B-B14F-4D97-AF65-F5344CB8AC3E}">
        <p14:creationId xmlns:p14="http://schemas.microsoft.com/office/powerpoint/2010/main" val="253403431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B5C645B5-80DA-41D3-9EE6-800CE1AC97F0}" type="slidenum">
              <a:rPr lang="en-US"/>
              <a:pPr>
                <a:defRPr/>
              </a:pPr>
              <a:t>‹#›</a:t>
            </a:fld>
            <a:endParaRPr lang="en-US"/>
          </a:p>
        </p:txBody>
      </p:sp>
    </p:spTree>
    <p:extLst>
      <p:ext uri="{BB962C8B-B14F-4D97-AF65-F5344CB8AC3E}">
        <p14:creationId xmlns:p14="http://schemas.microsoft.com/office/powerpoint/2010/main" val="189944489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E8F81E72-9F92-4F5B-90C3-C393948BF3B5}" type="slidenum">
              <a:rPr lang="en-US"/>
              <a:pPr>
                <a:defRPr/>
              </a:pPr>
              <a:t>‹#›</a:t>
            </a:fld>
            <a:endParaRPr lang="en-US"/>
          </a:p>
        </p:txBody>
      </p:sp>
    </p:spTree>
    <p:extLst>
      <p:ext uri="{BB962C8B-B14F-4D97-AF65-F5344CB8AC3E}">
        <p14:creationId xmlns:p14="http://schemas.microsoft.com/office/powerpoint/2010/main" val="313339208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23C74F09-D65B-487F-8466-81CF9AF637F4}" type="slidenum">
              <a:rPr lang="en-US"/>
              <a:pPr>
                <a:defRPr/>
              </a:pPr>
              <a:t>‹#›</a:t>
            </a:fld>
            <a:endParaRPr lang="en-US"/>
          </a:p>
        </p:txBody>
      </p:sp>
    </p:spTree>
    <p:extLst>
      <p:ext uri="{BB962C8B-B14F-4D97-AF65-F5344CB8AC3E}">
        <p14:creationId xmlns:p14="http://schemas.microsoft.com/office/powerpoint/2010/main" val="54093457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1094A4D4-E870-4986-AE61-DF100B938829}" type="slidenum">
              <a:rPr lang="en-US"/>
              <a:pPr>
                <a:defRPr/>
              </a:pPr>
              <a:t>‹#›</a:t>
            </a:fld>
            <a:endParaRPr lang="en-US"/>
          </a:p>
        </p:txBody>
      </p:sp>
    </p:spTree>
    <p:extLst>
      <p:ext uri="{BB962C8B-B14F-4D97-AF65-F5344CB8AC3E}">
        <p14:creationId xmlns:p14="http://schemas.microsoft.com/office/powerpoint/2010/main" val="1429799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409FC888-B1CE-4718-AEA3-FE77C2F8D6B6}" type="slidenum">
              <a:rPr lang="en-US"/>
              <a:pPr>
                <a:defRPr/>
              </a:pPr>
              <a:t>‹#›</a:t>
            </a:fld>
            <a:endParaRPr lang="en-US" dirty="0"/>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2F4B24F-78CD-4CE7-9A3C-BFB1C5472D19}" type="slidenum">
              <a:rPr lang="en-US"/>
              <a:pPr>
                <a:defRPr/>
              </a:pPr>
              <a:t>‹#›</a:t>
            </a:fld>
            <a:endParaRPr lang="en-US"/>
          </a:p>
        </p:txBody>
      </p:sp>
    </p:spTree>
    <p:extLst>
      <p:ext uri="{BB962C8B-B14F-4D97-AF65-F5344CB8AC3E}">
        <p14:creationId xmlns:p14="http://schemas.microsoft.com/office/powerpoint/2010/main" val="151618585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8C33C62-40E6-4AF5-BD68-AE626FC1A196}" type="slidenum">
              <a:rPr lang="en-US"/>
              <a:pPr>
                <a:defRPr/>
              </a:pPr>
              <a:t>‹#›</a:t>
            </a:fld>
            <a:endParaRPr lang="en-US"/>
          </a:p>
        </p:txBody>
      </p:sp>
    </p:spTree>
    <p:extLst>
      <p:ext uri="{BB962C8B-B14F-4D97-AF65-F5344CB8AC3E}">
        <p14:creationId xmlns:p14="http://schemas.microsoft.com/office/powerpoint/2010/main" val="384343368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5F4281E-906E-4C2A-B677-E844088F8B2D}" type="slidenum">
              <a:rPr lang="en-US"/>
              <a:pPr>
                <a:defRPr/>
              </a:pPr>
              <a:t>‹#›</a:t>
            </a:fld>
            <a:endParaRPr lang="en-US"/>
          </a:p>
        </p:txBody>
      </p:sp>
    </p:spTree>
    <p:extLst>
      <p:ext uri="{BB962C8B-B14F-4D97-AF65-F5344CB8AC3E}">
        <p14:creationId xmlns:p14="http://schemas.microsoft.com/office/powerpoint/2010/main" val="195187587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95C2AC3-35DA-4334-B413-D78E97364D23}" type="slidenum">
              <a:rPr lang="en-US"/>
              <a:pPr>
                <a:defRPr/>
              </a:pPr>
              <a:t>‹#›</a:t>
            </a:fld>
            <a:endParaRPr lang="en-US"/>
          </a:p>
        </p:txBody>
      </p:sp>
    </p:spTree>
    <p:extLst>
      <p:ext uri="{BB962C8B-B14F-4D97-AF65-F5344CB8AC3E}">
        <p14:creationId xmlns:p14="http://schemas.microsoft.com/office/powerpoint/2010/main" val="24945456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434AAADF-2B06-46A0-9038-40EE8B5B81F6}" type="slidenum">
              <a:rPr lang="en-US"/>
              <a:pPr>
                <a:defRPr/>
              </a:pPr>
              <a:t>‹#›</a:t>
            </a:fld>
            <a:endParaRPr lang="en-US"/>
          </a:p>
        </p:txBody>
      </p:sp>
    </p:spTree>
    <p:extLst>
      <p:ext uri="{BB962C8B-B14F-4D97-AF65-F5344CB8AC3E}">
        <p14:creationId xmlns:p14="http://schemas.microsoft.com/office/powerpoint/2010/main" val="391056975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F2A6ECAD-CBAC-4DAC-BD4C-98672FB813EA}" type="slidenum">
              <a:rPr lang="en-US"/>
              <a:pPr>
                <a:defRPr/>
              </a:pPr>
              <a:t>‹#›</a:t>
            </a:fld>
            <a:endParaRPr lang="en-US"/>
          </a:p>
        </p:txBody>
      </p:sp>
    </p:spTree>
    <p:extLst>
      <p:ext uri="{BB962C8B-B14F-4D97-AF65-F5344CB8AC3E}">
        <p14:creationId xmlns:p14="http://schemas.microsoft.com/office/powerpoint/2010/main" val="340514650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7"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custDataLst>
              <p:tags r:id="rId3"/>
            </p:custDataLst>
          </p:nvPr>
        </p:nvSpPr>
        <p:spPr>
          <a:ln/>
        </p:spPr>
        <p:txBody>
          <a:bodyPr/>
          <a:lstStyle>
            <a:lvl1pPr>
              <a:defRPr/>
            </a:lvl1pPr>
          </a:lstStyle>
          <a:p>
            <a:pPr>
              <a:defRPr/>
            </a:pPr>
            <a:fld id="{441E1A23-CBE6-41C0-BA71-8072B0D64B84}" type="slidenum">
              <a:rPr lang="en-US"/>
              <a:pPr>
                <a:defRPr/>
              </a:pPr>
              <a:t>‹#›</a:t>
            </a:fld>
            <a:endParaRPr lang="en-US"/>
          </a:p>
        </p:txBody>
      </p:sp>
    </p:spTree>
    <p:extLst>
      <p:ext uri="{BB962C8B-B14F-4D97-AF65-F5344CB8AC3E}">
        <p14:creationId xmlns:p14="http://schemas.microsoft.com/office/powerpoint/2010/main" val="164003442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D4A89176-A857-424A-8E23-3E9A0604D939}" type="slidenum">
              <a:rPr lang="en-US"/>
              <a:pPr>
                <a:defRPr/>
              </a:pPr>
              <a:t>‹#›</a:t>
            </a:fld>
            <a:endParaRPr lang="en-US" dirty="0"/>
          </a:p>
        </p:txBody>
      </p:sp>
    </p:spTree>
    <p:extLst>
      <p:ext uri="{BB962C8B-B14F-4D97-AF65-F5344CB8AC3E}">
        <p14:creationId xmlns:p14="http://schemas.microsoft.com/office/powerpoint/2010/main" val="424128389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E165939B-3715-4A35-8D09-1E5546C562C3}" type="slidenum">
              <a:rPr lang="en-US"/>
              <a:pPr>
                <a:defRPr/>
              </a:pPr>
              <a:t>‹#›</a:t>
            </a:fld>
            <a:endParaRPr lang="en-US" dirty="0"/>
          </a:p>
        </p:txBody>
      </p:sp>
    </p:spTree>
    <p:extLst>
      <p:ext uri="{BB962C8B-B14F-4D97-AF65-F5344CB8AC3E}">
        <p14:creationId xmlns:p14="http://schemas.microsoft.com/office/powerpoint/2010/main" val="283556714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EE3B4069-EC15-4343-9EA4-46CC944D1158}" type="slidenum">
              <a:rPr lang="en-US"/>
              <a:pPr>
                <a:defRPr/>
              </a:pPr>
              <a:t>‹#›</a:t>
            </a:fld>
            <a:endParaRPr lang="en-US" dirty="0"/>
          </a:p>
        </p:txBody>
      </p:sp>
    </p:spTree>
    <p:extLst>
      <p:ext uri="{BB962C8B-B14F-4D97-AF65-F5344CB8AC3E}">
        <p14:creationId xmlns:p14="http://schemas.microsoft.com/office/powerpoint/2010/main" val="1431317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3614EFB2-E178-4E19-9164-D3C7EFBD3576}" type="slidenum">
              <a:rPr lang="en-US"/>
              <a:pPr>
                <a:defRPr/>
              </a:pPr>
              <a:t>‹#›</a:t>
            </a:fld>
            <a:endParaRPr 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B40E81CC-8FA4-4A3B-9C8F-772EF5DF1104}" type="slidenum">
              <a:rPr lang="en-US"/>
              <a:pPr>
                <a:defRPr/>
              </a:pPr>
              <a:t>‹#›</a:t>
            </a:fld>
            <a:endParaRPr lang="en-US" dirty="0"/>
          </a:p>
        </p:txBody>
      </p:sp>
    </p:spTree>
    <p:extLst>
      <p:ext uri="{BB962C8B-B14F-4D97-AF65-F5344CB8AC3E}">
        <p14:creationId xmlns:p14="http://schemas.microsoft.com/office/powerpoint/2010/main" val="306825898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0CAB55C5-C1C0-4D5C-9ADE-2ECA838CB283}" type="slidenum">
              <a:rPr lang="en-US"/>
              <a:pPr>
                <a:defRPr/>
              </a:pPr>
              <a:t>‹#›</a:t>
            </a:fld>
            <a:endParaRPr lang="en-US" dirty="0"/>
          </a:p>
        </p:txBody>
      </p:sp>
    </p:spTree>
    <p:extLst>
      <p:ext uri="{BB962C8B-B14F-4D97-AF65-F5344CB8AC3E}">
        <p14:creationId xmlns:p14="http://schemas.microsoft.com/office/powerpoint/2010/main" val="411809345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1B320B31-7CB9-49CA-ABB1-16B8DB1344C8}" type="slidenum">
              <a:rPr lang="en-US"/>
              <a:pPr>
                <a:defRPr/>
              </a:pPr>
              <a:t>‹#›</a:t>
            </a:fld>
            <a:endParaRPr lang="en-US" dirty="0"/>
          </a:p>
        </p:txBody>
      </p:sp>
    </p:spTree>
    <p:extLst>
      <p:ext uri="{BB962C8B-B14F-4D97-AF65-F5344CB8AC3E}">
        <p14:creationId xmlns:p14="http://schemas.microsoft.com/office/powerpoint/2010/main" val="145432186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C4FBB5FB-B83F-4D8E-AD21-1DC2218DACA8}" type="slidenum">
              <a:rPr lang="en-US"/>
              <a:pPr>
                <a:defRPr/>
              </a:pPr>
              <a:t>‹#›</a:t>
            </a:fld>
            <a:endParaRPr lang="en-US" dirty="0"/>
          </a:p>
        </p:txBody>
      </p:sp>
    </p:spTree>
    <p:extLst>
      <p:ext uri="{BB962C8B-B14F-4D97-AF65-F5344CB8AC3E}">
        <p14:creationId xmlns:p14="http://schemas.microsoft.com/office/powerpoint/2010/main" val="164823893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CC3152AD-3370-437D-BBE2-02B065125F51}" type="slidenum">
              <a:rPr lang="en-US"/>
              <a:pPr>
                <a:defRPr/>
              </a:pPr>
              <a:t>‹#›</a:t>
            </a:fld>
            <a:endParaRPr lang="en-US" dirty="0"/>
          </a:p>
        </p:txBody>
      </p:sp>
    </p:spTree>
    <p:extLst>
      <p:ext uri="{BB962C8B-B14F-4D97-AF65-F5344CB8AC3E}">
        <p14:creationId xmlns:p14="http://schemas.microsoft.com/office/powerpoint/2010/main" val="262288299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782E66C1-98AF-458A-965A-2FD34C206287}" type="slidenum">
              <a:rPr lang="en-US"/>
              <a:pPr>
                <a:defRPr/>
              </a:pPr>
              <a:t>‹#›</a:t>
            </a:fld>
            <a:endParaRPr lang="en-US" dirty="0"/>
          </a:p>
        </p:txBody>
      </p:sp>
    </p:spTree>
    <p:extLst>
      <p:ext uri="{BB962C8B-B14F-4D97-AF65-F5344CB8AC3E}">
        <p14:creationId xmlns:p14="http://schemas.microsoft.com/office/powerpoint/2010/main" val="400801389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54160503-0AD0-4E02-ACDD-0342E78502CB}" type="slidenum">
              <a:rPr lang="en-US"/>
              <a:pPr>
                <a:defRPr/>
              </a:pPr>
              <a:t>‹#›</a:t>
            </a:fld>
            <a:endParaRPr lang="en-US" dirty="0"/>
          </a:p>
        </p:txBody>
      </p:sp>
    </p:spTree>
    <p:extLst>
      <p:ext uri="{BB962C8B-B14F-4D97-AF65-F5344CB8AC3E}">
        <p14:creationId xmlns:p14="http://schemas.microsoft.com/office/powerpoint/2010/main" val="342827042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DB5AD29-A21F-48DF-808C-F63994953F92}" type="slidenum">
              <a:rPr lang="en-US"/>
              <a:pPr>
                <a:defRPr/>
              </a:pPr>
              <a:t>‹#›</a:t>
            </a:fld>
            <a:endParaRPr lang="en-US" dirty="0"/>
          </a:p>
        </p:txBody>
      </p:sp>
    </p:spTree>
    <p:extLst>
      <p:ext uri="{BB962C8B-B14F-4D97-AF65-F5344CB8AC3E}">
        <p14:creationId xmlns:p14="http://schemas.microsoft.com/office/powerpoint/2010/main" val="87637280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81A36F3-845B-4BD9-BEC9-8DEBEEAC84E2}" type="slidenum">
              <a:rPr lang="en-US"/>
              <a:pPr>
                <a:defRPr/>
              </a:pPr>
              <a:t>‹#›</a:t>
            </a:fld>
            <a:endParaRPr lang="en-US" dirty="0"/>
          </a:p>
        </p:txBody>
      </p:sp>
    </p:spTree>
    <p:extLst>
      <p:ext uri="{BB962C8B-B14F-4D97-AF65-F5344CB8AC3E}">
        <p14:creationId xmlns:p14="http://schemas.microsoft.com/office/powerpoint/2010/main" val="339312523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D70976A-566A-4535-8614-86345A3F50C1}" type="slidenum">
              <a:rPr lang="en-US"/>
              <a:pPr>
                <a:defRPr/>
              </a:pPr>
              <a:t>‹#›</a:t>
            </a:fld>
            <a:endParaRPr lang="en-US" dirty="0"/>
          </a:p>
        </p:txBody>
      </p:sp>
    </p:spTree>
    <p:extLst>
      <p:ext uri="{BB962C8B-B14F-4D97-AF65-F5344CB8AC3E}">
        <p14:creationId xmlns:p14="http://schemas.microsoft.com/office/powerpoint/2010/main" val="3021640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992E85B-D96E-4C64-8DCC-FF1FED9104FA}" type="slidenum">
              <a:rPr lang="en-US"/>
              <a:pPr>
                <a:defRPr/>
              </a:pPr>
              <a:t>‹#›</a:t>
            </a:fld>
            <a:endParaRPr lang="en-US"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553DA3-61B1-4A8B-8AEE-9C0346013DBC}" type="slidenum">
              <a:rPr lang="en-US"/>
              <a:pPr>
                <a:defRPr/>
              </a:pPr>
              <a:t>‹#›</a:t>
            </a:fld>
            <a:endParaRPr lang="en-US" dirty="0"/>
          </a:p>
        </p:txBody>
      </p:sp>
    </p:spTree>
    <p:extLst>
      <p:ext uri="{BB962C8B-B14F-4D97-AF65-F5344CB8AC3E}">
        <p14:creationId xmlns:p14="http://schemas.microsoft.com/office/powerpoint/2010/main" val="166967661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C89BFF4-1C68-4DE3-85CC-2E7FD2F2275D}" type="slidenum">
              <a:rPr lang="en-US"/>
              <a:pPr>
                <a:defRPr/>
              </a:pPr>
              <a:t>‹#›</a:t>
            </a:fld>
            <a:endParaRPr lang="en-US" dirty="0"/>
          </a:p>
        </p:txBody>
      </p:sp>
    </p:spTree>
    <p:extLst>
      <p:ext uri="{BB962C8B-B14F-4D97-AF65-F5344CB8AC3E}">
        <p14:creationId xmlns:p14="http://schemas.microsoft.com/office/powerpoint/2010/main" val="94610697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87941F7-81EE-4FBD-8C1F-544A14CC9600}" type="slidenum">
              <a:rPr lang="en-US"/>
              <a:pPr>
                <a:defRPr/>
              </a:pPr>
              <a:t>‹#›</a:t>
            </a:fld>
            <a:endParaRPr lang="en-US" dirty="0"/>
          </a:p>
        </p:txBody>
      </p:sp>
    </p:spTree>
    <p:extLst>
      <p:ext uri="{BB962C8B-B14F-4D97-AF65-F5344CB8AC3E}">
        <p14:creationId xmlns:p14="http://schemas.microsoft.com/office/powerpoint/2010/main" val="24637909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6E9305C-09B5-4FDB-998F-AA6CADD3C69F}" type="slidenum">
              <a:rPr lang="en-US"/>
              <a:pPr>
                <a:defRPr/>
              </a:pPr>
              <a:t>‹#›</a:t>
            </a:fld>
            <a:endParaRPr lang="en-US" dirty="0"/>
          </a:p>
        </p:txBody>
      </p:sp>
    </p:spTree>
    <p:extLst>
      <p:ext uri="{BB962C8B-B14F-4D97-AF65-F5344CB8AC3E}">
        <p14:creationId xmlns:p14="http://schemas.microsoft.com/office/powerpoint/2010/main" val="52060109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525DB9E-BEDC-4806-9EC2-7D6D99146437}" type="slidenum">
              <a:rPr lang="en-US"/>
              <a:pPr>
                <a:defRPr/>
              </a:pPr>
              <a:t>‹#›</a:t>
            </a:fld>
            <a:endParaRPr lang="en-US" dirty="0"/>
          </a:p>
        </p:txBody>
      </p:sp>
    </p:spTree>
    <p:extLst>
      <p:ext uri="{BB962C8B-B14F-4D97-AF65-F5344CB8AC3E}">
        <p14:creationId xmlns:p14="http://schemas.microsoft.com/office/powerpoint/2010/main" val="249252357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0651EF7-DDCA-4CD4-8C01-8EDE5165E50F}" type="slidenum">
              <a:rPr lang="en-US"/>
              <a:pPr>
                <a:defRPr/>
              </a:pPr>
              <a:t>‹#›</a:t>
            </a:fld>
            <a:endParaRPr lang="en-US" dirty="0"/>
          </a:p>
        </p:txBody>
      </p:sp>
    </p:spTree>
    <p:extLst>
      <p:ext uri="{BB962C8B-B14F-4D97-AF65-F5344CB8AC3E}">
        <p14:creationId xmlns:p14="http://schemas.microsoft.com/office/powerpoint/2010/main" val="105329403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D45299-CDA9-4B29-BDB0-2A1FAFEB0E33}" type="slidenum">
              <a:rPr lang="en-US"/>
              <a:pPr>
                <a:defRPr/>
              </a:pPr>
              <a:t>‹#›</a:t>
            </a:fld>
            <a:endParaRPr lang="en-US" dirty="0"/>
          </a:p>
        </p:txBody>
      </p:sp>
    </p:spTree>
    <p:extLst>
      <p:ext uri="{BB962C8B-B14F-4D97-AF65-F5344CB8AC3E}">
        <p14:creationId xmlns:p14="http://schemas.microsoft.com/office/powerpoint/2010/main" val="184399529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8475E53-7972-476A-BAF2-E75C6C92D87B}" type="slidenum">
              <a:rPr lang="en-US"/>
              <a:pPr>
                <a:defRPr/>
              </a:pPr>
              <a:t>‹#›</a:t>
            </a:fld>
            <a:endParaRPr lang="en-US" dirty="0"/>
          </a:p>
        </p:txBody>
      </p:sp>
    </p:spTree>
    <p:extLst>
      <p:ext uri="{BB962C8B-B14F-4D97-AF65-F5344CB8AC3E}">
        <p14:creationId xmlns:p14="http://schemas.microsoft.com/office/powerpoint/2010/main" val="414739888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A91520-2793-4117-9486-7E8F32F4A373}" type="slidenum">
              <a:rPr lang="en-US"/>
              <a:pPr>
                <a:defRPr/>
              </a:pPr>
              <a:t>‹#›</a:t>
            </a:fld>
            <a:endParaRPr lang="en-US" dirty="0"/>
          </a:p>
        </p:txBody>
      </p:sp>
    </p:spTree>
    <p:extLst>
      <p:ext uri="{BB962C8B-B14F-4D97-AF65-F5344CB8AC3E}">
        <p14:creationId xmlns:p14="http://schemas.microsoft.com/office/powerpoint/2010/main" val="164966773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1C7FDDD-4C8D-4424-B317-2A7FFFFCC3D9}" type="slidenum">
              <a:rPr lang="en-US"/>
              <a:pPr>
                <a:defRPr/>
              </a:pPr>
              <a:t>‹#›</a:t>
            </a:fld>
            <a:endParaRPr lang="en-US" dirty="0"/>
          </a:p>
        </p:txBody>
      </p:sp>
    </p:spTree>
    <p:extLst>
      <p:ext uri="{BB962C8B-B14F-4D97-AF65-F5344CB8AC3E}">
        <p14:creationId xmlns:p14="http://schemas.microsoft.com/office/powerpoint/2010/main" val="275335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B4402CE8-A15A-4CF7-9680-0803DEE13B84}"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5B24CDA-AD78-4B24-BA6C-EFEE3262C36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60A433A-BE4E-472D-8EBB-2809C00DBA53}" type="slidenum">
              <a:rPr lang="en-US"/>
              <a:pPr>
                <a:defRPr/>
              </a:pPr>
              <a:t>‹#›</a:t>
            </a:fld>
            <a:endParaRPr lang="en-US"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E1EDCEE-3A7D-48E4-98FE-5F20A27F4EA6}" type="slidenum">
              <a:rPr lang="en-US"/>
              <a:pPr>
                <a:defRPr/>
              </a:pPr>
              <a:t>‹#›</a:t>
            </a:fld>
            <a:endParaRPr lang="en-US" dirty="0"/>
          </a:p>
        </p:txBody>
      </p:sp>
    </p:spTree>
    <p:extLst>
      <p:ext uri="{BB962C8B-B14F-4D97-AF65-F5344CB8AC3E}">
        <p14:creationId xmlns:p14="http://schemas.microsoft.com/office/powerpoint/2010/main" val="407477474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7B83D1C-8C6A-45EB-B7CB-756D87511254}" type="slidenum">
              <a:rPr lang="en-US"/>
              <a:pPr>
                <a:defRPr/>
              </a:pPr>
              <a:t>‹#›</a:t>
            </a:fld>
            <a:endParaRPr lang="en-US" dirty="0"/>
          </a:p>
        </p:txBody>
      </p:sp>
    </p:spTree>
    <p:extLst>
      <p:ext uri="{BB962C8B-B14F-4D97-AF65-F5344CB8AC3E}">
        <p14:creationId xmlns:p14="http://schemas.microsoft.com/office/powerpoint/2010/main" val="227126187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A39590F-1F8B-45B5-8094-27872FE64E14}" type="slidenum">
              <a:rPr lang="en-US"/>
              <a:pPr>
                <a:defRPr/>
              </a:pPr>
              <a:t>‹#›</a:t>
            </a:fld>
            <a:endParaRPr lang="en-US" dirty="0"/>
          </a:p>
        </p:txBody>
      </p:sp>
    </p:spTree>
    <p:extLst>
      <p:ext uri="{BB962C8B-B14F-4D97-AF65-F5344CB8AC3E}">
        <p14:creationId xmlns:p14="http://schemas.microsoft.com/office/powerpoint/2010/main" val="420048224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B4B1610-581F-4B8D-BE96-94EE0D326E3E}" type="slidenum">
              <a:rPr lang="en-US"/>
              <a:pPr>
                <a:defRPr/>
              </a:pPr>
              <a:t>‹#›</a:t>
            </a:fld>
            <a:endParaRPr lang="en-US" dirty="0"/>
          </a:p>
        </p:txBody>
      </p:sp>
    </p:spTree>
    <p:extLst>
      <p:ext uri="{BB962C8B-B14F-4D97-AF65-F5344CB8AC3E}">
        <p14:creationId xmlns:p14="http://schemas.microsoft.com/office/powerpoint/2010/main" val="591554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12AB6FC-80EE-47EE-98C1-48D67061C86E}" type="slidenum">
              <a:rPr lang="en-US"/>
              <a:pPr>
                <a:defRPr/>
              </a:pPr>
              <a:t>‹#›</a:t>
            </a:fld>
            <a:endParaRPr lang="en-US" dirty="0"/>
          </a:p>
        </p:txBody>
      </p:sp>
    </p:spTree>
    <p:extLst>
      <p:ext uri="{BB962C8B-B14F-4D97-AF65-F5344CB8AC3E}">
        <p14:creationId xmlns:p14="http://schemas.microsoft.com/office/powerpoint/2010/main" val="299288333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F52A4BE-A565-4927-8901-1A6CBED7139A}" type="slidenum">
              <a:rPr lang="en-US"/>
              <a:pPr>
                <a:defRPr/>
              </a:pPr>
              <a:t>‹#›</a:t>
            </a:fld>
            <a:endParaRPr lang="en-US" dirty="0"/>
          </a:p>
        </p:txBody>
      </p:sp>
    </p:spTree>
    <p:extLst>
      <p:ext uri="{BB962C8B-B14F-4D97-AF65-F5344CB8AC3E}">
        <p14:creationId xmlns:p14="http://schemas.microsoft.com/office/powerpoint/2010/main" val="31944514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5CD4727-BA79-41E1-B462-0AE9E3E31026}" type="slidenum">
              <a:rPr lang="en-US"/>
              <a:pPr>
                <a:defRPr/>
              </a:pPr>
              <a:t>‹#›</a:t>
            </a:fld>
            <a:endParaRPr lang="en-US" dirty="0"/>
          </a:p>
        </p:txBody>
      </p:sp>
    </p:spTree>
    <p:extLst>
      <p:ext uri="{BB962C8B-B14F-4D97-AF65-F5344CB8AC3E}">
        <p14:creationId xmlns:p14="http://schemas.microsoft.com/office/powerpoint/2010/main" val="307470721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DFA9A57-4BA9-4B24-BD56-4F048E9D17B8}" type="slidenum">
              <a:rPr lang="en-US"/>
              <a:pPr>
                <a:defRPr/>
              </a:pPr>
              <a:t>‹#›</a:t>
            </a:fld>
            <a:endParaRPr lang="en-US" dirty="0"/>
          </a:p>
        </p:txBody>
      </p:sp>
    </p:spTree>
    <p:extLst>
      <p:ext uri="{BB962C8B-B14F-4D97-AF65-F5344CB8AC3E}">
        <p14:creationId xmlns:p14="http://schemas.microsoft.com/office/powerpoint/2010/main" val="13456849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D2703D-C208-468C-8183-D771E712DA09}" type="slidenum">
              <a:rPr lang="en-US"/>
              <a:pPr>
                <a:defRPr/>
              </a:pPr>
              <a:t>‹#›</a:t>
            </a:fld>
            <a:endParaRPr lang="en-US" dirty="0"/>
          </a:p>
        </p:txBody>
      </p:sp>
    </p:spTree>
    <p:extLst>
      <p:ext uri="{BB962C8B-B14F-4D97-AF65-F5344CB8AC3E}">
        <p14:creationId xmlns:p14="http://schemas.microsoft.com/office/powerpoint/2010/main" val="120074439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880452-286E-4B28-9A05-5E9362C031CF}" type="slidenum">
              <a:rPr lang="en-US"/>
              <a:pPr>
                <a:defRPr/>
              </a:pPr>
              <a:t>‹#›</a:t>
            </a:fld>
            <a:endParaRPr lang="en-US" dirty="0"/>
          </a:p>
        </p:txBody>
      </p:sp>
    </p:spTree>
    <p:extLst>
      <p:ext uri="{BB962C8B-B14F-4D97-AF65-F5344CB8AC3E}">
        <p14:creationId xmlns:p14="http://schemas.microsoft.com/office/powerpoint/2010/main" val="900198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F59FD27-E0D7-477B-AA85-4BE2BE01C482}" type="slidenum">
              <a:rPr lang="en-US"/>
              <a:pPr>
                <a:defRPr/>
              </a:pPr>
              <a:t>‹#›</a:t>
            </a:fld>
            <a:endParaRPr lang="en-US" dirty="0"/>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6ED5480-B18B-47A1-B45A-BCCA4481E3B7}" type="slidenum">
              <a:rPr lang="en-US"/>
              <a:pPr>
                <a:defRPr/>
              </a:pPr>
              <a:t>‹#›</a:t>
            </a:fld>
            <a:endParaRPr lang="en-US" dirty="0"/>
          </a:p>
        </p:txBody>
      </p:sp>
    </p:spTree>
    <p:extLst>
      <p:ext uri="{BB962C8B-B14F-4D97-AF65-F5344CB8AC3E}">
        <p14:creationId xmlns:p14="http://schemas.microsoft.com/office/powerpoint/2010/main" val="77085601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A8E186D-B54F-47C7-9014-9B4C933AD394}" type="slidenum">
              <a:rPr lang="en-US"/>
              <a:pPr>
                <a:defRPr/>
              </a:pPr>
              <a:t>‹#›</a:t>
            </a:fld>
            <a:endParaRPr lang="en-US" dirty="0"/>
          </a:p>
        </p:txBody>
      </p:sp>
    </p:spTree>
    <p:extLst>
      <p:ext uri="{BB962C8B-B14F-4D97-AF65-F5344CB8AC3E}">
        <p14:creationId xmlns:p14="http://schemas.microsoft.com/office/powerpoint/2010/main" val="365119041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FE48C6A-CD48-434D-875C-5E41C052D0DC}" type="slidenum">
              <a:rPr lang="en-US"/>
              <a:pPr>
                <a:defRPr/>
              </a:pPr>
              <a:t>‹#›</a:t>
            </a:fld>
            <a:endParaRPr lang="en-US" dirty="0"/>
          </a:p>
        </p:txBody>
      </p:sp>
    </p:spTree>
    <p:extLst>
      <p:ext uri="{BB962C8B-B14F-4D97-AF65-F5344CB8AC3E}">
        <p14:creationId xmlns:p14="http://schemas.microsoft.com/office/powerpoint/2010/main" val="152633507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B474EBD-E24B-4FBC-9BE2-028F12B97508}" type="slidenum">
              <a:rPr lang="en-US"/>
              <a:pPr>
                <a:defRPr/>
              </a:pPr>
              <a:t>‹#›</a:t>
            </a:fld>
            <a:endParaRPr lang="en-US" dirty="0"/>
          </a:p>
        </p:txBody>
      </p:sp>
    </p:spTree>
    <p:extLst>
      <p:ext uri="{BB962C8B-B14F-4D97-AF65-F5344CB8AC3E}">
        <p14:creationId xmlns:p14="http://schemas.microsoft.com/office/powerpoint/2010/main" val="66816767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496B3AD-9189-404F-BB37-9062C7FD454E}" type="slidenum">
              <a:rPr lang="en-US"/>
              <a:pPr>
                <a:defRPr/>
              </a:pPr>
              <a:t>‹#›</a:t>
            </a:fld>
            <a:endParaRPr lang="en-US" dirty="0"/>
          </a:p>
        </p:txBody>
      </p:sp>
    </p:spTree>
    <p:extLst>
      <p:ext uri="{BB962C8B-B14F-4D97-AF65-F5344CB8AC3E}">
        <p14:creationId xmlns:p14="http://schemas.microsoft.com/office/powerpoint/2010/main" val="106257273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5DE1F6A-18CA-43A9-8406-808C46364899}" type="slidenum">
              <a:rPr lang="en-US"/>
              <a:pPr>
                <a:defRPr/>
              </a:pPr>
              <a:t>‹#›</a:t>
            </a:fld>
            <a:endParaRPr lang="en-US" dirty="0"/>
          </a:p>
        </p:txBody>
      </p:sp>
    </p:spTree>
    <p:extLst>
      <p:ext uri="{BB962C8B-B14F-4D97-AF65-F5344CB8AC3E}">
        <p14:creationId xmlns:p14="http://schemas.microsoft.com/office/powerpoint/2010/main" val="389499722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E669533-4038-4FDE-83E9-465457CECB2F}" type="slidenum">
              <a:rPr lang="en-US"/>
              <a:pPr>
                <a:defRPr/>
              </a:pPr>
              <a:t>‹#›</a:t>
            </a:fld>
            <a:endParaRPr lang="en-US" dirty="0"/>
          </a:p>
        </p:txBody>
      </p:sp>
    </p:spTree>
    <p:extLst>
      <p:ext uri="{BB962C8B-B14F-4D97-AF65-F5344CB8AC3E}">
        <p14:creationId xmlns:p14="http://schemas.microsoft.com/office/powerpoint/2010/main" val="374477711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4A8A83A-BAD0-494F-BE3E-5121F1ACD8AD}" type="slidenum">
              <a:rPr lang="en-US"/>
              <a:pPr>
                <a:defRPr/>
              </a:pPr>
              <a:t>‹#›</a:t>
            </a:fld>
            <a:endParaRPr lang="en-US" dirty="0"/>
          </a:p>
        </p:txBody>
      </p:sp>
    </p:spTree>
    <p:extLst>
      <p:ext uri="{BB962C8B-B14F-4D97-AF65-F5344CB8AC3E}">
        <p14:creationId xmlns:p14="http://schemas.microsoft.com/office/powerpoint/2010/main" val="418220426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B248958-B6E9-4D50-A857-702EF4273288}" type="slidenum">
              <a:rPr lang="en-US"/>
              <a:pPr>
                <a:defRPr/>
              </a:pPr>
              <a:t>‹#›</a:t>
            </a:fld>
            <a:endParaRPr lang="en-US" dirty="0"/>
          </a:p>
        </p:txBody>
      </p:sp>
    </p:spTree>
    <p:extLst>
      <p:ext uri="{BB962C8B-B14F-4D97-AF65-F5344CB8AC3E}">
        <p14:creationId xmlns:p14="http://schemas.microsoft.com/office/powerpoint/2010/main" val="66417511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90C0F7-921B-4E6F-8C69-412CD0FDD234}" type="slidenum">
              <a:rPr lang="en-US"/>
              <a:pPr>
                <a:defRPr/>
              </a:pPr>
              <a:t>‹#›</a:t>
            </a:fld>
            <a:endParaRPr lang="en-US" dirty="0"/>
          </a:p>
        </p:txBody>
      </p:sp>
    </p:spTree>
    <p:extLst>
      <p:ext uri="{BB962C8B-B14F-4D97-AF65-F5344CB8AC3E}">
        <p14:creationId xmlns:p14="http://schemas.microsoft.com/office/powerpoint/2010/main" val="3568162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0490ECC-3D5E-4B73-943A-0DC42EE07747}" type="slidenum">
              <a:rPr lang="en-US"/>
              <a:pPr>
                <a:defRPr/>
              </a:pPr>
              <a:t>‹#›</a:t>
            </a:fld>
            <a:endParaRPr lang="en-US" dirty="0"/>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D4B5A8-F9E8-415B-9849-8580AA8D9D38}" type="slidenum">
              <a:rPr lang="en-US"/>
              <a:pPr>
                <a:defRPr/>
              </a:pPr>
              <a:t>‹#›</a:t>
            </a:fld>
            <a:endParaRPr lang="en-US" dirty="0"/>
          </a:p>
        </p:txBody>
      </p:sp>
    </p:spTree>
    <p:extLst>
      <p:ext uri="{BB962C8B-B14F-4D97-AF65-F5344CB8AC3E}">
        <p14:creationId xmlns:p14="http://schemas.microsoft.com/office/powerpoint/2010/main" val="96116388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150208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949899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6081006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853945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707938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7993413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97571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902270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4355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6DBA0A2-8747-44BA-B6C1-E39163FCA2FC}" type="slidenum">
              <a:rPr lang="en-US"/>
              <a:pPr>
                <a:defRPr/>
              </a:pPr>
              <a:t>‹#›</a:t>
            </a:fld>
            <a:endParaRPr lang="en-US" dirty="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9138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43778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116DA9-126E-41F5-953F-082C8C2497F5}" type="slidenum">
              <a:rPr lang="en-US"/>
              <a:pPr>
                <a:defRPr/>
              </a:pPr>
              <a:t>‹#›</a:t>
            </a:fld>
            <a:endParaRPr lang="en-US" dirty="0"/>
          </a:p>
        </p:txBody>
      </p:sp>
    </p:spTree>
    <p:extLst>
      <p:ext uri="{BB962C8B-B14F-4D97-AF65-F5344CB8AC3E}">
        <p14:creationId xmlns:p14="http://schemas.microsoft.com/office/powerpoint/2010/main" val="41458668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B99BB5-266E-4598-AF1D-B763A371656B}" type="slidenum">
              <a:rPr lang="en-US"/>
              <a:pPr>
                <a:defRPr/>
              </a:pPr>
              <a:t>‹#›</a:t>
            </a:fld>
            <a:endParaRPr lang="en-US" dirty="0"/>
          </a:p>
        </p:txBody>
      </p:sp>
    </p:spTree>
    <p:extLst>
      <p:ext uri="{BB962C8B-B14F-4D97-AF65-F5344CB8AC3E}">
        <p14:creationId xmlns:p14="http://schemas.microsoft.com/office/powerpoint/2010/main" val="106232584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885630-D6E7-4EAA-9C9D-51AB74B6C563}" type="slidenum">
              <a:rPr lang="en-US"/>
              <a:pPr>
                <a:defRPr/>
              </a:pPr>
              <a:t>‹#›</a:t>
            </a:fld>
            <a:endParaRPr lang="en-US" dirty="0"/>
          </a:p>
        </p:txBody>
      </p:sp>
    </p:spTree>
    <p:extLst>
      <p:ext uri="{BB962C8B-B14F-4D97-AF65-F5344CB8AC3E}">
        <p14:creationId xmlns:p14="http://schemas.microsoft.com/office/powerpoint/2010/main" val="52880050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379451-E47D-4275-B3D9-2187FF749CD5}" type="slidenum">
              <a:rPr lang="en-US"/>
              <a:pPr>
                <a:defRPr/>
              </a:pPr>
              <a:t>‹#›</a:t>
            </a:fld>
            <a:endParaRPr lang="en-US" dirty="0"/>
          </a:p>
        </p:txBody>
      </p:sp>
    </p:spTree>
    <p:extLst>
      <p:ext uri="{BB962C8B-B14F-4D97-AF65-F5344CB8AC3E}">
        <p14:creationId xmlns:p14="http://schemas.microsoft.com/office/powerpoint/2010/main" val="268787258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E6808D-C61B-435F-99A2-530E02717C81}" type="slidenum">
              <a:rPr lang="en-US"/>
              <a:pPr>
                <a:defRPr/>
              </a:pPr>
              <a:t>‹#›</a:t>
            </a:fld>
            <a:endParaRPr lang="en-US" dirty="0"/>
          </a:p>
        </p:txBody>
      </p:sp>
    </p:spTree>
    <p:extLst>
      <p:ext uri="{BB962C8B-B14F-4D97-AF65-F5344CB8AC3E}">
        <p14:creationId xmlns:p14="http://schemas.microsoft.com/office/powerpoint/2010/main" val="256172639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1875F3-F12A-4270-92B0-BCF611A1089C}" type="slidenum">
              <a:rPr lang="en-US"/>
              <a:pPr>
                <a:defRPr/>
              </a:pPr>
              <a:t>‹#›</a:t>
            </a:fld>
            <a:endParaRPr lang="en-US" dirty="0"/>
          </a:p>
        </p:txBody>
      </p:sp>
    </p:spTree>
    <p:extLst>
      <p:ext uri="{BB962C8B-B14F-4D97-AF65-F5344CB8AC3E}">
        <p14:creationId xmlns:p14="http://schemas.microsoft.com/office/powerpoint/2010/main" val="50310988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59D994-FA1B-42EA-B329-1559B2CFC3D6}" type="slidenum">
              <a:rPr lang="en-US"/>
              <a:pPr>
                <a:defRPr/>
              </a:pPr>
              <a:t>‹#›</a:t>
            </a:fld>
            <a:endParaRPr lang="en-US" dirty="0"/>
          </a:p>
        </p:txBody>
      </p:sp>
    </p:spTree>
    <p:extLst>
      <p:ext uri="{BB962C8B-B14F-4D97-AF65-F5344CB8AC3E}">
        <p14:creationId xmlns:p14="http://schemas.microsoft.com/office/powerpoint/2010/main" val="331996986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D3C2FC-E1DA-44D4-BB0A-BACB3B189980}" type="slidenum">
              <a:rPr lang="en-US"/>
              <a:pPr>
                <a:defRPr/>
              </a:pPr>
              <a:t>‹#›</a:t>
            </a:fld>
            <a:endParaRPr lang="en-US" dirty="0"/>
          </a:p>
        </p:txBody>
      </p:sp>
    </p:spTree>
    <p:extLst>
      <p:ext uri="{BB962C8B-B14F-4D97-AF65-F5344CB8AC3E}">
        <p14:creationId xmlns:p14="http://schemas.microsoft.com/office/powerpoint/2010/main" val="1513363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459158DF-3011-463A-A65F-DD7D9A611C3D}"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49C29B2D-1C35-44A1-9CE8-B5164D57715B}" type="slidenum">
              <a:rPr lang="en-US"/>
              <a:pPr>
                <a:defRPr/>
              </a:pPr>
              <a:t>‹#›</a:t>
            </a:fld>
            <a:endParaRPr lang="en-US" dirty="0"/>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C7640C-EF20-4B7E-859F-4520B96AC6CA}" type="slidenum">
              <a:rPr lang="en-US"/>
              <a:pPr>
                <a:defRPr/>
              </a:pPr>
              <a:t>‹#›</a:t>
            </a:fld>
            <a:endParaRPr lang="en-US" dirty="0"/>
          </a:p>
        </p:txBody>
      </p:sp>
    </p:spTree>
    <p:extLst>
      <p:ext uri="{BB962C8B-B14F-4D97-AF65-F5344CB8AC3E}">
        <p14:creationId xmlns:p14="http://schemas.microsoft.com/office/powerpoint/2010/main" val="191740176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BFE553-113B-4A5B-AE10-1D7993D7DBA8}" type="slidenum">
              <a:rPr lang="en-US"/>
              <a:pPr>
                <a:defRPr/>
              </a:pPr>
              <a:t>‹#›</a:t>
            </a:fld>
            <a:endParaRPr lang="en-US" dirty="0"/>
          </a:p>
        </p:txBody>
      </p:sp>
    </p:spTree>
    <p:extLst>
      <p:ext uri="{BB962C8B-B14F-4D97-AF65-F5344CB8AC3E}">
        <p14:creationId xmlns:p14="http://schemas.microsoft.com/office/powerpoint/2010/main" val="341016723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AEF7F4-5571-4B85-B81A-19818C28C81B}" type="slidenum">
              <a:rPr lang="en-US"/>
              <a:pPr>
                <a:defRPr/>
              </a:pPr>
              <a:t>‹#›</a:t>
            </a:fld>
            <a:endParaRPr lang="en-US" dirty="0"/>
          </a:p>
        </p:txBody>
      </p:sp>
    </p:spTree>
    <p:extLst>
      <p:ext uri="{BB962C8B-B14F-4D97-AF65-F5344CB8AC3E}">
        <p14:creationId xmlns:p14="http://schemas.microsoft.com/office/powerpoint/2010/main" val="174276116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22FC0C-8896-4E8A-811B-1D88A8A2C4D7}" type="slidenum">
              <a:rPr lang="en-US"/>
              <a:pPr>
                <a:defRPr/>
              </a:pPr>
              <a:t>‹#›</a:t>
            </a:fld>
            <a:endParaRPr lang="en-US" dirty="0"/>
          </a:p>
        </p:txBody>
      </p:sp>
    </p:spTree>
    <p:extLst>
      <p:ext uri="{BB962C8B-B14F-4D97-AF65-F5344CB8AC3E}">
        <p14:creationId xmlns:p14="http://schemas.microsoft.com/office/powerpoint/2010/main" val="36684221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BA08394-7844-441E-93B7-82A458309E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774569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9E9D75A-CE62-4949-8388-7964EFCBFA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591930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599513FD-084D-41D7-B6A3-24A5598E74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9510633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F19154B4-FAD7-4F5A-B6C8-507E011650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476687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F0AEA420-8A2C-41DE-B9FE-56CE17D7C9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549129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BBDA81C8-E7DF-4F0C-A842-44A8E9CE4C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00870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EA72DB6E-94AA-4F64-97A1-8A376F29544B}"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EE312DC-E44F-4CFE-AC95-640FC87ACDA9}" type="slidenum">
              <a:rPr lang="en-US"/>
              <a:pPr>
                <a:defRPr/>
              </a:pPr>
              <a:t>‹#›</a:t>
            </a:fld>
            <a:endParaRPr lang="en-US" dirty="0"/>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95E05C3-EF44-4762-AFCD-741608079E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07513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5E5F9C17-06F2-4863-BC9F-A9A22F1287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9728459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1331477E-5E41-434E-B6FF-B4DD54F3E1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512532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7AF37B4-567D-4343-8B72-3A584E8611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848562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03F800F3-DA33-4729-B9FA-87624BA7FB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083758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ED6EF6E-DDB8-4879-AC0E-D6B8D330B0ED}" type="slidenum">
              <a:rPr lang="en-US"/>
              <a:pPr>
                <a:defRPr/>
              </a:pPr>
              <a:t>‹#›</a:t>
            </a:fld>
            <a:endParaRPr lang="en-US" dirty="0"/>
          </a:p>
        </p:txBody>
      </p:sp>
    </p:spTree>
    <p:extLst>
      <p:ext uri="{BB962C8B-B14F-4D97-AF65-F5344CB8AC3E}">
        <p14:creationId xmlns:p14="http://schemas.microsoft.com/office/powerpoint/2010/main" val="204785505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667160E-471A-4231-B5A4-399F48A58215}" type="slidenum">
              <a:rPr lang="en-US"/>
              <a:pPr>
                <a:defRPr/>
              </a:pPr>
              <a:t>‹#›</a:t>
            </a:fld>
            <a:endParaRPr lang="en-US" dirty="0"/>
          </a:p>
        </p:txBody>
      </p:sp>
    </p:spTree>
    <p:extLst>
      <p:ext uri="{BB962C8B-B14F-4D97-AF65-F5344CB8AC3E}">
        <p14:creationId xmlns:p14="http://schemas.microsoft.com/office/powerpoint/2010/main" val="66253361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F1848E37-17A7-4AD0-9FF1-D170E2790F32}" type="slidenum">
              <a:rPr lang="en-US"/>
              <a:pPr>
                <a:defRPr/>
              </a:pPr>
              <a:t>‹#›</a:t>
            </a:fld>
            <a:endParaRPr lang="en-US" dirty="0"/>
          </a:p>
        </p:txBody>
      </p:sp>
    </p:spTree>
    <p:extLst>
      <p:ext uri="{BB962C8B-B14F-4D97-AF65-F5344CB8AC3E}">
        <p14:creationId xmlns:p14="http://schemas.microsoft.com/office/powerpoint/2010/main" val="308615427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645970E-547F-4009-AE59-D03A8B9A8E1A}" type="slidenum">
              <a:rPr lang="en-US"/>
              <a:pPr>
                <a:defRPr/>
              </a:pPr>
              <a:t>‹#›</a:t>
            </a:fld>
            <a:endParaRPr lang="en-US" dirty="0"/>
          </a:p>
        </p:txBody>
      </p:sp>
    </p:spTree>
    <p:extLst>
      <p:ext uri="{BB962C8B-B14F-4D97-AF65-F5344CB8AC3E}">
        <p14:creationId xmlns:p14="http://schemas.microsoft.com/office/powerpoint/2010/main" val="426648334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A30E10A6-CAE3-456F-B52E-0404FEBDB8CC}" type="slidenum">
              <a:rPr lang="en-US"/>
              <a:pPr>
                <a:defRPr/>
              </a:pPr>
              <a:t>‹#›</a:t>
            </a:fld>
            <a:endParaRPr lang="en-US" dirty="0"/>
          </a:p>
        </p:txBody>
      </p:sp>
    </p:spTree>
    <p:extLst>
      <p:ext uri="{BB962C8B-B14F-4D97-AF65-F5344CB8AC3E}">
        <p14:creationId xmlns:p14="http://schemas.microsoft.com/office/powerpoint/2010/main" val="4055281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0841957-FAC9-47DF-8EB3-649E98A578AD}"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C8E5077B-09F3-44CD-AF00-07F86AA2BFB2}" type="slidenum">
              <a:rPr lang="en-US"/>
              <a:pPr>
                <a:defRPr/>
              </a:pPr>
              <a:t>‹#›</a:t>
            </a:fld>
            <a:endParaRPr lang="en-US" dirty="0"/>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625BECE8-9434-4869-9C5F-75F9A06AB8C1}" type="slidenum">
              <a:rPr lang="en-US"/>
              <a:pPr>
                <a:defRPr/>
              </a:pPr>
              <a:t>‹#›</a:t>
            </a:fld>
            <a:endParaRPr lang="en-US" dirty="0"/>
          </a:p>
        </p:txBody>
      </p:sp>
    </p:spTree>
    <p:extLst>
      <p:ext uri="{BB962C8B-B14F-4D97-AF65-F5344CB8AC3E}">
        <p14:creationId xmlns:p14="http://schemas.microsoft.com/office/powerpoint/2010/main" val="222591271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19C7450E-E817-4523-9D82-4A72808537ED}" type="slidenum">
              <a:rPr lang="en-US"/>
              <a:pPr>
                <a:defRPr/>
              </a:pPr>
              <a:t>‹#›</a:t>
            </a:fld>
            <a:endParaRPr lang="en-US" dirty="0"/>
          </a:p>
        </p:txBody>
      </p:sp>
    </p:spTree>
    <p:extLst>
      <p:ext uri="{BB962C8B-B14F-4D97-AF65-F5344CB8AC3E}">
        <p14:creationId xmlns:p14="http://schemas.microsoft.com/office/powerpoint/2010/main" val="187408566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C7B1889-00BA-4B0C-A0AB-54F078949587}" type="slidenum">
              <a:rPr lang="en-US"/>
              <a:pPr>
                <a:defRPr/>
              </a:pPr>
              <a:t>‹#›</a:t>
            </a:fld>
            <a:endParaRPr lang="en-US" dirty="0"/>
          </a:p>
        </p:txBody>
      </p:sp>
    </p:spTree>
    <p:extLst>
      <p:ext uri="{BB962C8B-B14F-4D97-AF65-F5344CB8AC3E}">
        <p14:creationId xmlns:p14="http://schemas.microsoft.com/office/powerpoint/2010/main" val="43001593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B98EF5FE-5616-45AE-AAAB-43370508EA6F}" type="slidenum">
              <a:rPr lang="en-US"/>
              <a:pPr>
                <a:defRPr/>
              </a:pPr>
              <a:t>‹#›</a:t>
            </a:fld>
            <a:endParaRPr lang="en-US" dirty="0"/>
          </a:p>
        </p:txBody>
      </p:sp>
    </p:spTree>
    <p:extLst>
      <p:ext uri="{BB962C8B-B14F-4D97-AF65-F5344CB8AC3E}">
        <p14:creationId xmlns:p14="http://schemas.microsoft.com/office/powerpoint/2010/main" val="148889887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A599676-4534-4798-8952-08D88A97F001}" type="slidenum">
              <a:rPr lang="en-US"/>
              <a:pPr>
                <a:defRPr/>
              </a:pPr>
              <a:t>‹#›</a:t>
            </a:fld>
            <a:endParaRPr lang="en-US" dirty="0"/>
          </a:p>
        </p:txBody>
      </p:sp>
    </p:spTree>
    <p:extLst>
      <p:ext uri="{BB962C8B-B14F-4D97-AF65-F5344CB8AC3E}">
        <p14:creationId xmlns:p14="http://schemas.microsoft.com/office/powerpoint/2010/main" val="364617153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8A124AC-58F3-4431-9D34-7A11743FBF61}" type="slidenum">
              <a:rPr lang="en-US"/>
              <a:pPr>
                <a:defRPr/>
              </a:pPr>
              <a:t>‹#›</a:t>
            </a:fld>
            <a:endParaRPr lang="en-US" dirty="0"/>
          </a:p>
        </p:txBody>
      </p:sp>
    </p:spTree>
    <p:extLst>
      <p:ext uri="{BB962C8B-B14F-4D97-AF65-F5344CB8AC3E}">
        <p14:creationId xmlns:p14="http://schemas.microsoft.com/office/powerpoint/2010/main" val="359663330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9868E64-A7EC-4C72-8326-CA4D0269E18C}" type="slidenum">
              <a:rPr lang="en-US"/>
              <a:pPr>
                <a:defRPr/>
              </a:pPr>
              <a:t>‹#›</a:t>
            </a:fld>
            <a:endParaRPr lang="en-US" dirty="0"/>
          </a:p>
        </p:txBody>
      </p:sp>
    </p:spTree>
    <p:extLst>
      <p:ext uri="{BB962C8B-B14F-4D97-AF65-F5344CB8AC3E}">
        <p14:creationId xmlns:p14="http://schemas.microsoft.com/office/powerpoint/2010/main" val="361044331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A65F130-E4BD-4867-879B-E410D007F54A}" type="slidenum">
              <a:rPr lang="en-US"/>
              <a:pPr>
                <a:defRPr/>
              </a:pPr>
              <a:t>‹#›</a:t>
            </a:fld>
            <a:endParaRPr lang="en-US" dirty="0"/>
          </a:p>
        </p:txBody>
      </p:sp>
    </p:spTree>
    <p:extLst>
      <p:ext uri="{BB962C8B-B14F-4D97-AF65-F5344CB8AC3E}">
        <p14:creationId xmlns:p14="http://schemas.microsoft.com/office/powerpoint/2010/main" val="204196413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52D15A71-F993-4FC6-A1B5-86BFC480363A}" type="slidenum">
              <a:rPr lang="en-US"/>
              <a:pPr>
                <a:defRPr/>
              </a:pPr>
              <a:t>‹#›</a:t>
            </a:fld>
            <a:endParaRPr lang="en-US" dirty="0"/>
          </a:p>
        </p:txBody>
      </p:sp>
    </p:spTree>
    <p:extLst>
      <p:ext uri="{BB962C8B-B14F-4D97-AF65-F5344CB8AC3E}">
        <p14:creationId xmlns:p14="http://schemas.microsoft.com/office/powerpoint/2010/main" val="174213412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238EA6C-B468-4CDA-AF45-46225B48CB6B}" type="slidenum">
              <a:rPr lang="en-US"/>
              <a:pPr>
                <a:defRPr/>
              </a:pPr>
              <a:t>‹#›</a:t>
            </a:fld>
            <a:endParaRPr lang="en-US" dirty="0"/>
          </a:p>
        </p:txBody>
      </p:sp>
    </p:spTree>
    <p:extLst>
      <p:ext uri="{BB962C8B-B14F-4D97-AF65-F5344CB8AC3E}">
        <p14:creationId xmlns:p14="http://schemas.microsoft.com/office/powerpoint/2010/main" val="2659246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65A18807-271C-4F75-B6D8-253859119454}"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C3E86810-0290-452E-948C-FE01E16C4BAE}" type="slidenum">
              <a:rPr lang="en-US"/>
              <a:pPr>
                <a:defRPr/>
              </a:pPr>
              <a:t>‹#›</a:t>
            </a:fld>
            <a:endParaRPr lang="en-US" dirty="0"/>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7E5C4AA0-D349-4965-9BAE-3E1DB4A6E87F}" type="slidenum">
              <a:rPr lang="en-US"/>
              <a:pPr>
                <a:defRPr/>
              </a:pPr>
              <a:t>‹#›</a:t>
            </a:fld>
            <a:endParaRPr lang="en-US" dirty="0"/>
          </a:p>
        </p:txBody>
      </p:sp>
    </p:spTree>
    <p:extLst>
      <p:ext uri="{BB962C8B-B14F-4D97-AF65-F5344CB8AC3E}">
        <p14:creationId xmlns:p14="http://schemas.microsoft.com/office/powerpoint/2010/main" val="378179669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6793E5C3-3228-43D9-B0C7-DA583517A003}" type="slidenum">
              <a:rPr lang="en-US"/>
              <a:pPr>
                <a:defRPr/>
              </a:pPr>
              <a:t>‹#›</a:t>
            </a:fld>
            <a:endParaRPr lang="en-US" dirty="0"/>
          </a:p>
        </p:txBody>
      </p:sp>
    </p:spTree>
    <p:extLst>
      <p:ext uri="{BB962C8B-B14F-4D97-AF65-F5344CB8AC3E}">
        <p14:creationId xmlns:p14="http://schemas.microsoft.com/office/powerpoint/2010/main" val="166745209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65A41CB4-A004-4B47-B620-CF005A387E2F}" type="slidenum">
              <a:rPr lang="en-US"/>
              <a:pPr>
                <a:defRPr/>
              </a:pPr>
              <a:t>‹#›</a:t>
            </a:fld>
            <a:endParaRPr lang="en-US" dirty="0"/>
          </a:p>
        </p:txBody>
      </p:sp>
    </p:spTree>
    <p:extLst>
      <p:ext uri="{BB962C8B-B14F-4D97-AF65-F5344CB8AC3E}">
        <p14:creationId xmlns:p14="http://schemas.microsoft.com/office/powerpoint/2010/main" val="254954726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9AFF3CD5-0CBE-4C55-9044-DD5D8DF89EA4}" type="slidenum">
              <a:rPr lang="en-US"/>
              <a:pPr>
                <a:defRPr/>
              </a:pPr>
              <a:t>‹#›</a:t>
            </a:fld>
            <a:endParaRPr lang="en-US" dirty="0"/>
          </a:p>
        </p:txBody>
      </p:sp>
    </p:spTree>
    <p:extLst>
      <p:ext uri="{BB962C8B-B14F-4D97-AF65-F5344CB8AC3E}">
        <p14:creationId xmlns:p14="http://schemas.microsoft.com/office/powerpoint/2010/main" val="195309018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8A0962AF-2C7B-4D53-A9CC-74170B6C88F1}" type="slidenum">
              <a:rPr lang="en-US"/>
              <a:pPr>
                <a:defRPr/>
              </a:pPr>
              <a:t>‹#›</a:t>
            </a:fld>
            <a:endParaRPr lang="en-US" dirty="0"/>
          </a:p>
        </p:txBody>
      </p:sp>
    </p:spTree>
    <p:extLst>
      <p:ext uri="{BB962C8B-B14F-4D97-AF65-F5344CB8AC3E}">
        <p14:creationId xmlns:p14="http://schemas.microsoft.com/office/powerpoint/2010/main" val="185932333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8AC7891-FB78-43EE-9EFB-F56E7DD0CA07}" type="slidenum">
              <a:rPr lang="en-US"/>
              <a:pPr>
                <a:defRPr/>
              </a:pPr>
              <a:t>‹#›</a:t>
            </a:fld>
            <a:endParaRPr lang="en-US" dirty="0"/>
          </a:p>
        </p:txBody>
      </p:sp>
    </p:spTree>
    <p:extLst>
      <p:ext uri="{BB962C8B-B14F-4D97-AF65-F5344CB8AC3E}">
        <p14:creationId xmlns:p14="http://schemas.microsoft.com/office/powerpoint/2010/main" val="169577950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D96B425-5B9B-401C-B7C7-0B2C464D3826}" type="slidenum">
              <a:rPr lang="en-US"/>
              <a:pPr>
                <a:defRPr/>
              </a:pPr>
              <a:t>‹#›</a:t>
            </a:fld>
            <a:endParaRPr lang="en-US" dirty="0"/>
          </a:p>
        </p:txBody>
      </p:sp>
    </p:spTree>
    <p:extLst>
      <p:ext uri="{BB962C8B-B14F-4D97-AF65-F5344CB8AC3E}">
        <p14:creationId xmlns:p14="http://schemas.microsoft.com/office/powerpoint/2010/main" val="391627128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custDataLst>
              <p:tags r:id="rId1"/>
            </p:custDataLst>
          </p:nvPr>
        </p:nvSpPr>
        <p:spPr/>
        <p:txBody>
          <a:bodyPr/>
          <a:lstStyle>
            <a:lvl1pPr>
              <a:defRPr dirty="0">
                <a:latin typeface="Arial" pitchFamily="34" charset="0"/>
                <a:cs typeface="Arial" pitchFamily="34" charset="0"/>
              </a:defRPr>
            </a:lvl1pPr>
          </a:lstStyle>
          <a:p>
            <a:pPr>
              <a:defRPr/>
            </a:pPr>
            <a:endParaRPr lang="en-US"/>
          </a:p>
        </p:txBody>
      </p:sp>
      <p:sp>
        <p:nvSpPr>
          <p:cNvPr id="4" name="Footer Placeholder 3"/>
          <p:cNvSpPr>
            <a:spLocks noGrp="1"/>
          </p:cNvSpPr>
          <p:nvPr>
            <p:ph type="ftr" sz="quarter" idx="11"/>
            <p:custDataLst>
              <p:tags r:id="rId2"/>
            </p:custDataLst>
          </p:nvPr>
        </p:nvSpPr>
        <p:spPr/>
        <p:txBody>
          <a:bodyPr/>
          <a:lstStyle>
            <a:lvl1pPr algn="l">
              <a:defRPr dirty="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a:defRPr>
                <a:latin typeface="Arial" pitchFamily="34" charset="0"/>
                <a:cs typeface="Arial" pitchFamily="34" charset="0"/>
              </a:defRPr>
            </a:lvl1pPr>
          </a:lstStyle>
          <a:p>
            <a:pPr>
              <a:defRPr/>
            </a:pPr>
            <a:fld id="{912365E2-F777-4F29-9BEE-33A93F43D407}" type="slidenum">
              <a:rPr lang="en-US"/>
              <a:pPr>
                <a:defRPr/>
              </a:pPr>
              <a:t>‹#›</a:t>
            </a:fld>
            <a:endParaRPr lang="en-US" dirty="0"/>
          </a:p>
        </p:txBody>
      </p:sp>
    </p:spTree>
    <p:extLst>
      <p:ext uri="{BB962C8B-B14F-4D97-AF65-F5344CB8AC3E}">
        <p14:creationId xmlns:p14="http://schemas.microsoft.com/office/powerpoint/2010/main" val="126989503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p:txBody>
          <a:bodyPr/>
          <a:lstStyle>
            <a:lvl1pPr>
              <a:defRPr dirty="0">
                <a:latin typeface="Arial" pitchFamily="34" charset="0"/>
                <a:cs typeface="Arial" pitchFamily="34" charset="0"/>
              </a:defRPr>
            </a:lvl1pPr>
          </a:lstStyle>
          <a:p>
            <a:pPr>
              <a:defRPr/>
            </a:pPr>
            <a:endParaRPr lang="en-US"/>
          </a:p>
        </p:txBody>
      </p:sp>
      <p:sp>
        <p:nvSpPr>
          <p:cNvPr id="7" name="Footer Placeholder 6"/>
          <p:cNvSpPr>
            <a:spLocks noGrp="1"/>
          </p:cNvSpPr>
          <p:nvPr>
            <p:ph type="ftr" sz="quarter" idx="11"/>
            <p:custDataLst>
              <p:tags r:id="rId2"/>
            </p:custDataLst>
          </p:nvPr>
        </p:nvSpPr>
        <p:spPr/>
        <p:txBody>
          <a:bodyPr/>
          <a:lstStyle>
            <a:lvl1pPr algn="l">
              <a:defRPr dirty="0">
                <a:latin typeface="Arial" pitchFamily="34" charset="0"/>
                <a:cs typeface="Arial" pitchFamily="34" charset="0"/>
              </a:defRPr>
            </a:lvl1pPr>
          </a:lstStyle>
          <a:p>
            <a:pPr>
              <a:defRPr/>
            </a:pPr>
            <a:endParaRPr lang="en-US"/>
          </a:p>
        </p:txBody>
      </p:sp>
      <p:sp>
        <p:nvSpPr>
          <p:cNvPr id="8" name="Slide Number Placeholder 7"/>
          <p:cNvSpPr>
            <a:spLocks noGrp="1"/>
          </p:cNvSpPr>
          <p:nvPr>
            <p:ph type="sldNum" sz="quarter" idx="12"/>
            <p:custDataLst>
              <p:tags r:id="rId3"/>
            </p:custDataLst>
          </p:nvPr>
        </p:nvSpPr>
        <p:spPr/>
        <p:txBody>
          <a:bodyPr/>
          <a:lstStyle>
            <a:lvl1pPr>
              <a:defRPr>
                <a:latin typeface="Arial" pitchFamily="34" charset="0"/>
                <a:cs typeface="Arial" pitchFamily="34" charset="0"/>
              </a:defRPr>
            </a:lvl1pPr>
          </a:lstStyle>
          <a:p>
            <a:pPr>
              <a:defRPr/>
            </a:pPr>
            <a:fld id="{7C98EE13-60FA-4C3F-847E-A5CCBA8C5F29}" type="slidenum">
              <a:rPr lang="en-US"/>
              <a:pPr>
                <a:defRPr/>
              </a:pPr>
              <a:t>‹#›</a:t>
            </a:fld>
            <a:endParaRPr lang="en-US" dirty="0"/>
          </a:p>
        </p:txBody>
      </p:sp>
    </p:spTree>
    <p:extLst>
      <p:ext uri="{BB962C8B-B14F-4D97-AF65-F5344CB8AC3E}">
        <p14:creationId xmlns:p14="http://schemas.microsoft.com/office/powerpoint/2010/main" val="15966414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DF5A9F5-4E1D-44B2-8782-9324FBF92EF3}" type="slidenum">
              <a:rPr lang="en-US"/>
              <a:pPr>
                <a:defRPr/>
              </a:pPr>
              <a:t>‹#›</a:t>
            </a:fld>
            <a:endParaRPr lang="en-US" dirty="0"/>
          </a:p>
        </p:txBody>
      </p:sp>
    </p:spTree>
    <p:extLst>
      <p:ext uri="{BB962C8B-B14F-4D97-AF65-F5344CB8AC3E}">
        <p14:creationId xmlns:p14="http://schemas.microsoft.com/office/powerpoint/2010/main" val="790137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A859D340-A462-466E-A130-7C4B975EA4F0}" type="datetimeFigureOut">
              <a:rPr lang="en-US"/>
              <a:pPr>
                <a:defRPr/>
              </a:pPr>
              <a:t>1/13/2012</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E23BA1F0-FAA0-495C-A81D-A84DDFCD247F}" type="slidenum">
              <a:rPr lang="en-US"/>
              <a:pPr>
                <a:defRPr/>
              </a:pPr>
              <a:t>‹#›</a:t>
            </a:fld>
            <a:endParaRPr lang="en-US" dirty="0"/>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BDDB567-BA54-48A0-8A98-A685EC9141E0}" type="slidenum">
              <a:rPr lang="en-US"/>
              <a:pPr>
                <a:defRPr/>
              </a:pPr>
              <a:t>‹#›</a:t>
            </a:fld>
            <a:endParaRPr lang="en-US" dirty="0"/>
          </a:p>
        </p:txBody>
      </p:sp>
    </p:spTree>
    <p:extLst>
      <p:ext uri="{BB962C8B-B14F-4D97-AF65-F5344CB8AC3E}">
        <p14:creationId xmlns:p14="http://schemas.microsoft.com/office/powerpoint/2010/main" val="1071934434"/>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922866E-E2D8-4D0F-AFF3-DA9A645EF44A}" type="slidenum">
              <a:rPr lang="en-US"/>
              <a:pPr>
                <a:defRPr/>
              </a:pPr>
              <a:t>‹#›</a:t>
            </a:fld>
            <a:endParaRPr lang="en-US" dirty="0"/>
          </a:p>
        </p:txBody>
      </p:sp>
    </p:spTree>
    <p:extLst>
      <p:ext uri="{BB962C8B-B14F-4D97-AF65-F5344CB8AC3E}">
        <p14:creationId xmlns:p14="http://schemas.microsoft.com/office/powerpoint/2010/main" val="396295882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C28F4FE-55E5-4BC0-B27B-25C9A44737CC}" type="slidenum">
              <a:rPr lang="en-US"/>
              <a:pPr>
                <a:defRPr/>
              </a:pPr>
              <a:t>‹#›</a:t>
            </a:fld>
            <a:endParaRPr lang="en-US" dirty="0"/>
          </a:p>
        </p:txBody>
      </p:sp>
    </p:spTree>
    <p:extLst>
      <p:ext uri="{BB962C8B-B14F-4D97-AF65-F5344CB8AC3E}">
        <p14:creationId xmlns:p14="http://schemas.microsoft.com/office/powerpoint/2010/main" val="160421004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FACF3464-1F08-424B-83C0-C8C51D89C77F}" type="slidenum">
              <a:rPr lang="en-US"/>
              <a:pPr>
                <a:defRPr/>
              </a:pPr>
              <a:t>‹#›</a:t>
            </a:fld>
            <a:endParaRPr lang="en-US" dirty="0"/>
          </a:p>
        </p:txBody>
      </p:sp>
    </p:spTree>
    <p:extLst>
      <p:ext uri="{BB962C8B-B14F-4D97-AF65-F5344CB8AC3E}">
        <p14:creationId xmlns:p14="http://schemas.microsoft.com/office/powerpoint/2010/main" val="93078986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E78DF86F-2601-46C8-B9F2-7B7E7F1788E6}" type="slidenum">
              <a:rPr lang="en-US"/>
              <a:pPr>
                <a:defRPr/>
              </a:pPr>
              <a:t>‹#›</a:t>
            </a:fld>
            <a:endParaRPr lang="en-US" dirty="0"/>
          </a:p>
        </p:txBody>
      </p:sp>
    </p:spTree>
    <p:extLst>
      <p:ext uri="{BB962C8B-B14F-4D97-AF65-F5344CB8AC3E}">
        <p14:creationId xmlns:p14="http://schemas.microsoft.com/office/powerpoint/2010/main" val="67436883"/>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4ADAD058-397D-476F-86F9-78EAD503D20B}" type="slidenum">
              <a:rPr lang="en-US"/>
              <a:pPr>
                <a:defRPr/>
              </a:pPr>
              <a:t>‹#›</a:t>
            </a:fld>
            <a:endParaRPr lang="en-US" dirty="0"/>
          </a:p>
        </p:txBody>
      </p:sp>
    </p:spTree>
    <p:extLst>
      <p:ext uri="{BB962C8B-B14F-4D97-AF65-F5344CB8AC3E}">
        <p14:creationId xmlns:p14="http://schemas.microsoft.com/office/powerpoint/2010/main" val="196708473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F2E6FCAF-A352-4D85-908E-4534AB1DDC1E}" type="slidenum">
              <a:rPr lang="en-US"/>
              <a:pPr>
                <a:defRPr/>
              </a:pPr>
              <a:t>‹#›</a:t>
            </a:fld>
            <a:endParaRPr lang="en-US" dirty="0"/>
          </a:p>
        </p:txBody>
      </p:sp>
    </p:spTree>
    <p:extLst>
      <p:ext uri="{BB962C8B-B14F-4D97-AF65-F5344CB8AC3E}">
        <p14:creationId xmlns:p14="http://schemas.microsoft.com/office/powerpoint/2010/main" val="202631760"/>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53A1A5E5-2AF6-40C2-874B-390B9069FA06}" type="slidenum">
              <a:rPr lang="en-US"/>
              <a:pPr>
                <a:defRPr/>
              </a:pPr>
              <a:t>‹#›</a:t>
            </a:fld>
            <a:endParaRPr lang="en-US" dirty="0"/>
          </a:p>
        </p:txBody>
      </p:sp>
    </p:spTree>
    <p:extLst>
      <p:ext uri="{BB962C8B-B14F-4D97-AF65-F5344CB8AC3E}">
        <p14:creationId xmlns:p14="http://schemas.microsoft.com/office/powerpoint/2010/main" val="4176189915"/>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82B5E49-8566-4762-B0B2-277D273B432D}" type="slidenum">
              <a:rPr lang="en-US"/>
              <a:pPr>
                <a:defRPr/>
              </a:pPr>
              <a:t>‹#›</a:t>
            </a:fld>
            <a:endParaRPr lang="en-US" dirty="0"/>
          </a:p>
        </p:txBody>
      </p:sp>
    </p:spTree>
    <p:extLst>
      <p:ext uri="{BB962C8B-B14F-4D97-AF65-F5344CB8AC3E}">
        <p14:creationId xmlns:p14="http://schemas.microsoft.com/office/powerpoint/2010/main" val="212985338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F8C84B8-DF43-4182-A9B1-DF3A008960D9}" type="slidenum">
              <a:rPr lang="en-US"/>
              <a:pPr>
                <a:defRPr/>
              </a:pPr>
              <a:t>‹#›</a:t>
            </a:fld>
            <a:endParaRPr lang="en-US" dirty="0"/>
          </a:p>
        </p:txBody>
      </p:sp>
    </p:spTree>
    <p:extLst>
      <p:ext uri="{BB962C8B-B14F-4D97-AF65-F5344CB8AC3E}">
        <p14:creationId xmlns:p14="http://schemas.microsoft.com/office/powerpoint/2010/main" val="928357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D6E909C3-4731-4D8C-BC50-B418FC1D4521}" type="datetimeFigureOut">
              <a:rPr lang="en-US"/>
              <a:pPr>
                <a:defRPr/>
              </a:pPr>
              <a:t>1/13/2012</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46C70043-8690-457D-B1FD-63E229E2665A}" type="slidenum">
              <a:rPr lang="en-US"/>
              <a:pPr>
                <a:defRPr/>
              </a:pPr>
              <a:t>‹#›</a:t>
            </a:fld>
            <a:endParaRPr lang="en-US" dirty="0"/>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2272C08-1EEB-4832-B4D9-7DEF778D62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576565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F3AB6BF-3F19-48DE-AB00-27E3E40B989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0109709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D174163-B5A5-4DD5-8C69-B98C23613D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24398047"/>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A2E1895-8201-4283-9C42-A401A121A1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389787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409FC888-B1CE-4718-AEA3-FE77C2F8D6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646574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3614EFB2-E178-4E19-9164-D3C7EFBD35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6593336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992E85B-D96E-4C64-8DCC-FF1FED9104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378791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60A433A-BE4E-472D-8EBB-2809C00DBA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880739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F59FD27-E0D7-477B-AA85-4BE2BE01C4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8684973"/>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0490ECC-3D5E-4B73-943A-0DC42EE077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08733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946FB0A2-3FE5-4DCE-B013-4667097CB15E}"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8F81DF0-FB1F-4123-A6B4-3A6DA63F9CAA}"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AF23DA37-A358-4747-8DFA-051A51002E0C}" type="datetimeFigureOut">
              <a:rPr lang="en-US"/>
              <a:pPr>
                <a:defRPr/>
              </a:pPr>
              <a:t>1/13/2012</a:t>
            </a:fld>
            <a:endParaRPr lang="en-US" dirty="0"/>
          </a:p>
        </p:txBody>
      </p:sp>
      <p:sp>
        <p:nvSpPr>
          <p:cNvPr id="3" name="Footer Placeholder 2"/>
          <p:cNvSpPr>
            <a:spLocks noGrp="1"/>
          </p:cNvSpPr>
          <p:nvPr>
            <p:ph type="ftr" sz="quarter" idx="11"/>
            <p:custDataLst>
              <p:tags r:id="rId2"/>
            </p:custDataLst>
          </p:nvPr>
        </p:nvSpPr>
        <p:spPr/>
        <p:txBody>
          <a:bodyPr/>
          <a:lstStyle>
            <a:lvl1pPr>
              <a:defRPr/>
            </a:lvl1pPr>
          </a:lstStyle>
          <a:p>
            <a:pPr>
              <a:defRPr/>
            </a:pPr>
            <a:endParaRPr lang="en-US" dirty="0"/>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E2A93BEB-4B56-4BBE-AE2D-243287CE222D}" type="slidenum">
              <a:rPr lang="en-US"/>
              <a:pPr>
                <a:defRPr/>
              </a:pPr>
              <a:t>‹#›</a:t>
            </a:fld>
            <a:endParaRPr lang="en-US" dirty="0"/>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6DBA0A2-8747-44BA-B6C1-E39163FCA2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008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D8B8405A-A433-4E72-B4A6-92A33328C90A}"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0F1853A-483C-4F92-9B27-655518A8FA78}"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AE6E59F-1E29-4A78-8A5E-A10957A18593}"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BE48035C-F3D7-417C-8A5A-69464F87C494}"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9A22A40B-D02F-4367-B3FC-34679C009D31}"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E806EE1-4B70-4B49-ACE0-8D0B11F1A6D2}"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A3A83E65-6CCF-440D-AF14-90B0C580043D}"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4C02EDA8-4EC7-4F1C-9DF2-886FE05AB449}"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lvl4pPr marL="1600200" marR="0" indent="-228600" algn="l" defTabSz="914400" rtl="0" eaLnBrk="0" fontAlgn="base" latinLnBrk="0" hangingPunct="0">
              <a:lnSpc>
                <a:spcPct val="100000"/>
              </a:lnSpc>
              <a:spcBef>
                <a:spcPct val="20000"/>
              </a:spcBef>
              <a:spcAft>
                <a:spcPct val="0"/>
              </a:spcAft>
              <a:buClrTx/>
              <a:buSzTx/>
              <a:buFontTx/>
              <a:buChar char="–"/>
              <a:tabLs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levelFifth</a:t>
            </a:r>
            <a:r>
              <a:rPr lang="en-US" dirty="0" smtClean="0"/>
              <a:t> level</a:t>
            </a:r>
          </a:p>
          <a:p>
            <a:pPr lvl="3"/>
            <a:endParaRPr lang="en-US" dirty="0" smtClean="0"/>
          </a:p>
        </p:txBody>
      </p:sp>
      <p:sp>
        <p:nvSpPr>
          <p:cNvPr id="6" name="Rectangle 4"/>
          <p:cNvSpPr>
            <a:spLocks noGrp="1" noChangeArrowheads="1"/>
          </p:cNvSpPr>
          <p:nvPr>
            <p:ph type="dt" sz="half" idx="10"/>
            <p:custDataLst>
              <p:tags r:id="rId1"/>
            </p:custDataLst>
          </p:nvPr>
        </p:nvSpPr>
        <p:spPr/>
        <p:txBody>
          <a:bodyPr/>
          <a:lstStyle>
            <a:lvl1pPr>
              <a:defRPr/>
            </a:lvl1pPr>
          </a:lstStyle>
          <a:p>
            <a:pPr>
              <a:defRPr/>
            </a:pPr>
            <a:endParaRPr lang="en-US" dirty="0"/>
          </a:p>
        </p:txBody>
      </p:sp>
      <p:sp>
        <p:nvSpPr>
          <p:cNvPr id="7" name="Rectangle 5"/>
          <p:cNvSpPr>
            <a:spLocks noGrp="1" noChangeArrowheads="1"/>
          </p:cNvSpPr>
          <p:nvPr>
            <p:ph type="ftr" sz="quarter" idx="11"/>
            <p:custDataLst>
              <p:tags r:id="rId2"/>
            </p:custDataLst>
          </p:nvPr>
        </p:nvSpPr>
        <p:spPr/>
        <p:txBody>
          <a:bodyPr/>
          <a:lstStyle>
            <a:lvl1pPr>
              <a:defRPr/>
            </a:lvl1pPr>
          </a:lstStyle>
          <a:p>
            <a:pPr>
              <a:defRPr/>
            </a:pPr>
            <a:endParaRPr lang="en-US" dirty="0"/>
          </a:p>
        </p:txBody>
      </p:sp>
      <p:sp>
        <p:nvSpPr>
          <p:cNvPr id="8" name="Rectangle 6"/>
          <p:cNvSpPr>
            <a:spLocks noGrp="1" noChangeArrowheads="1"/>
          </p:cNvSpPr>
          <p:nvPr>
            <p:ph type="sldNum" sz="quarter" idx="12"/>
            <p:custDataLst>
              <p:tags r:id="rId3"/>
            </p:custDataLst>
          </p:nvPr>
        </p:nvSpPr>
        <p:spPr/>
        <p:txBody>
          <a:bodyPr/>
          <a:lstStyle>
            <a:lvl1pPr>
              <a:defRPr/>
            </a:lvl1pPr>
          </a:lstStyle>
          <a:p>
            <a:pPr>
              <a:defRPr/>
            </a:pPr>
            <a:fld id="{82C2FD5F-A2DD-426B-9D13-122A0C33BBE1}"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F1EAF355-6B02-4ECE-8592-DA93B488FE65}"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40DC7A0D-19BF-4BDC-8AF6-79F017287D47}"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F31D30A7-DF3A-4FE6-9033-5CA7B57C035B}"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9539790-851C-4571-92F7-1489A22F5403}"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1179526D-8873-42D8-94A9-61E41BD757B6}"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2F34D50A-C996-4582-B11E-BE84CD908CCB}"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CB175A67-DD33-435C-9608-0FA0EC00914D}"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C4A5C84F-24A7-46CD-A4DB-174CB89D0F4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CFD60CF0-14CF-425B-989B-352071F1B147}" type="datetimeFigureOut">
              <a:rPr lang="en-US"/>
              <a:pPr>
                <a:defRPr/>
              </a:pPr>
              <a:t>1/13/2012</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ADAC9B71-882D-4397-8927-66A5E0BAC520}"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25E994B6-9C5E-4AE2-8DB6-F9924F71A015}" type="datetimeFigureOut">
              <a:rPr lang="en-US"/>
              <a:pPr>
                <a:defRPr/>
              </a:pPr>
              <a:t>1/13/2012</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CA4332D6-85FA-4623-BE75-8A7AB972B325}"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1B73822F-4A45-415A-B3BE-4504B0569AB9}" type="datetimeFigureOut">
              <a:rPr lang="en-US"/>
              <a:pPr>
                <a:defRPr/>
              </a:pPr>
              <a:t>1/13/2012</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E85EEE14-630B-41A6-B5F8-EE8EBC1B8ABA}"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DEDDA29E-6F0E-4D05-ABF7-E9AE274845B5}" type="datetimeFigureOut">
              <a:rPr lang="en-US"/>
              <a:pPr>
                <a:defRPr/>
              </a:pPr>
              <a:t>1/13/2012</a:t>
            </a:fld>
            <a:endParaRPr lang="en-US" dirty="0"/>
          </a:p>
        </p:txBody>
      </p:sp>
      <p:sp>
        <p:nvSpPr>
          <p:cNvPr id="3" name="Footer Placeholder 2"/>
          <p:cNvSpPr>
            <a:spLocks noGrp="1"/>
          </p:cNvSpPr>
          <p:nvPr>
            <p:ph type="ftr" sz="quarter" idx="11"/>
            <p:custDataLst>
              <p:tags r:id="rId2"/>
            </p:custDataLst>
          </p:nvPr>
        </p:nvSpPr>
        <p:spPr/>
        <p:txBody>
          <a:bodyPr/>
          <a:lstStyle>
            <a:lvl1pPr>
              <a:defRPr/>
            </a:lvl1pPr>
          </a:lstStyle>
          <a:p>
            <a:pPr>
              <a:defRPr/>
            </a:pPr>
            <a:endParaRPr lang="en-US" dirty="0"/>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B61A7772-3D93-4A4F-B2C3-DE812BD90C6F}"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22F70F39-0693-497F-BA82-B8C7840147A9}"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E2695A74-FD80-4A51-BB1D-D0AEFE58EF24}"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2029053B-7696-4CBF-8C81-86D09CF5C6F7}"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78EDECA-FADA-4C8F-A6A4-8ED913B34927}"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07B75DF3-FD99-4BAA-9965-75745B815BFD}"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BF1BD03E-FC5E-4AD4-AF2F-1825B6143D8B}"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1D14D821-2BFA-43B5-BB55-09AF3DC76445}"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B0F71CE8-3BDA-4197-9BB8-BD1FE4810DF9}"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27C9860F-3718-431F-8592-B56A79022C86}"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1CCE366-C0AF-458D-8EF3-F48FE5B54A32}"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2ECC6E15-B075-4ED6-AC11-61735EBE8BA5}"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214247B-458D-4CD6-AA0D-3A73B508A684}"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EC25803-3FDC-4D99-8598-A708257658F3}"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9AD04920-85BF-4926-B452-8250CFCAC79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2A904D76-BAAD-4609-950D-F8CC9450CCAD}" type="datetimeFigureOut">
              <a:rPr lang="en-US"/>
              <a:pPr>
                <a:defRPr/>
              </a:pPr>
              <a:t>1/13/2012</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709A5BA6-2B14-44B8-97D5-188EC2FCFB0F}"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5E7EBFD8-EFBD-451D-BD4C-79C77DA0D570}"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5BD2E1B-E2D5-4993-A3A5-7ACD944DA5DD}"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D0342A2B-93EC-45F2-B76A-F2684E8F7316}" type="datetimeFigureOut">
              <a:rPr lang="en-US"/>
              <a:pPr>
                <a:defRPr/>
              </a:pPr>
              <a:t>1/13/2012</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CFE71C6C-A04E-4099-BF0C-59909C9F4979}"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5C0B58AB-B7A4-4890-A28D-2D5CDC222071}" type="datetimeFigureOut">
              <a:rPr lang="en-US"/>
              <a:pPr>
                <a:defRPr/>
              </a:pPr>
              <a:t>1/13/2012</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0883F101-D2E3-4E96-8745-10E827B1F481}"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FBFA2B58-7ADA-426A-A6C8-CD305F72AABB}" type="datetimeFigureOut">
              <a:rPr lang="en-US"/>
              <a:pPr>
                <a:defRPr/>
              </a:pPr>
              <a:t>1/13/2012</a:t>
            </a:fld>
            <a:endParaRPr lang="en-US" dirty="0"/>
          </a:p>
        </p:txBody>
      </p:sp>
      <p:sp>
        <p:nvSpPr>
          <p:cNvPr id="3" name="Footer Placeholder 2"/>
          <p:cNvSpPr>
            <a:spLocks noGrp="1"/>
          </p:cNvSpPr>
          <p:nvPr>
            <p:ph type="ftr" sz="quarter" idx="11"/>
            <p:custDataLst>
              <p:tags r:id="rId2"/>
            </p:custDataLst>
          </p:nvPr>
        </p:nvSpPr>
        <p:spPr/>
        <p:txBody>
          <a:bodyPr/>
          <a:lstStyle>
            <a:lvl1pPr>
              <a:defRPr/>
            </a:lvl1pPr>
          </a:lstStyle>
          <a:p>
            <a:pPr>
              <a:defRPr/>
            </a:pPr>
            <a:endParaRPr lang="en-US" dirty="0"/>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6CE2F8A8-0241-49FF-AE65-3667B710D380}"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13BE35C7-E858-4661-857C-2F55D08D143B}"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9D640D38-3F5C-4E22-A19B-5079020D161D}"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C0DA2745-1AC4-4FEB-8ED0-CFE10DF6B9C1}"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AE5B59C-69D0-40BA-8D63-3EF7C5B92F88}"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5CE1C686-9A74-4CC4-AF9F-DDDF29D8E73F}"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283023F-287A-482C-9728-8B2E015D1D71}"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38DC6D6F-733D-4FCB-BA1B-8B0F1D1C00AB}"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2ADC4A5-791B-44FA-8CC5-36C3597BC6FC}"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27364381-756A-4155-98EE-FCD45116F116}"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9C3D616-177C-4577-ADB3-C169BF902EC4}" type="slidenum">
              <a:rPr lang="en-US"/>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6B3AEBAD-2EC0-410E-B1E9-C104DDAB5FE7}"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416E3E95-B5F4-4330-8B7D-F9E1CDAA7F2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F1C9CF36-26A4-4367-9539-C985582DE0C9}" type="datetimeFigureOut">
              <a:rPr lang="en-US"/>
              <a:pPr>
                <a:defRPr/>
              </a:pPr>
              <a:t>1/13/2012</a:t>
            </a:fld>
            <a:endParaRPr lang="en-US" dirty="0"/>
          </a:p>
        </p:txBody>
      </p:sp>
      <p:sp>
        <p:nvSpPr>
          <p:cNvPr id="3" name="Footer Placeholder 2"/>
          <p:cNvSpPr>
            <a:spLocks noGrp="1"/>
          </p:cNvSpPr>
          <p:nvPr>
            <p:ph type="ftr" sz="quarter" idx="11"/>
            <p:custDataLst>
              <p:tags r:id="rId2"/>
            </p:custDataLst>
          </p:nvPr>
        </p:nvSpPr>
        <p:spPr/>
        <p:txBody>
          <a:bodyPr/>
          <a:lstStyle>
            <a:lvl1pPr>
              <a:defRPr/>
            </a:lvl1pPr>
          </a:lstStyle>
          <a:p>
            <a:pPr>
              <a:defRPr/>
            </a:pPr>
            <a:endParaRPr lang="en-US" dirty="0"/>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BAA3F5C2-2337-4092-BD54-778835E3B719}"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07CD5840-5F06-42AE-B1C4-24D2A7A327DF}"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58290A7F-268C-48E2-9176-22438015300B}"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A06969A6-47F1-4461-9E8D-BFCDDE0FB230}"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4882D02-33CE-4E15-8E7D-AE94E2124358}"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043F7202-F123-4A0C-B04B-A597B814DBDA}" type="datetimeFigureOut">
              <a:rPr lang="en-US"/>
              <a:pPr>
                <a:defRPr/>
              </a:pPr>
              <a:t>1/13/2012</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22442510-6BFD-4193-A358-1A173C41DA92}"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64ED6BCB-4415-448E-8EEF-2207EA7088A1}" type="datetimeFigureOut">
              <a:rPr lang="en-US"/>
              <a:pPr>
                <a:defRPr/>
              </a:pPr>
              <a:t>1/13/2012</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22755991-FF04-467C-B718-750FD565607A}"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D1E09D3C-8660-463E-82D4-581A858703E1}" type="datetimeFigureOut">
              <a:rPr lang="en-US"/>
              <a:pPr>
                <a:defRPr/>
              </a:pPr>
              <a:t>1/13/2012</a:t>
            </a:fld>
            <a:endParaRPr lang="en-US" dirty="0"/>
          </a:p>
        </p:txBody>
      </p:sp>
      <p:sp>
        <p:nvSpPr>
          <p:cNvPr id="3" name="Footer Placeholder 2"/>
          <p:cNvSpPr>
            <a:spLocks noGrp="1"/>
          </p:cNvSpPr>
          <p:nvPr>
            <p:ph type="ftr" sz="quarter" idx="11"/>
            <p:custDataLst>
              <p:tags r:id="rId2"/>
            </p:custDataLst>
          </p:nvPr>
        </p:nvSpPr>
        <p:spPr/>
        <p:txBody>
          <a:bodyPr/>
          <a:lstStyle>
            <a:lvl1pPr>
              <a:defRPr/>
            </a:lvl1pPr>
          </a:lstStyle>
          <a:p>
            <a:pPr>
              <a:defRPr/>
            </a:pPr>
            <a:endParaRPr lang="en-US" dirty="0"/>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8D79417D-661F-41E3-901A-549E93F5774C}"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C2EB1F8F-C93F-4B6B-90AB-97AFF0AE6066}"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7CB3B7A-61AD-4154-82EC-36E8115CA47A}"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A8D335A-CFF2-40A5-936C-662DEDD72C8A}"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FE78176A-D600-4DA1-8C53-7A4753FFEF56}"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7758571-D461-4919-AD5F-BAF9C55D32EC}"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7149DBC-73B8-4458-80BF-78236E800ABA}"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AD5DC057-4A61-433C-B514-F40FF5A42EB8}"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277DE445-1BE2-4DBF-8276-AC675A934320}"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5C7D30DC-1344-4068-BB1B-BD4292FDC19B}"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1E9E5E82-1FED-4E1A-AC63-795ED644DAF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AA7F9285-1348-40F6-89F2-8C4B03FD13AB}"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72123B5-B1B0-488A-BD87-4ADA2572B73E}"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CE851DCC-7D46-436C-8CA8-AD21332BB2CA}"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FD7F5C9-C880-4F57-965A-818F6D936DA3}"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EDA7D651-8957-44AC-81DE-B838C799C4AB}"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BA021D04-4916-475D-A0E7-CF434F256E7A}"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CCB1BF05-B39E-4177-BDCE-A2DA45EA0BA5}"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EDBB78DF-6314-4B85-9F0D-ECB89196FF19}"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C489CB55-9E6D-4241-B713-B807597089C9}" type="datetimeFigureOut">
              <a:rPr lang="en-US"/>
              <a:pPr>
                <a:defRPr/>
              </a:pPr>
              <a:t>1/13/2012</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4CC56780-0F56-4656-B571-275D4D0EA991}"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44BAC659-24D7-4624-9E8A-0CCA73884BFC}" type="datetimeFigureOut">
              <a:rPr lang="en-US"/>
              <a:pPr>
                <a:defRPr/>
              </a:pPr>
              <a:t>1/13/2012</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E86C3EC8-2874-46D4-BC1A-F54BDF2C399E}"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24D297A4-1D18-4F16-901E-515FCFEB9C87}" type="datetimeFigureOut">
              <a:rPr lang="en-US"/>
              <a:pPr>
                <a:defRPr/>
              </a:pPr>
              <a:t>1/13/2012</a:t>
            </a:fld>
            <a:endParaRPr lang="en-US" dirty="0"/>
          </a:p>
        </p:txBody>
      </p:sp>
      <p:sp>
        <p:nvSpPr>
          <p:cNvPr id="3" name="Footer Placeholder 2"/>
          <p:cNvSpPr>
            <a:spLocks noGrp="1"/>
          </p:cNvSpPr>
          <p:nvPr>
            <p:ph type="ftr" sz="quarter" idx="11"/>
            <p:custDataLst>
              <p:tags r:id="rId2"/>
            </p:custDataLst>
          </p:nvPr>
        </p:nvSpPr>
        <p:spPr/>
        <p:txBody>
          <a:bodyPr/>
          <a:lstStyle>
            <a:lvl1pPr>
              <a:defRPr/>
            </a:lvl1pPr>
          </a:lstStyle>
          <a:p>
            <a:pPr>
              <a:defRPr/>
            </a:pPr>
            <a:endParaRPr lang="en-US" dirty="0"/>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215E3D58-A2B0-4F41-B5F6-C4840EC79D57}"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7F11628B-A49A-4445-B1EB-809886E0EC37}"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F50B6A27-D020-4839-9754-5F45EEE39E47}"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7F7C3A20-D437-489E-83B0-9DDB5688F3C7}"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623778A-71D5-4114-8AF9-98A1E0B6C5D6}"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54AE4B2F-64C1-408F-86D2-D6468F70A1AD}"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A5E5C9E-1004-4767-929C-953172911094}"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E01B182B-11CE-4BA9-A41A-43A0B6480818}" type="datetimeFigureOut">
              <a:rPr lang="en-US"/>
              <a:pPr>
                <a:defRPr/>
              </a:pPr>
              <a:t>1/13/2012</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CD9FBD44-817C-4F82-9E35-E3D0D1167A2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04CA1932-9745-4441-ABBA-733B55AE0F76}" type="datetimeFigureOut">
              <a:rPr lang="en-US"/>
              <a:pPr>
                <a:defRPr/>
              </a:pPr>
              <a:t>1/13/2012</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dirty="0"/>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6E77A3D-B25E-4A7E-AFA3-2F2060F2846F}"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3A6FB17-8694-49A9-876B-92C7D74F1DB8}"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9CCA35A-745C-4FEC-A617-C883BFC3933D}"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909CDCD-73AB-4F6C-8BBA-B7A939106446}"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11C62354-794D-4096-95BB-57AE6DC6B5DA}"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2C336D95-B906-4ADE-9367-AE6680B22291}"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D3E4308E-39F2-41CB-9B29-732CA94E8F2F}"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A44A4F8C-1CBF-4835-B077-A6D9A8A5A1AA}"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95AE8C6-E1D7-4752-A837-AF3CD7DF3194}"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A2167C05-BE90-4719-AE65-BBDF70E3EB6F}"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F7ACE8D-E7A5-4B5F-B1EE-41D2B46A3EA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ags" Target="../tags/tag346.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17" Type="http://schemas.openxmlformats.org/officeDocument/2006/relationships/tags" Target="../tags/tag350.xml"/><Relationship Id="rId2" Type="http://schemas.openxmlformats.org/officeDocument/2006/relationships/slideLayout" Target="../slideLayouts/slideLayout102.xml"/><Relationship Id="rId16" Type="http://schemas.openxmlformats.org/officeDocument/2006/relationships/tags" Target="../tags/tag349.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ags" Target="../tags/tag348.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ags" Target="../tags/tag34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ags" Target="../tags/tag38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17" Type="http://schemas.openxmlformats.org/officeDocument/2006/relationships/tags" Target="../tags/tag388.xml"/><Relationship Id="rId2" Type="http://schemas.openxmlformats.org/officeDocument/2006/relationships/slideLayout" Target="../slideLayouts/slideLayout113.xml"/><Relationship Id="rId16" Type="http://schemas.openxmlformats.org/officeDocument/2006/relationships/tags" Target="../tags/tag387.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tags" Target="../tags/tag38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ags" Target="../tags/tag38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ags" Target="../tags/tag42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17" Type="http://schemas.openxmlformats.org/officeDocument/2006/relationships/tags" Target="../tags/tag426.xml"/><Relationship Id="rId2" Type="http://schemas.openxmlformats.org/officeDocument/2006/relationships/slideLayout" Target="../slideLayouts/slideLayout124.xml"/><Relationship Id="rId16" Type="http://schemas.openxmlformats.org/officeDocument/2006/relationships/tags" Target="../tags/tag425.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ags" Target="../tags/tag424.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ags" Target="../tags/tag4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ags" Target="../tags/tag460.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17" Type="http://schemas.openxmlformats.org/officeDocument/2006/relationships/tags" Target="../tags/tag464.xml"/><Relationship Id="rId2" Type="http://schemas.openxmlformats.org/officeDocument/2006/relationships/slideLayout" Target="../slideLayouts/slideLayout146.xml"/><Relationship Id="rId16" Type="http://schemas.openxmlformats.org/officeDocument/2006/relationships/tags" Target="../tags/tag463.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tags" Target="../tags/tag462.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tags" Target="../tags/tag461.xml"/></Relationships>
</file>

<file path=ppt/slideMasters/_rels/slideMaster15.xml.rels><?xml version="1.0" encoding="UTF-8" standalone="yes"?>
<Relationships xmlns="http://schemas.openxmlformats.org/package/2006/relationships"><Relationship Id="rId3" Type="http://schemas.openxmlformats.org/officeDocument/2006/relationships/tags" Target="../tags/tag498.xml"/><Relationship Id="rId7" Type="http://schemas.openxmlformats.org/officeDocument/2006/relationships/tags" Target="../tags/tag502.xml"/><Relationship Id="rId2" Type="http://schemas.openxmlformats.org/officeDocument/2006/relationships/theme" Target="../theme/theme15.xml"/><Relationship Id="rId1" Type="http://schemas.openxmlformats.org/officeDocument/2006/relationships/slideLayout" Target="../slideLayouts/slideLayout156.xml"/><Relationship Id="rId6" Type="http://schemas.openxmlformats.org/officeDocument/2006/relationships/tags" Target="../tags/tag501.xml"/><Relationship Id="rId5" Type="http://schemas.openxmlformats.org/officeDocument/2006/relationships/tags" Target="../tags/tag500.xml"/><Relationship Id="rId4" Type="http://schemas.openxmlformats.org/officeDocument/2006/relationships/tags" Target="../tags/tag49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ags" Target="../tags/tag506.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6.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ags" Target="../tags/tag50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ags" Target="../tags/tag519.xml"/><Relationship Id="rId18" Type="http://schemas.openxmlformats.org/officeDocument/2006/relationships/tags" Target="../tags/tag524.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7.xml"/><Relationship Id="rId17" Type="http://schemas.openxmlformats.org/officeDocument/2006/relationships/tags" Target="../tags/tag523.xml"/><Relationship Id="rId2" Type="http://schemas.openxmlformats.org/officeDocument/2006/relationships/slideLayout" Target="../slideLayouts/slideLayout169.xml"/><Relationship Id="rId16" Type="http://schemas.openxmlformats.org/officeDocument/2006/relationships/tags" Target="../tags/tag522.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tags" Target="../tags/tag521.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tags" Target="../tags/tag52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theme" Target="../theme/theme18.xml"/><Relationship Id="rId18" Type="http://schemas.openxmlformats.org/officeDocument/2006/relationships/tags" Target="../tags/tag562.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tags" Target="../tags/tag561.xml"/><Relationship Id="rId2" Type="http://schemas.openxmlformats.org/officeDocument/2006/relationships/slideLayout" Target="../slideLayouts/slideLayout180.xml"/><Relationship Id="rId16" Type="http://schemas.openxmlformats.org/officeDocument/2006/relationships/tags" Target="../tags/tag56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tags" Target="../tags/tag559.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tags" Target="../tags/tag558.xml"/></Relationships>
</file>

<file path=ppt/slideMasters/_rels/slideMaster19.xml.rels><?xml version="1.0" encoding="UTF-8" standalone="yes"?>
<Relationships xmlns="http://schemas.openxmlformats.org/package/2006/relationships"><Relationship Id="rId3" Type="http://schemas.openxmlformats.org/officeDocument/2006/relationships/tags" Target="../tags/tag599.xml"/><Relationship Id="rId7" Type="http://schemas.openxmlformats.org/officeDocument/2006/relationships/tags" Target="../tags/tag603.xml"/><Relationship Id="rId2" Type="http://schemas.openxmlformats.org/officeDocument/2006/relationships/theme" Target="../theme/theme19.xml"/><Relationship Id="rId1" Type="http://schemas.openxmlformats.org/officeDocument/2006/relationships/slideLayout" Target="../slideLayouts/slideLayout191.xml"/><Relationship Id="rId6" Type="http://schemas.openxmlformats.org/officeDocument/2006/relationships/tags" Target="../tags/tag602.xml"/><Relationship Id="rId5" Type="http://schemas.openxmlformats.org/officeDocument/2006/relationships/tags" Target="../tags/tag601.xml"/><Relationship Id="rId4" Type="http://schemas.openxmlformats.org/officeDocument/2006/relationships/tags" Target="../tags/tag6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43.xml"/><Relationship Id="rId2" Type="http://schemas.openxmlformats.org/officeDocument/2006/relationships/slideLayout" Target="../slideLayouts/slideLayout13.xml"/><Relationship Id="rId16" Type="http://schemas.openxmlformats.org/officeDocument/2006/relationships/tags" Target="../tags/tag4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41.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0.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9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21.xml"/><Relationship Id="rId18" Type="http://schemas.openxmlformats.org/officeDocument/2006/relationships/tags" Target="../tags/tag611.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tags" Target="../tags/tag610.xml"/><Relationship Id="rId2" Type="http://schemas.openxmlformats.org/officeDocument/2006/relationships/slideLayout" Target="../slideLayouts/slideLayout194.xml"/><Relationship Id="rId16" Type="http://schemas.openxmlformats.org/officeDocument/2006/relationships/tags" Target="../tags/tag609.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tags" Target="../tags/tag608.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tags" Target="../tags/tag60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ags" Target="../tags/tag64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22.xml"/><Relationship Id="rId17" Type="http://schemas.openxmlformats.org/officeDocument/2006/relationships/tags" Target="../tags/tag652.xml"/><Relationship Id="rId2" Type="http://schemas.openxmlformats.org/officeDocument/2006/relationships/slideLayout" Target="../slideLayouts/slideLayout206.xml"/><Relationship Id="rId16" Type="http://schemas.openxmlformats.org/officeDocument/2006/relationships/tags" Target="../tags/tag651.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tags" Target="../tags/tag650.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tags" Target="../tags/tag64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tags" Target="../tags/tag686.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23.xml"/><Relationship Id="rId17" Type="http://schemas.openxmlformats.org/officeDocument/2006/relationships/tags" Target="../tags/tag690.xml"/><Relationship Id="rId2" Type="http://schemas.openxmlformats.org/officeDocument/2006/relationships/slideLayout" Target="../slideLayouts/slideLayout217.xml"/><Relationship Id="rId16" Type="http://schemas.openxmlformats.org/officeDocument/2006/relationships/tags" Target="../tags/tag689.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5" Type="http://schemas.openxmlformats.org/officeDocument/2006/relationships/tags" Target="../tags/tag688.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tags" Target="../tags/tag68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slideLayout" Target="../slideLayouts/slideLayout239.xml"/><Relationship Id="rId18" Type="http://schemas.openxmlformats.org/officeDocument/2006/relationships/tags" Target="../tags/tag726.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slideLayout" Target="../slideLayouts/slideLayout238.xml"/><Relationship Id="rId17" Type="http://schemas.openxmlformats.org/officeDocument/2006/relationships/tags" Target="../tags/tag725.xml"/><Relationship Id="rId2" Type="http://schemas.openxmlformats.org/officeDocument/2006/relationships/slideLayout" Target="../slideLayouts/slideLayout228.xml"/><Relationship Id="rId16" Type="http://schemas.openxmlformats.org/officeDocument/2006/relationships/tags" Target="../tags/tag724.xml"/><Relationship Id="rId20" Type="http://schemas.openxmlformats.org/officeDocument/2006/relationships/tags" Target="../tags/tag7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5" Type="http://schemas.openxmlformats.org/officeDocument/2006/relationships/theme" Target="../theme/theme24.xml"/><Relationship Id="rId10" Type="http://schemas.openxmlformats.org/officeDocument/2006/relationships/slideLayout" Target="../slideLayouts/slideLayout236.xml"/><Relationship Id="rId19" Type="http://schemas.openxmlformats.org/officeDocument/2006/relationships/tags" Target="../tags/tag727.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slideLayout" Target="../slideLayouts/slideLayout24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ags" Target="../tags/tag77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theme" Target="../theme/theme25.xml"/><Relationship Id="rId17" Type="http://schemas.openxmlformats.org/officeDocument/2006/relationships/tags" Target="../tags/tag775.xml"/><Relationship Id="rId2" Type="http://schemas.openxmlformats.org/officeDocument/2006/relationships/slideLayout" Target="../slideLayouts/slideLayout242.xml"/><Relationship Id="rId16" Type="http://schemas.openxmlformats.org/officeDocument/2006/relationships/tags" Target="../tags/tag774.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tags" Target="../tags/tag773.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tags" Target="../tags/tag77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tags" Target="../tags/tag809.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theme" Target="../theme/theme26.xml"/><Relationship Id="rId17" Type="http://schemas.openxmlformats.org/officeDocument/2006/relationships/tags" Target="../tags/tag813.xml"/><Relationship Id="rId2" Type="http://schemas.openxmlformats.org/officeDocument/2006/relationships/slideLayout" Target="../slideLayouts/slideLayout253.xml"/><Relationship Id="rId16" Type="http://schemas.openxmlformats.org/officeDocument/2006/relationships/tags" Target="../tags/tag812.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5" Type="http://schemas.openxmlformats.org/officeDocument/2006/relationships/tags" Target="../tags/tag811.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tags" Target="../tags/tag81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slideLayout" Target="../slideLayouts/slideLayout275.xml"/><Relationship Id="rId18" Type="http://schemas.openxmlformats.org/officeDocument/2006/relationships/tags" Target="../tags/tag849.xml"/><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slideLayout" Target="../slideLayouts/slideLayout274.xml"/><Relationship Id="rId17" Type="http://schemas.openxmlformats.org/officeDocument/2006/relationships/tags" Target="../tags/tag848.xml"/><Relationship Id="rId2" Type="http://schemas.openxmlformats.org/officeDocument/2006/relationships/slideLayout" Target="../slideLayouts/slideLayout264.xml"/><Relationship Id="rId16" Type="http://schemas.openxmlformats.org/officeDocument/2006/relationships/tags" Target="../tags/tag847.xml"/><Relationship Id="rId20" Type="http://schemas.openxmlformats.org/officeDocument/2006/relationships/tags" Target="../tags/tag851.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5" Type="http://schemas.openxmlformats.org/officeDocument/2006/relationships/theme" Target="../theme/theme27.xml"/><Relationship Id="rId10" Type="http://schemas.openxmlformats.org/officeDocument/2006/relationships/slideLayout" Target="../slideLayouts/slideLayout272.xml"/><Relationship Id="rId19" Type="http://schemas.openxmlformats.org/officeDocument/2006/relationships/tags" Target="../tags/tag850.xml"/><Relationship Id="rId4" Type="http://schemas.openxmlformats.org/officeDocument/2006/relationships/slideLayout" Target="../slideLayouts/slideLayout266.xml"/><Relationship Id="rId9" Type="http://schemas.openxmlformats.org/officeDocument/2006/relationships/slideLayout" Target="../slideLayouts/slideLayout271.xml"/><Relationship Id="rId14" Type="http://schemas.openxmlformats.org/officeDocument/2006/relationships/slideLayout" Target="../slideLayouts/slideLayout27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8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95.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77.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tags" Target="../tags/tag81.xml"/><Relationship Id="rId2" Type="http://schemas.openxmlformats.org/officeDocument/2006/relationships/slideLayout" Target="../slideLayouts/slideLayout24.xml"/><Relationship Id="rId16" Type="http://schemas.openxmlformats.org/officeDocument/2006/relationships/tags" Target="../tags/tag80.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79.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78.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06.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30.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17.xml"/><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theme" Target="../theme/theme31.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28.xml"/><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theme" Target="../theme/theme32.xml"/><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39.xml"/><Relationship Id="rId13" Type="http://schemas.openxmlformats.org/officeDocument/2006/relationships/theme" Target="../theme/theme33.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slideLayout" Target="../slideLayouts/slideLayout343.xml"/><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tags" Target="../tags/tag894.xml"/><Relationship Id="rId3" Type="http://schemas.openxmlformats.org/officeDocument/2006/relationships/slideLayout" Target="../slideLayouts/slideLayout346.xml"/><Relationship Id="rId7" Type="http://schemas.openxmlformats.org/officeDocument/2006/relationships/slideLayout" Target="../slideLayouts/slideLayout350.xml"/><Relationship Id="rId12" Type="http://schemas.openxmlformats.org/officeDocument/2006/relationships/theme" Target="../theme/theme34.xml"/><Relationship Id="rId17" Type="http://schemas.openxmlformats.org/officeDocument/2006/relationships/tags" Target="../tags/tag898.xml"/><Relationship Id="rId2" Type="http://schemas.openxmlformats.org/officeDocument/2006/relationships/slideLayout" Target="../slideLayouts/slideLayout345.xml"/><Relationship Id="rId16" Type="http://schemas.openxmlformats.org/officeDocument/2006/relationships/tags" Target="../tags/tag897.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5" Type="http://schemas.openxmlformats.org/officeDocument/2006/relationships/tags" Target="../tags/tag896.xml"/><Relationship Id="rId10" Type="http://schemas.openxmlformats.org/officeDocument/2006/relationships/slideLayout" Target="../slideLayouts/slideLayout353.xml"/><Relationship Id="rId4" Type="http://schemas.openxmlformats.org/officeDocument/2006/relationships/slideLayout" Target="../slideLayouts/slideLayout347.xml"/><Relationship Id="rId9" Type="http://schemas.openxmlformats.org/officeDocument/2006/relationships/slideLayout" Target="../slideLayouts/slideLayout352.xml"/><Relationship Id="rId14" Type="http://schemas.openxmlformats.org/officeDocument/2006/relationships/tags" Target="../tags/tag89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tags" Target="../tags/tag932.xml"/><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theme" Target="../theme/theme35.xml"/><Relationship Id="rId17" Type="http://schemas.openxmlformats.org/officeDocument/2006/relationships/tags" Target="../tags/tag936.xml"/><Relationship Id="rId2" Type="http://schemas.openxmlformats.org/officeDocument/2006/relationships/slideLayout" Target="../slideLayouts/slideLayout356.xml"/><Relationship Id="rId16" Type="http://schemas.openxmlformats.org/officeDocument/2006/relationships/tags" Target="../tags/tag935.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5" Type="http://schemas.openxmlformats.org/officeDocument/2006/relationships/tags" Target="../tags/tag934.xml"/><Relationship Id="rId10" Type="http://schemas.openxmlformats.org/officeDocument/2006/relationships/slideLayout" Target="../slideLayouts/slideLayout364.xml"/><Relationship Id="rId4" Type="http://schemas.openxmlformats.org/officeDocument/2006/relationships/slideLayout" Target="../slideLayouts/slideLayout358.xml"/><Relationship Id="rId9" Type="http://schemas.openxmlformats.org/officeDocument/2006/relationships/slideLayout" Target="../slideLayouts/slideLayout363.xml"/><Relationship Id="rId14" Type="http://schemas.openxmlformats.org/officeDocument/2006/relationships/tags" Target="../tags/tag93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slideLayout" Target="../slideLayouts/slideLayout378.xml"/><Relationship Id="rId18" Type="http://schemas.openxmlformats.org/officeDocument/2006/relationships/tags" Target="../tags/tag973.xml"/><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slideLayout" Target="../slideLayouts/slideLayout377.xml"/><Relationship Id="rId17" Type="http://schemas.openxmlformats.org/officeDocument/2006/relationships/tags" Target="../tags/tag972.xml"/><Relationship Id="rId2" Type="http://schemas.openxmlformats.org/officeDocument/2006/relationships/slideLayout" Target="../slideLayouts/slideLayout367.xml"/><Relationship Id="rId16" Type="http://schemas.openxmlformats.org/officeDocument/2006/relationships/tags" Target="../tags/tag971.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5" Type="http://schemas.openxmlformats.org/officeDocument/2006/relationships/tags" Target="../tags/tag970.xml"/><Relationship Id="rId10" Type="http://schemas.openxmlformats.org/officeDocument/2006/relationships/slideLayout" Target="../slideLayouts/slideLayout375.xml"/><Relationship Id="rId19" Type="http://schemas.openxmlformats.org/officeDocument/2006/relationships/tags" Target="../tags/tag974.xml"/><Relationship Id="rId4" Type="http://schemas.openxmlformats.org/officeDocument/2006/relationships/slideLayout" Target="../slideLayouts/slideLayout369.xml"/><Relationship Id="rId9" Type="http://schemas.openxmlformats.org/officeDocument/2006/relationships/slideLayout" Target="../slideLayouts/slideLayout374.xml"/><Relationship Id="rId1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86.xml"/><Relationship Id="rId13" Type="http://schemas.openxmlformats.org/officeDocument/2006/relationships/tags" Target="../tags/tag1014.xml"/><Relationship Id="rId3" Type="http://schemas.openxmlformats.org/officeDocument/2006/relationships/slideLayout" Target="../slideLayouts/slideLayout381.xml"/><Relationship Id="rId7" Type="http://schemas.openxmlformats.org/officeDocument/2006/relationships/slideLayout" Target="../slideLayouts/slideLayout385.xml"/><Relationship Id="rId12" Type="http://schemas.openxmlformats.org/officeDocument/2006/relationships/theme" Target="../theme/theme37.xml"/><Relationship Id="rId17" Type="http://schemas.openxmlformats.org/officeDocument/2006/relationships/tags" Target="../tags/tag1018.xml"/><Relationship Id="rId2" Type="http://schemas.openxmlformats.org/officeDocument/2006/relationships/slideLayout" Target="../slideLayouts/slideLayout380.xml"/><Relationship Id="rId16" Type="http://schemas.openxmlformats.org/officeDocument/2006/relationships/tags" Target="../tags/tag1017.xml"/><Relationship Id="rId1" Type="http://schemas.openxmlformats.org/officeDocument/2006/relationships/slideLayout" Target="../slideLayouts/slideLayout379.xml"/><Relationship Id="rId6" Type="http://schemas.openxmlformats.org/officeDocument/2006/relationships/slideLayout" Target="../slideLayouts/slideLayout384.xml"/><Relationship Id="rId11" Type="http://schemas.openxmlformats.org/officeDocument/2006/relationships/slideLayout" Target="../slideLayouts/slideLayout389.xml"/><Relationship Id="rId5" Type="http://schemas.openxmlformats.org/officeDocument/2006/relationships/slideLayout" Target="../slideLayouts/slideLayout383.xml"/><Relationship Id="rId15" Type="http://schemas.openxmlformats.org/officeDocument/2006/relationships/tags" Target="../tags/tag1016.xml"/><Relationship Id="rId10" Type="http://schemas.openxmlformats.org/officeDocument/2006/relationships/slideLayout" Target="../slideLayouts/slideLayout388.xml"/><Relationship Id="rId4" Type="http://schemas.openxmlformats.org/officeDocument/2006/relationships/slideLayout" Target="../slideLayouts/slideLayout382.xml"/><Relationship Id="rId9" Type="http://schemas.openxmlformats.org/officeDocument/2006/relationships/slideLayout" Target="../slideLayouts/slideLayout387.xml"/><Relationship Id="rId14" Type="http://schemas.openxmlformats.org/officeDocument/2006/relationships/tags" Target="../tags/tag101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397.xml"/><Relationship Id="rId13" Type="http://schemas.openxmlformats.org/officeDocument/2006/relationships/tags" Target="../tags/tag1052.xml"/><Relationship Id="rId3" Type="http://schemas.openxmlformats.org/officeDocument/2006/relationships/slideLayout" Target="../slideLayouts/slideLayout392.xml"/><Relationship Id="rId7" Type="http://schemas.openxmlformats.org/officeDocument/2006/relationships/slideLayout" Target="../slideLayouts/slideLayout396.xml"/><Relationship Id="rId12" Type="http://schemas.openxmlformats.org/officeDocument/2006/relationships/theme" Target="../theme/theme38.xml"/><Relationship Id="rId17" Type="http://schemas.openxmlformats.org/officeDocument/2006/relationships/tags" Target="../tags/tag1056.xml"/><Relationship Id="rId2" Type="http://schemas.openxmlformats.org/officeDocument/2006/relationships/slideLayout" Target="../slideLayouts/slideLayout391.xml"/><Relationship Id="rId16" Type="http://schemas.openxmlformats.org/officeDocument/2006/relationships/tags" Target="../tags/tag1055.xml"/><Relationship Id="rId1" Type="http://schemas.openxmlformats.org/officeDocument/2006/relationships/slideLayout" Target="../slideLayouts/slideLayout390.xml"/><Relationship Id="rId6" Type="http://schemas.openxmlformats.org/officeDocument/2006/relationships/slideLayout" Target="../slideLayouts/slideLayout395.xml"/><Relationship Id="rId11" Type="http://schemas.openxmlformats.org/officeDocument/2006/relationships/slideLayout" Target="../slideLayouts/slideLayout400.xml"/><Relationship Id="rId5" Type="http://schemas.openxmlformats.org/officeDocument/2006/relationships/slideLayout" Target="../slideLayouts/slideLayout394.xml"/><Relationship Id="rId15" Type="http://schemas.openxmlformats.org/officeDocument/2006/relationships/tags" Target="../tags/tag1054.xml"/><Relationship Id="rId10" Type="http://schemas.openxmlformats.org/officeDocument/2006/relationships/slideLayout" Target="../slideLayouts/slideLayout399.xml"/><Relationship Id="rId4" Type="http://schemas.openxmlformats.org/officeDocument/2006/relationships/slideLayout" Target="../slideLayouts/slideLayout393.xml"/><Relationship Id="rId9" Type="http://schemas.openxmlformats.org/officeDocument/2006/relationships/slideLayout" Target="../slideLayouts/slideLayout398.xml"/><Relationship Id="rId14" Type="http://schemas.openxmlformats.org/officeDocument/2006/relationships/tags" Target="../tags/tag10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18" Type="http://schemas.openxmlformats.org/officeDocument/2006/relationships/tags" Target="../tags/tag119.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ags" Target="../tags/tag118.xml"/><Relationship Id="rId2" Type="http://schemas.openxmlformats.org/officeDocument/2006/relationships/slideLayout" Target="../slideLayouts/slideLayout35.xml"/><Relationship Id="rId16" Type="http://schemas.openxmlformats.org/officeDocument/2006/relationships/tags" Target="../tags/tag117.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ags" Target="../tags/tag116.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ags" Target="../tags/tag15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tags" Target="../tags/tag160.xml"/><Relationship Id="rId2" Type="http://schemas.openxmlformats.org/officeDocument/2006/relationships/slideLayout" Target="../slideLayouts/slideLayout47.xml"/><Relationship Id="rId16" Type="http://schemas.openxmlformats.org/officeDocument/2006/relationships/tags" Target="../tags/tag159.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ags" Target="../tags/tag158.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ags" Target="../tags/tag1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ags" Target="../tags/tag19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17" Type="http://schemas.openxmlformats.org/officeDocument/2006/relationships/tags" Target="../tags/tag198.xml"/><Relationship Id="rId2" Type="http://schemas.openxmlformats.org/officeDocument/2006/relationships/slideLayout" Target="../slideLayouts/slideLayout58.xml"/><Relationship Id="rId16" Type="http://schemas.openxmlformats.org/officeDocument/2006/relationships/tags" Target="../tags/tag197.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ags" Target="../tags/tag196.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ags" Target="../tags/tag1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ags" Target="../tags/tag232.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17" Type="http://schemas.openxmlformats.org/officeDocument/2006/relationships/tags" Target="../tags/tag236.xml"/><Relationship Id="rId2" Type="http://schemas.openxmlformats.org/officeDocument/2006/relationships/slideLayout" Target="../slideLayouts/slideLayout69.xml"/><Relationship Id="rId16" Type="http://schemas.openxmlformats.org/officeDocument/2006/relationships/tags" Target="../tags/tag235.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ags" Target="../tags/tag234.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ags" Target="../tags/tag23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ags" Target="../tags/tag270.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17" Type="http://schemas.openxmlformats.org/officeDocument/2006/relationships/tags" Target="../tags/tag274.xml"/><Relationship Id="rId2" Type="http://schemas.openxmlformats.org/officeDocument/2006/relationships/slideLayout" Target="../slideLayouts/slideLayout80.xml"/><Relationship Id="rId16" Type="http://schemas.openxmlformats.org/officeDocument/2006/relationships/tags" Target="../tags/tag273.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ags" Target="../tags/tag272.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ags" Target="../tags/tag2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ags" Target="../tags/tag308.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17" Type="http://schemas.openxmlformats.org/officeDocument/2006/relationships/tags" Target="../tags/tag312.xml"/><Relationship Id="rId2" Type="http://schemas.openxmlformats.org/officeDocument/2006/relationships/slideLayout" Target="../slideLayouts/slideLayout91.xml"/><Relationship Id="rId16" Type="http://schemas.openxmlformats.org/officeDocument/2006/relationships/tags" Target="../tags/tag31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ags" Target="../tags/tag310.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ags" Target="../tags/tag3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schemeClr val="tx1">
                    <a:tint val="75000"/>
                  </a:schemeClr>
                </a:solidFill>
                <a:latin typeface="Arial" charset="0"/>
                <a:cs typeface="Arial" charset="0"/>
              </a:defRPr>
            </a:lvl1pPr>
          </a:lstStyle>
          <a:p>
            <a:pPr>
              <a:defRPr/>
            </a:pPr>
            <a:fld id="{2C45E69A-6BC3-4C4C-B4E7-3DD22BD034B1}" type="datetimeFigureOut">
              <a:rPr lang="en-US"/>
              <a:pPr>
                <a:defRPr/>
              </a:pPr>
              <a:t>1/13/2012</a:t>
            </a:fld>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schemeClr val="tx1">
                    <a:tint val="75000"/>
                  </a:scheme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schemeClr val="tx1">
                    <a:tint val="75000"/>
                  </a:schemeClr>
                </a:solidFill>
                <a:latin typeface="Arial" charset="0"/>
                <a:cs typeface="Arial" charset="0"/>
              </a:defRPr>
            </a:lvl1pPr>
          </a:lstStyle>
          <a:p>
            <a:pPr>
              <a:defRPr/>
            </a:pPr>
            <a:fld id="{3AD85EDC-2C75-422B-8A76-FF6F447A1B1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5557" r:id="rId1"/>
    <p:sldLayoutId id="2147515558" r:id="rId2"/>
    <p:sldLayoutId id="2147515559" r:id="rId3"/>
    <p:sldLayoutId id="2147515560" r:id="rId4"/>
    <p:sldLayoutId id="2147515561" r:id="rId5"/>
    <p:sldLayoutId id="2147515562" r:id="rId6"/>
    <p:sldLayoutId id="2147515957" r:id="rId7"/>
    <p:sldLayoutId id="2147515563" r:id="rId8"/>
    <p:sldLayoutId id="2147515564" r:id="rId9"/>
    <p:sldLayoutId id="2147515565" r:id="rId10"/>
    <p:sldLayoutId id="214751556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2226" name="Title Placeholder 1"/>
          <p:cNvSpPr>
            <a:spLocks noGrp="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Text Placeholder 2"/>
          <p:cNvSpPr>
            <a:spLocks noGrp="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D916CD00-8085-4F03-A89B-B100C7978BE4}" type="datetimeFigureOut">
              <a:rPr lang="en-US"/>
              <a:pPr>
                <a:defRPr/>
              </a:pPr>
              <a:t>1/13/2012</a:t>
            </a:fld>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ED58203C-1E5E-4824-B4BC-3E4D5F72558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5807" r:id="rId1"/>
    <p:sldLayoutId id="2147515808" r:id="rId2"/>
    <p:sldLayoutId id="2147515809" r:id="rId3"/>
    <p:sldLayoutId id="2147515810" r:id="rId4"/>
    <p:sldLayoutId id="2147515811" r:id="rId5"/>
    <p:sldLayoutId id="2147515812" r:id="rId6"/>
    <p:sldLayoutId id="2147515975" r:id="rId7"/>
    <p:sldLayoutId id="2147515813" r:id="rId8"/>
    <p:sldLayoutId id="2147515814" r:id="rId9"/>
    <p:sldLayoutId id="2147515815" r:id="rId10"/>
    <p:sldLayoutId id="214751581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2466" name="Title Placeholder 1"/>
          <p:cNvSpPr>
            <a:spLocks noGrp="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Text Placeholder 2"/>
          <p:cNvSpPr>
            <a:spLocks noGrp="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3EDF295C-CDB7-40F5-BDEF-8B4D4349CD04}" type="datetimeFigureOut">
              <a:rPr lang="en-US"/>
              <a:pPr>
                <a:defRPr/>
              </a:pPr>
              <a:t>1/13/2012</a:t>
            </a:fld>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2E76DACA-01AF-4E54-880D-6A6600905E8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5876" r:id="rId1"/>
    <p:sldLayoutId id="2147515877" r:id="rId2"/>
    <p:sldLayoutId id="2147515878" r:id="rId3"/>
    <p:sldLayoutId id="2147515879" r:id="rId4"/>
    <p:sldLayoutId id="2147515880" r:id="rId5"/>
    <p:sldLayoutId id="2147515881" r:id="rId6"/>
    <p:sldLayoutId id="2147516016" r:id="rId7"/>
    <p:sldLayoutId id="2147515882" r:id="rId8"/>
    <p:sldLayoutId id="2147515883" r:id="rId9"/>
    <p:sldLayoutId id="2147515884" r:id="rId10"/>
    <p:sldLayoutId id="214751588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7586" name="Title Placeholder 1"/>
          <p:cNvSpPr>
            <a:spLocks noGrp="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7587" name="Text Placeholder 2"/>
          <p:cNvSpPr>
            <a:spLocks noGrp="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FDB96EF4-F9AD-4AD2-8075-12A77A1EF224}" type="datetimeFigureOut">
              <a:rPr lang="en-US"/>
              <a:pPr>
                <a:defRPr/>
              </a:pPr>
              <a:t>1/13/2012</a:t>
            </a:fld>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E8D84205-E945-4BBB-8A64-42AF6B26EAF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5936" r:id="rId1"/>
    <p:sldLayoutId id="2147515937" r:id="rId2"/>
    <p:sldLayoutId id="2147515938" r:id="rId3"/>
    <p:sldLayoutId id="2147515939" r:id="rId4"/>
    <p:sldLayoutId id="2147515940" r:id="rId5"/>
    <p:sldLayoutId id="2147515941" r:id="rId6"/>
    <p:sldLayoutId id="2147516017" r:id="rId7"/>
    <p:sldLayoutId id="2147515942" r:id="rId8"/>
    <p:sldLayoutId id="2147515943" r:id="rId9"/>
    <p:sldLayoutId id="2147515944" r:id="rId10"/>
    <p:sldLayoutId id="214751594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schemeClr val="tx1">
                    <a:tint val="75000"/>
                  </a:schemeClr>
                </a:solidFill>
                <a:latin typeface="Arial" charset="0"/>
                <a:cs typeface="Arial" charset="0"/>
              </a:defRPr>
            </a:lvl1pPr>
          </a:lstStyle>
          <a:p>
            <a:pPr>
              <a:defRPr/>
            </a:pPr>
            <a:fld id="{74C7D3AD-B8EB-4BEE-955A-6ED9CCDF94DC}" type="datetimeFigureOut">
              <a:rPr lang="en-US">
                <a:solidFill>
                  <a:prstClr val="black">
                    <a:tint val="75000"/>
                  </a:prstClr>
                </a:solidFill>
              </a:rPr>
              <a:pPr>
                <a:defRPr/>
              </a:pPr>
              <a:t>1/13/2012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schemeClr val="tx1">
                    <a:tint val="75000"/>
                  </a:schemeClr>
                </a:solidFill>
                <a:latin typeface="Arial" charset="0"/>
                <a:cs typeface="Arial"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schemeClr val="tx1">
                    <a:tint val="75000"/>
                  </a:schemeClr>
                </a:solidFill>
                <a:latin typeface="Arial" charset="0"/>
                <a:cs typeface="Arial" charset="0"/>
              </a:defRPr>
            </a:lvl1pPr>
          </a:lstStyle>
          <a:p>
            <a:pPr>
              <a:defRPr/>
            </a:pPr>
            <a:fld id="{AD9EB1C9-9B3B-478E-A5D2-F831085A10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04093384"/>
      </p:ext>
    </p:extLst>
  </p:cSld>
  <p:clrMap bg1="lt1" tx1="dk1" bg2="lt2" tx2="dk2" accent1="accent1" accent2="accent2" accent3="accent3" accent4="accent4" accent5="accent5" accent6="accent6" hlink="hlink" folHlink="folHlink"/>
  <p:sldLayoutIdLst>
    <p:sldLayoutId id="2147516031" r:id="rId1"/>
    <p:sldLayoutId id="2147516032" r:id="rId2"/>
    <p:sldLayoutId id="2147516033" r:id="rId3"/>
    <p:sldLayoutId id="2147516034" r:id="rId4"/>
    <p:sldLayoutId id="2147516035" r:id="rId5"/>
    <p:sldLayoutId id="2147516036" r:id="rId6"/>
    <p:sldLayoutId id="2147516037" r:id="rId7"/>
    <p:sldLayoutId id="2147516038" r:id="rId8"/>
    <p:sldLayoutId id="2147516039" r:id="rId9"/>
    <p:sldLayoutId id="2147516040" r:id="rId10"/>
    <p:sldLayoutId id="21475160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3"/>
            </p:custDataLst>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custDataLst>
              <p:tags r:id="rId14"/>
            </p:custDataLst>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5"/>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latin typeface="Times" pitchFamily="18" charset="0"/>
                <a:cs typeface="Arial" charset="0"/>
              </a:defRPr>
            </a:lvl1pPr>
          </a:lstStyle>
          <a:p>
            <a:pPr>
              <a:defRPr/>
            </a:pPr>
            <a:endParaRPr lang="en-US" dirty="0">
              <a:solidFill>
                <a:srgbClr val="000000"/>
              </a:solidFill>
            </a:endParaRPr>
          </a:p>
        </p:txBody>
      </p:sp>
      <p:sp>
        <p:nvSpPr>
          <p:cNvPr id="91141"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cs typeface="Arial" charset="0"/>
              </a:defRPr>
            </a:lvl1pPr>
          </a:lstStyle>
          <a:p>
            <a:pPr>
              <a:defRPr/>
            </a:pPr>
            <a:endParaRPr lang="en-US" dirty="0">
              <a:solidFill>
                <a:srgbClr val="000000"/>
              </a:solidFill>
            </a:endParaRPr>
          </a:p>
        </p:txBody>
      </p:sp>
      <p:sp>
        <p:nvSpPr>
          <p:cNvPr id="91142"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cs typeface="Arial" charset="0"/>
              </a:defRPr>
            </a:lvl1pPr>
          </a:lstStyle>
          <a:p>
            <a:pPr>
              <a:defRPr/>
            </a:pPr>
            <a:fld id="{625118D7-FBA1-493B-9421-3A3F596335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3287423"/>
      </p:ext>
    </p:extLst>
  </p:cSld>
  <p:clrMap bg1="lt1" tx1="dk1" bg2="lt2" tx2="dk2" accent1="accent1" accent2="accent2" accent3="accent3" accent4="accent4" accent5="accent5" accent6="accent6" hlink="hlink" folHlink="folHlink"/>
  <p:sldLayoutIdLst>
    <p:sldLayoutId id="2147516474" r:id="rId1"/>
    <p:sldLayoutId id="2147516475" r:id="rId2"/>
    <p:sldLayoutId id="2147516476" r:id="rId3"/>
    <p:sldLayoutId id="2147516477" r:id="rId4"/>
    <p:sldLayoutId id="2147516478" r:id="rId5"/>
    <p:sldLayoutId id="2147516479" r:id="rId6"/>
    <p:sldLayoutId id="2147516480" r:id="rId7"/>
    <p:sldLayoutId id="2147516481" r:id="rId8"/>
    <p:sldLayoutId id="2147516482" r:id="rId9"/>
    <p:sldLayoutId id="2147516483" r:id="rId10"/>
    <p:sldLayoutId id="214751648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custDataLst>
              <p:tags r:id="rId3"/>
            </p:custDataLst>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Rectangle 3"/>
          <p:cNvSpPr>
            <a:spLocks noGrp="1" noChangeArrowheads="1"/>
          </p:cNvSpPr>
          <p:nvPr>
            <p:ph type="body" idx="1"/>
            <p:custDataLst>
              <p:tags r:id="rId4"/>
            </p:custDataLst>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5"/>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dirty="0"/>
          </a:p>
        </p:txBody>
      </p:sp>
      <p:sp>
        <p:nvSpPr>
          <p:cNvPr id="91141" name="Rectangle 5"/>
          <p:cNvSpPr>
            <a:spLocks noGrp="1" noChangeArrowheads="1"/>
          </p:cNvSpPr>
          <p:nvPr>
            <p:ph type="ftr" sz="quarter" idx="3"/>
            <p:custDataLst>
              <p:tags r:id="rId6"/>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dirty="0"/>
          </a:p>
        </p:txBody>
      </p:sp>
      <p:sp>
        <p:nvSpPr>
          <p:cNvPr id="91142" name="Rectangle 6"/>
          <p:cNvSpPr>
            <a:spLocks noGrp="1" noChangeArrowheads="1"/>
          </p:cNvSpPr>
          <p:nvPr>
            <p:ph type="sldNum" sz="quarter" idx="4"/>
            <p:custDataLst>
              <p:tags r:id="rId7"/>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A8F5C61C-4860-4497-A8BF-662BC99BBB80}" type="slidenum">
              <a:rPr lang="en-US"/>
              <a:pPr>
                <a:defRPr/>
              </a:pPr>
              <a:t>‹#›</a:t>
            </a:fld>
            <a:endParaRPr lang="en-US" dirty="0"/>
          </a:p>
        </p:txBody>
      </p:sp>
    </p:spTree>
    <p:extLst>
      <p:ext uri="{BB962C8B-B14F-4D97-AF65-F5344CB8AC3E}">
        <p14:creationId xmlns:p14="http://schemas.microsoft.com/office/powerpoint/2010/main" val="742839510"/>
      </p:ext>
    </p:extLst>
  </p:cSld>
  <p:clrMap bg1="lt1" tx1="dk1" bg2="lt2" tx2="dk2" accent1="accent1" accent2="accent2" accent3="accent3" accent4="accent4" accent5="accent5" accent6="accent6" hlink="hlink" folHlink="folHlink"/>
  <p:sldLayoutIdLst>
    <p:sldLayoutId id="2147516486"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custDataLst>
              <p:tags r:id="rId13"/>
            </p:custDataLst>
          </p:nvPr>
        </p:nvSpPr>
        <p:spPr bwMode="auto">
          <a:xfrm>
            <a:off x="685800" y="1066800"/>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707011" name="Rectangle 3"/>
          <p:cNvSpPr>
            <a:spLocks noGrp="1" noChangeArrowheads="1"/>
          </p:cNvSpPr>
          <p:nvPr>
            <p:ph type="sldNum" sz="quarter" idx="4"/>
            <p:custDataLst>
              <p:tags r:id="rId14"/>
            </p:custDataLst>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atin typeface="Arial" charset="0"/>
                <a:cs typeface="Arial" charset="0"/>
              </a:defRPr>
            </a:lvl1pPr>
          </a:lstStyle>
          <a:p>
            <a:pPr>
              <a:defRPr/>
            </a:pPr>
            <a:fld id="{E9BDEED0-32C6-47EB-BDC3-39844C6034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54030387"/>
      </p:ext>
    </p:extLst>
  </p:cSld>
  <p:clrMap bg1="lt1" tx1="dk1" bg2="lt2" tx2="dk2" accent1="accent1" accent2="accent2" accent3="accent3" accent4="accent4" accent5="accent5" accent6="accent6" hlink="hlink" folHlink="folHlink"/>
  <p:sldLayoutIdLst>
    <p:sldLayoutId id="2147516488" r:id="rId1"/>
    <p:sldLayoutId id="2147516489" r:id="rId2"/>
    <p:sldLayoutId id="2147516490" r:id="rId3"/>
    <p:sldLayoutId id="2147516491" r:id="rId4"/>
    <p:sldLayoutId id="2147516492" r:id="rId5"/>
    <p:sldLayoutId id="2147516493" r:id="rId6"/>
    <p:sldLayoutId id="2147516494" r:id="rId7"/>
    <p:sldLayoutId id="2147516495" r:id="rId8"/>
    <p:sldLayoutId id="2147516496" r:id="rId9"/>
    <p:sldLayoutId id="2147516497" r:id="rId10"/>
    <p:sldLayoutId id="2147516498" r:id="rId11"/>
  </p:sldLayoutIdLst>
  <p:hf hdr="0" ftr="0" dt="0"/>
  <p:txStyles>
    <p:titleStyle>
      <a:lvl1pPr algn="ctr" rtl="0" eaLnBrk="0" fontAlgn="base" hangingPunct="0">
        <a:spcBef>
          <a:spcPct val="0"/>
        </a:spcBef>
        <a:spcAft>
          <a:spcPct val="0"/>
        </a:spcAft>
        <a:defRPr sz="2800" b="1">
          <a:solidFill>
            <a:srgbClr val="008080"/>
          </a:solidFill>
          <a:latin typeface="+mj-lt"/>
          <a:ea typeface="+mj-ea"/>
          <a:cs typeface="+mj-cs"/>
        </a:defRPr>
      </a:lvl1pPr>
      <a:lvl2pPr algn="ctr" rtl="0" eaLnBrk="0" fontAlgn="base" hangingPunct="0">
        <a:spcBef>
          <a:spcPct val="0"/>
        </a:spcBef>
        <a:spcAft>
          <a:spcPct val="0"/>
        </a:spcAft>
        <a:defRPr sz="2800" b="1">
          <a:solidFill>
            <a:srgbClr val="008080"/>
          </a:solidFill>
          <a:latin typeface="Arial" charset="0"/>
          <a:cs typeface="Arial" charset="0"/>
        </a:defRPr>
      </a:lvl2pPr>
      <a:lvl3pPr algn="ctr" rtl="0" eaLnBrk="0" fontAlgn="base" hangingPunct="0">
        <a:spcBef>
          <a:spcPct val="0"/>
        </a:spcBef>
        <a:spcAft>
          <a:spcPct val="0"/>
        </a:spcAft>
        <a:defRPr sz="2800" b="1">
          <a:solidFill>
            <a:srgbClr val="008080"/>
          </a:solidFill>
          <a:latin typeface="Arial" charset="0"/>
          <a:cs typeface="Arial" charset="0"/>
        </a:defRPr>
      </a:lvl3pPr>
      <a:lvl4pPr algn="ctr" rtl="0" eaLnBrk="0" fontAlgn="base" hangingPunct="0">
        <a:spcBef>
          <a:spcPct val="0"/>
        </a:spcBef>
        <a:spcAft>
          <a:spcPct val="0"/>
        </a:spcAft>
        <a:defRPr sz="2800" b="1">
          <a:solidFill>
            <a:srgbClr val="008080"/>
          </a:solidFill>
          <a:latin typeface="Arial" charset="0"/>
          <a:cs typeface="Arial" charset="0"/>
        </a:defRPr>
      </a:lvl4pPr>
      <a:lvl5pPr algn="ctr" rtl="0" eaLnBrk="0" fontAlgn="base" hangingPunct="0">
        <a:spcBef>
          <a:spcPct val="0"/>
        </a:spcBef>
        <a:spcAft>
          <a:spcPct val="0"/>
        </a:spcAft>
        <a:defRPr sz="2800" b="1">
          <a:solidFill>
            <a:srgbClr val="008080"/>
          </a:solidFill>
          <a:latin typeface="Arial" charset="0"/>
          <a:cs typeface="Arial" charset="0"/>
        </a:defRPr>
      </a:lvl5pPr>
      <a:lvl6pPr marL="457200" algn="ctr" rtl="0" fontAlgn="base">
        <a:spcBef>
          <a:spcPct val="0"/>
        </a:spcBef>
        <a:spcAft>
          <a:spcPct val="0"/>
        </a:spcAft>
        <a:defRPr sz="2800" b="1">
          <a:solidFill>
            <a:srgbClr val="008080"/>
          </a:solidFill>
          <a:latin typeface="Arial" charset="0"/>
          <a:cs typeface="Arial" charset="0"/>
        </a:defRPr>
      </a:lvl6pPr>
      <a:lvl7pPr marL="914400" algn="ctr" rtl="0" fontAlgn="base">
        <a:spcBef>
          <a:spcPct val="0"/>
        </a:spcBef>
        <a:spcAft>
          <a:spcPct val="0"/>
        </a:spcAft>
        <a:defRPr sz="2800" b="1">
          <a:solidFill>
            <a:srgbClr val="008080"/>
          </a:solidFill>
          <a:latin typeface="Arial" charset="0"/>
          <a:cs typeface="Arial" charset="0"/>
        </a:defRPr>
      </a:lvl7pPr>
      <a:lvl8pPr marL="1371600" algn="ctr" rtl="0" fontAlgn="base">
        <a:spcBef>
          <a:spcPct val="0"/>
        </a:spcBef>
        <a:spcAft>
          <a:spcPct val="0"/>
        </a:spcAft>
        <a:defRPr sz="2800" b="1">
          <a:solidFill>
            <a:srgbClr val="008080"/>
          </a:solidFill>
          <a:latin typeface="Arial" charset="0"/>
          <a:cs typeface="Arial" charset="0"/>
        </a:defRPr>
      </a:lvl8pPr>
      <a:lvl9pPr marL="1828800" algn="ctr" rtl="0" fontAlgn="base">
        <a:spcBef>
          <a:spcPct val="0"/>
        </a:spcBef>
        <a:spcAft>
          <a:spcPct val="0"/>
        </a:spcAft>
        <a:defRPr sz="2800" b="1">
          <a:solidFill>
            <a:srgbClr val="00808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9"/>
            </a:gs>
            <a:gs pos="100000">
              <a:srgbClr val="0000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custDataLst>
              <p:tags r:id="rId13"/>
            </p:custDataLst>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spcBef>
                <a:spcPct val="0"/>
              </a:spcBef>
              <a:defRPr sz="1400" b="0">
                <a:solidFill>
                  <a:srgbClr val="E0E0E0"/>
                </a:solidFill>
                <a:latin typeface="+mn-lt"/>
                <a:cs typeface="+mn-cs"/>
              </a:defRPr>
            </a:lvl1pPr>
          </a:lstStyle>
          <a:p>
            <a:pPr>
              <a:defRPr/>
            </a:pPr>
            <a:endParaRPr lang="en-US" dirty="0"/>
          </a:p>
        </p:txBody>
      </p:sp>
      <p:sp>
        <p:nvSpPr>
          <p:cNvPr id="1027" name="Rectangle 3"/>
          <p:cNvSpPr>
            <a:spLocks noGrp="1" noChangeArrowheads="1"/>
          </p:cNvSpPr>
          <p:nvPr>
            <p:ph type="ftr" sz="quarter" idx="3"/>
            <p:custDataLst>
              <p:tags r:id="rId14"/>
            </p:custDataLst>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sz="1400" b="0">
                <a:solidFill>
                  <a:srgbClr val="E0E0E0"/>
                </a:solidFill>
                <a:latin typeface="+mn-lt"/>
                <a:cs typeface="+mn-cs"/>
              </a:defRPr>
            </a:lvl1pPr>
          </a:lstStyle>
          <a:p>
            <a:pPr>
              <a:defRPr/>
            </a:pPr>
            <a:endParaRPr lang="en-US" dirty="0"/>
          </a:p>
        </p:txBody>
      </p:sp>
      <p:sp>
        <p:nvSpPr>
          <p:cNvPr id="1028" name="Rectangle 4"/>
          <p:cNvSpPr>
            <a:spLocks noGrp="1" noChangeArrowheads="1"/>
          </p:cNvSpPr>
          <p:nvPr>
            <p:ph type="sldNum" sz="quarter" idx="4"/>
            <p:custDataLst>
              <p:tags r:id="rId15"/>
            </p:custDataLst>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400" b="0">
                <a:solidFill>
                  <a:srgbClr val="E0E0E0"/>
                </a:solidFill>
                <a:latin typeface="+mn-lt"/>
                <a:cs typeface="+mn-cs"/>
              </a:defRPr>
            </a:lvl1pPr>
          </a:lstStyle>
          <a:p>
            <a:pPr>
              <a:defRPr/>
            </a:pPr>
            <a:fld id="{18A48860-B17C-4FBE-AFFE-020D6BB9E0BE}" type="slidenum">
              <a:rPr lang="en-US"/>
              <a:pPr>
                <a:defRPr/>
              </a:pPr>
              <a:t>‹#›</a:t>
            </a:fld>
            <a:endParaRPr lang="en-US" dirty="0"/>
          </a:p>
        </p:txBody>
      </p:sp>
      <p:sp>
        <p:nvSpPr>
          <p:cNvPr id="1029" name="Rectangle 5"/>
          <p:cNvSpPr>
            <a:spLocks noGrp="1" noChangeArrowheads="1"/>
          </p:cNvSpPr>
          <p:nvPr>
            <p:ph type="title"/>
            <p:custDataLst>
              <p:tags r:id="rId16"/>
            </p:custDataLst>
          </p:nvPr>
        </p:nvSpPr>
        <p:spPr bwMode="auto">
          <a:xfrm>
            <a:off x="1152525" y="342900"/>
            <a:ext cx="6908800" cy="1143000"/>
          </a:xfrm>
          <a:prstGeom prst="rect">
            <a:avLst/>
          </a:prstGeom>
          <a:noFill/>
          <a:ln w="9525">
            <a:noFill/>
            <a:miter lim="800000"/>
            <a:headEnd/>
            <a:tailEnd/>
          </a:ln>
          <a:effectLst>
            <a:outerShdw dist="107763"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9942" name="Rectangle 6"/>
          <p:cNvSpPr>
            <a:spLocks noGrp="1" noChangeArrowheads="1"/>
          </p:cNvSpPr>
          <p:nvPr>
            <p:ph type="body" idx="1"/>
            <p:custDataLst>
              <p:tags r:id="rId17"/>
            </p:custDataLst>
          </p:nvPr>
        </p:nvSpPr>
        <p:spPr bwMode="auto">
          <a:xfrm>
            <a:off x="1117600" y="1981200"/>
            <a:ext cx="69088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ChangeArrowheads="1"/>
          </p:cNvSpPr>
          <p:nvPr>
            <p:custDataLst>
              <p:tags r:id="rId18"/>
            </p:custDataLst>
          </p:nvPr>
        </p:nvSpPr>
        <p:spPr bwMode="auto">
          <a:xfrm>
            <a:off x="90488" y="6226175"/>
            <a:ext cx="1182687" cy="517525"/>
          </a:xfrm>
          <a:prstGeom prst="rect">
            <a:avLst/>
          </a:prstGeom>
          <a:noFill/>
          <a:ln w="9525">
            <a:noFill/>
            <a:miter lim="800000"/>
            <a:headEnd/>
            <a:tailEnd/>
          </a:ln>
          <a:effectLst>
            <a:outerShdw dist="53882" dir="2700000" algn="ctr" rotWithShape="0">
              <a:schemeClr val="bg2"/>
            </a:outerShdw>
          </a:effectLst>
        </p:spPr>
        <p:txBody>
          <a:bodyPr wrap="none" anchor="ctr"/>
          <a:lstStyle/>
          <a:p>
            <a:pPr algn="ctr" eaLnBrk="0" hangingPunct="0">
              <a:defRPr/>
            </a:pPr>
            <a:endParaRPr lang="en-US" sz="2000" b="1" dirty="0">
              <a:solidFill>
                <a:srgbClr val="FFFFFF"/>
              </a:solidFill>
              <a:latin typeface="Times New Roman" pitchFamily="18" charset="0"/>
              <a:cs typeface="Arial" charset="0"/>
            </a:endParaRPr>
          </a:p>
        </p:txBody>
      </p:sp>
    </p:spTree>
    <p:extLst>
      <p:ext uri="{BB962C8B-B14F-4D97-AF65-F5344CB8AC3E}">
        <p14:creationId xmlns:p14="http://schemas.microsoft.com/office/powerpoint/2010/main" val="2731536936"/>
      </p:ext>
    </p:extLst>
  </p:cSld>
  <p:clrMap bg1="dk2" tx1="lt1" bg2="dk1" tx2="lt2" accent1="accent1" accent2="accent2" accent3="accent3" accent4="accent4" accent5="accent5" accent6="accent6" hlink="hlink" folHlink="folHlink"/>
  <p:sldLayoutIdLst>
    <p:sldLayoutId id="2147516500" r:id="rId1"/>
    <p:sldLayoutId id="2147516501" r:id="rId2"/>
    <p:sldLayoutId id="2147516502" r:id="rId3"/>
    <p:sldLayoutId id="2147516503" r:id="rId4"/>
    <p:sldLayoutId id="2147516504" r:id="rId5"/>
    <p:sldLayoutId id="2147516505" r:id="rId6"/>
    <p:sldLayoutId id="2147516506" r:id="rId7"/>
    <p:sldLayoutId id="2147516507" r:id="rId8"/>
    <p:sldLayoutId id="2147516508" r:id="rId9"/>
    <p:sldLayoutId id="2147516509" r:id="rId10"/>
    <p:sldLayoutId id="2147516510"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5000"/>
        <a:buFont typeface="Monotype Sorts"/>
        <a:buChar char="ä"/>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Monotype Sorts"/>
        <a:buChar char="ä"/>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a:buChar char="ä"/>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5000"/>
        <a:buFont typeface="Monotype Sorts"/>
        <a:buChar char="ä"/>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5000"/>
        <a:buFont typeface="Monotype Sorts"/>
        <a:buChar char="ä"/>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custDataLst>
              <p:tags r:id="rId14"/>
            </p:custDataLst>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179" name="Rectangle 3"/>
          <p:cNvSpPr>
            <a:spLocks noGrp="1" noChangeArrowheads="1"/>
          </p:cNvSpPr>
          <p:nvPr>
            <p:ph type="body" idx="1"/>
            <p:custDataLst>
              <p:tags r:id="rId15"/>
            </p:custDataLst>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6"/>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dirty="0"/>
          </a:p>
        </p:txBody>
      </p:sp>
      <p:sp>
        <p:nvSpPr>
          <p:cNvPr id="91141" name="Rectangle 5"/>
          <p:cNvSpPr>
            <a:spLocks noGrp="1" noChangeArrowheads="1"/>
          </p:cNvSpPr>
          <p:nvPr>
            <p:ph type="ftr" sz="quarter" idx="3"/>
            <p:custDataLst>
              <p:tags r:id="rId17"/>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dirty="0"/>
          </a:p>
        </p:txBody>
      </p:sp>
      <p:sp>
        <p:nvSpPr>
          <p:cNvPr id="91142" name="Rectangle 6"/>
          <p:cNvSpPr>
            <a:spLocks noGrp="1" noChangeArrowheads="1"/>
          </p:cNvSpPr>
          <p:nvPr>
            <p:ph type="sldNum" sz="quarter" idx="4"/>
            <p:custDataLst>
              <p:tags r:id="rId18"/>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87A398A4-4411-4864-976F-CFE95440BE6F}" type="slidenum">
              <a:rPr lang="en-US"/>
              <a:pPr>
                <a:defRPr/>
              </a:pPr>
              <a:t>‹#›</a:t>
            </a:fld>
            <a:endParaRPr lang="en-US" dirty="0"/>
          </a:p>
        </p:txBody>
      </p:sp>
    </p:spTree>
    <p:extLst>
      <p:ext uri="{BB962C8B-B14F-4D97-AF65-F5344CB8AC3E}">
        <p14:creationId xmlns:p14="http://schemas.microsoft.com/office/powerpoint/2010/main" val="2297713560"/>
      </p:ext>
    </p:extLst>
  </p:cSld>
  <p:clrMap bg1="lt1" tx1="dk1" bg2="lt2" tx2="dk2" accent1="accent1" accent2="accent2" accent3="accent3" accent4="accent4" accent5="accent5" accent6="accent6" hlink="hlink" folHlink="folHlink"/>
  <p:sldLayoutIdLst>
    <p:sldLayoutId id="2147516512" r:id="rId1"/>
    <p:sldLayoutId id="2147516513" r:id="rId2"/>
    <p:sldLayoutId id="2147516514" r:id="rId3"/>
    <p:sldLayoutId id="2147516515" r:id="rId4"/>
    <p:sldLayoutId id="2147516516" r:id="rId5"/>
    <p:sldLayoutId id="2147516517" r:id="rId6"/>
    <p:sldLayoutId id="2147516518" r:id="rId7"/>
    <p:sldLayoutId id="2147516519" r:id="rId8"/>
    <p:sldLayoutId id="2147516520" r:id="rId9"/>
    <p:sldLayoutId id="2147516521" r:id="rId10"/>
    <p:sldLayoutId id="2147516522" r:id="rId11"/>
    <p:sldLayoutId id="214751652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9634" name="Rectangle 1"/>
          <p:cNvSpPr>
            <a:spLocks noGrp="1" noChangeArrowheads="1"/>
          </p:cNvSpPr>
          <p:nvPr>
            <p:ph type="title"/>
            <p:custDataLst>
              <p:tags r:id="rId3"/>
            </p:custDataLst>
          </p:nvPr>
        </p:nvSpPr>
        <p:spPr bwMode="auto">
          <a:xfrm>
            <a:off x="457200" y="273050"/>
            <a:ext cx="8226425" cy="114458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69635" name="Rectangle 2"/>
          <p:cNvSpPr>
            <a:spLocks noGrp="1" noChangeArrowheads="1"/>
          </p:cNvSpPr>
          <p:nvPr>
            <p:ph type="body" idx="1"/>
            <p:custDataLst>
              <p:tags r:id="rId4"/>
            </p:custDataLst>
          </p:nvPr>
        </p:nvSpPr>
        <p:spPr bwMode="auto">
          <a:xfrm>
            <a:off x="457200" y="1604963"/>
            <a:ext cx="8226425" cy="4524375"/>
          </a:xfrm>
          <a:prstGeom prst="rect">
            <a:avLst/>
          </a:prstGeom>
          <a:noFill/>
          <a:ln w="9525">
            <a:noFill/>
            <a:round/>
            <a:headEnd/>
            <a:tailEnd/>
          </a:ln>
        </p:spPr>
        <p:txBody>
          <a:bodyPr vert="horz" wrap="square" lIns="0" tIns="25577"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custDataLst>
              <p:tags r:id="rId5"/>
            </p:custDataLst>
          </p:nvPr>
        </p:nvSpPr>
        <p:spPr bwMode="auto">
          <a:xfrm>
            <a:off x="457200" y="6246813"/>
            <a:ext cx="2127250"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pitchFamily="18" charset="0"/>
              <a:buNone/>
              <a:defRPr sz="1300">
                <a:solidFill>
                  <a:srgbClr val="FFFFFF"/>
                </a:solidFill>
                <a:latin typeface="Times New Roman" pitchFamily="18" charset="0"/>
                <a:cs typeface="DejaVu Sans" pitchFamily="34" charset="0"/>
              </a:defRPr>
            </a:lvl1pPr>
          </a:lstStyle>
          <a:p>
            <a:pPr>
              <a:defRPr/>
            </a:pPr>
            <a:endParaRPr lang="en-US" dirty="0"/>
          </a:p>
        </p:txBody>
      </p:sp>
      <p:sp>
        <p:nvSpPr>
          <p:cNvPr id="1028" name="Rectangle 4"/>
          <p:cNvSpPr>
            <a:spLocks noGrp="1" noChangeArrowheads="1"/>
          </p:cNvSpPr>
          <p:nvPr>
            <p:ph type="ftr"/>
            <p:custDataLst>
              <p:tags r:id="rId6"/>
            </p:custDataLst>
          </p:nvPr>
        </p:nvSpPr>
        <p:spPr bwMode="auto">
          <a:xfrm>
            <a:off x="3127375" y="6246813"/>
            <a:ext cx="289718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hangingPunct="0">
              <a:lnSpc>
                <a:spcPct val="93000"/>
              </a:lnSpc>
              <a:buClr>
                <a:srgbClr val="000000"/>
              </a:buClr>
              <a:buSzPct val="100000"/>
              <a:buFont typeface="Times New Roman" pitchFamily="18" charset="0"/>
              <a:buNone/>
              <a:defRPr sz="1300">
                <a:solidFill>
                  <a:srgbClr val="FFFFFF"/>
                </a:solidFill>
                <a:latin typeface="Times New Roman" pitchFamily="18" charset="0"/>
                <a:cs typeface="DejaVu Sans" pitchFamily="34" charset="0"/>
              </a:defRPr>
            </a:lvl1pPr>
          </a:lstStyle>
          <a:p>
            <a:pPr>
              <a:defRPr/>
            </a:pPr>
            <a:endParaRPr lang="en-US" dirty="0"/>
          </a:p>
        </p:txBody>
      </p:sp>
      <p:sp>
        <p:nvSpPr>
          <p:cNvPr id="1029" name="Rectangle 5"/>
          <p:cNvSpPr>
            <a:spLocks noGrp="1" noChangeArrowheads="1"/>
          </p:cNvSpPr>
          <p:nvPr>
            <p:ph type="sldNum"/>
            <p:custDataLst>
              <p:tags r:id="rId7"/>
            </p:custDataLst>
          </p:nvPr>
        </p:nvSpPr>
        <p:spPr bwMode="auto">
          <a:xfrm>
            <a:off x="6554788" y="6246813"/>
            <a:ext cx="2128837"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100000"/>
              <a:buFont typeface="Times New Roman" pitchFamily="18" charset="0"/>
              <a:buNone/>
              <a:defRPr sz="1300">
                <a:solidFill>
                  <a:srgbClr val="FFFFFF"/>
                </a:solidFill>
                <a:latin typeface="Times New Roman" pitchFamily="18" charset="0"/>
                <a:cs typeface="DejaVu Sans" pitchFamily="34" charset="0"/>
              </a:defRPr>
            </a:lvl1pPr>
          </a:lstStyle>
          <a:p>
            <a:pPr>
              <a:defRPr/>
            </a:pPr>
            <a:fld id="{3D3EB6BE-0684-458A-A181-C6BA0C0A9DF5}" type="slidenum">
              <a:rPr lang="en-US"/>
              <a:pPr>
                <a:defRPr/>
              </a:pPr>
              <a:t>‹#›</a:t>
            </a:fld>
            <a:endParaRPr lang="en-US" dirty="0"/>
          </a:p>
        </p:txBody>
      </p:sp>
    </p:spTree>
    <p:extLst>
      <p:ext uri="{BB962C8B-B14F-4D97-AF65-F5344CB8AC3E}">
        <p14:creationId xmlns:p14="http://schemas.microsoft.com/office/powerpoint/2010/main" val="1148993606"/>
      </p:ext>
    </p:extLst>
  </p:cSld>
  <p:clrMap bg1="lt1" tx1="dk1" bg2="lt2" tx2="dk2" accent1="accent1" accent2="accent2" accent3="accent3" accent4="accent4" accent5="accent5" accent6="accent6" hlink="hlink" folHlink="folHlink"/>
  <p:sldLayoutIdLst>
    <p:sldLayoutId id="2147516525" r:id="rId1"/>
  </p:sldLayoutIdLst>
  <p:txStyles>
    <p:titleStyle>
      <a:lvl1pPr algn="ctr" defTabSz="412750"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mj-lt"/>
          <a:ea typeface="+mj-ea"/>
          <a:cs typeface="+mj-cs"/>
        </a:defRPr>
      </a:lvl1pPr>
      <a:lvl2pPr algn="ctr" defTabSz="412750"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2pPr>
      <a:lvl3pPr algn="ctr" defTabSz="412750"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3pPr>
      <a:lvl4pPr algn="ctr" defTabSz="412750"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4pPr>
      <a:lvl5pPr algn="ctr" defTabSz="412750"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5pPr>
      <a:lvl6pPr marL="2278631" indent="-207150" algn="ctr" defTabSz="414296" rtl="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6pPr>
      <a:lvl7pPr marL="2692927" indent="-207150" algn="ctr" defTabSz="414296" rtl="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7pPr>
      <a:lvl8pPr marL="3107226" indent="-207150" algn="ctr" defTabSz="414296" rtl="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8pPr>
      <a:lvl9pPr marL="3521520" indent="-207150" algn="ctr" defTabSz="414296" rtl="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9pPr>
    </p:titleStyle>
    <p:bodyStyle>
      <a:lvl1pPr marL="309563" indent="-309563" algn="l" defTabSz="412750" rtl="0" eaLnBrk="0" fontAlgn="base" hangingPunct="0">
        <a:lnSpc>
          <a:spcPct val="93000"/>
        </a:lnSpc>
        <a:spcBef>
          <a:spcPct val="0"/>
        </a:spcBef>
        <a:spcAft>
          <a:spcPts val="1288"/>
        </a:spcAft>
        <a:buClr>
          <a:srgbClr val="000000"/>
        </a:buClr>
        <a:buSzPct val="100000"/>
        <a:buFont typeface="Times New Roman" pitchFamily="18" charset="0"/>
        <a:defRPr sz="2900">
          <a:solidFill>
            <a:srgbClr val="FFFFFF"/>
          </a:solidFill>
          <a:latin typeface="+mn-lt"/>
          <a:ea typeface="+mn-ea"/>
          <a:cs typeface="+mn-cs"/>
        </a:defRPr>
      </a:lvl1pPr>
      <a:lvl2pPr marL="673100" indent="-258763" algn="l" defTabSz="412750" rtl="0" eaLnBrk="0" fontAlgn="base" hangingPunct="0">
        <a:lnSpc>
          <a:spcPct val="93000"/>
        </a:lnSpc>
        <a:spcBef>
          <a:spcPct val="0"/>
        </a:spcBef>
        <a:spcAft>
          <a:spcPts val="1038"/>
        </a:spcAft>
        <a:buClr>
          <a:srgbClr val="000000"/>
        </a:buClr>
        <a:buSzPct val="100000"/>
        <a:buFont typeface="Times New Roman" pitchFamily="18" charset="0"/>
        <a:defRPr sz="2500">
          <a:solidFill>
            <a:srgbClr val="FFFFFF"/>
          </a:solidFill>
          <a:latin typeface="+mn-lt"/>
          <a:cs typeface="+mn-cs"/>
        </a:defRPr>
      </a:lvl2pPr>
      <a:lvl3pPr marL="1035050" indent="-206375" algn="l" defTabSz="412750" rtl="0" eaLnBrk="0" fontAlgn="base" hangingPunct="0">
        <a:lnSpc>
          <a:spcPct val="93000"/>
        </a:lnSpc>
        <a:spcBef>
          <a:spcPct val="0"/>
        </a:spcBef>
        <a:spcAft>
          <a:spcPts val="775"/>
        </a:spcAft>
        <a:buClr>
          <a:srgbClr val="000000"/>
        </a:buClr>
        <a:buSzPct val="100000"/>
        <a:buFont typeface="Times New Roman" pitchFamily="18" charset="0"/>
        <a:defRPr sz="2200">
          <a:solidFill>
            <a:srgbClr val="FFFFFF"/>
          </a:solidFill>
          <a:latin typeface="+mn-lt"/>
          <a:cs typeface="+mn-cs"/>
        </a:defRPr>
      </a:lvl3pPr>
      <a:lvl4pPr marL="1449388" indent="-206375" algn="l" defTabSz="412750" rtl="0" eaLnBrk="0" fontAlgn="base" hangingPunct="0">
        <a:lnSpc>
          <a:spcPct val="93000"/>
        </a:lnSpc>
        <a:spcBef>
          <a:spcPct val="0"/>
        </a:spcBef>
        <a:spcAft>
          <a:spcPts val="525"/>
        </a:spcAft>
        <a:buClr>
          <a:srgbClr val="000000"/>
        </a:buClr>
        <a:buSzPct val="100000"/>
        <a:buFont typeface="Times New Roman" pitchFamily="18" charset="0"/>
        <a:defRPr>
          <a:solidFill>
            <a:srgbClr val="FFFFFF"/>
          </a:solidFill>
          <a:latin typeface="+mn-lt"/>
          <a:cs typeface="+mn-cs"/>
        </a:defRPr>
      </a:lvl4pPr>
      <a:lvl5pPr marL="1863725" indent="-206375" algn="l" defTabSz="412750" rtl="0" eaLnBrk="0" fontAlgn="base" hangingPunct="0">
        <a:lnSpc>
          <a:spcPct val="93000"/>
        </a:lnSpc>
        <a:spcBef>
          <a:spcPct val="0"/>
        </a:spcBef>
        <a:spcAft>
          <a:spcPts val="263"/>
        </a:spcAft>
        <a:buClr>
          <a:srgbClr val="000000"/>
        </a:buClr>
        <a:buSzPct val="100000"/>
        <a:buFont typeface="Times New Roman" pitchFamily="18" charset="0"/>
        <a:defRPr>
          <a:solidFill>
            <a:srgbClr val="FFFFFF"/>
          </a:solidFill>
          <a:latin typeface="+mn-lt"/>
          <a:cs typeface="+mn-cs"/>
        </a:defRPr>
      </a:lvl5pPr>
      <a:lvl6pPr marL="2278631" indent="-207150" algn="l" defTabSz="414296" rtl="0" fontAlgn="base" hangingPunct="0">
        <a:lnSpc>
          <a:spcPct val="93000"/>
        </a:lnSpc>
        <a:spcBef>
          <a:spcPct val="0"/>
        </a:spcBef>
        <a:spcAft>
          <a:spcPts val="261"/>
        </a:spcAft>
        <a:buClr>
          <a:srgbClr val="000000"/>
        </a:buClr>
        <a:buSzPct val="100000"/>
        <a:buFont typeface="Times New Roman" pitchFamily="18" charset="0"/>
        <a:defRPr sz="1800">
          <a:solidFill>
            <a:srgbClr val="FFFFFF"/>
          </a:solidFill>
          <a:latin typeface="+mn-lt"/>
          <a:cs typeface="+mn-cs"/>
        </a:defRPr>
      </a:lvl6pPr>
      <a:lvl7pPr marL="2692927" indent="-207150" algn="l" defTabSz="414296" rtl="0" fontAlgn="base" hangingPunct="0">
        <a:lnSpc>
          <a:spcPct val="93000"/>
        </a:lnSpc>
        <a:spcBef>
          <a:spcPct val="0"/>
        </a:spcBef>
        <a:spcAft>
          <a:spcPts val="261"/>
        </a:spcAft>
        <a:buClr>
          <a:srgbClr val="000000"/>
        </a:buClr>
        <a:buSzPct val="100000"/>
        <a:buFont typeface="Times New Roman" pitchFamily="18" charset="0"/>
        <a:defRPr sz="1800">
          <a:solidFill>
            <a:srgbClr val="FFFFFF"/>
          </a:solidFill>
          <a:latin typeface="+mn-lt"/>
          <a:cs typeface="+mn-cs"/>
        </a:defRPr>
      </a:lvl7pPr>
      <a:lvl8pPr marL="3107226" indent="-207150" algn="l" defTabSz="414296" rtl="0" fontAlgn="base" hangingPunct="0">
        <a:lnSpc>
          <a:spcPct val="93000"/>
        </a:lnSpc>
        <a:spcBef>
          <a:spcPct val="0"/>
        </a:spcBef>
        <a:spcAft>
          <a:spcPts val="261"/>
        </a:spcAft>
        <a:buClr>
          <a:srgbClr val="000000"/>
        </a:buClr>
        <a:buSzPct val="100000"/>
        <a:buFont typeface="Times New Roman" pitchFamily="18" charset="0"/>
        <a:defRPr sz="1800">
          <a:solidFill>
            <a:srgbClr val="FFFFFF"/>
          </a:solidFill>
          <a:latin typeface="+mn-lt"/>
          <a:cs typeface="+mn-cs"/>
        </a:defRPr>
      </a:lvl8pPr>
      <a:lvl9pPr marL="3521520" indent="-207150" algn="l" defTabSz="414296" rtl="0" fontAlgn="base" hangingPunct="0">
        <a:lnSpc>
          <a:spcPct val="93000"/>
        </a:lnSpc>
        <a:spcBef>
          <a:spcPct val="0"/>
        </a:spcBef>
        <a:spcAft>
          <a:spcPts val="261"/>
        </a:spcAft>
        <a:buClr>
          <a:srgbClr val="000000"/>
        </a:buClr>
        <a:buSzPct val="100000"/>
        <a:buFont typeface="Times New Roman" pitchFamily="18" charset="0"/>
        <a:defRPr sz="1800">
          <a:solidFill>
            <a:srgbClr val="FFFFFF"/>
          </a:solidFill>
          <a:latin typeface="+mn-lt"/>
          <a:cs typeface="+mn-cs"/>
        </a:defRPr>
      </a:lvl9pPr>
    </p:bodyStyle>
    <p:otherStyle>
      <a:defPPr>
        <a:defRPr lang="en-US"/>
      </a:defPPr>
      <a:lvl1pPr marL="0" algn="l" defTabSz="828592" rtl="0" eaLnBrk="1" latinLnBrk="0" hangingPunct="1">
        <a:defRPr sz="1600" kern="1200">
          <a:solidFill>
            <a:schemeClr val="tx1"/>
          </a:solidFill>
          <a:latin typeface="+mn-lt"/>
          <a:ea typeface="+mn-ea"/>
          <a:cs typeface="+mn-cs"/>
        </a:defRPr>
      </a:lvl1pPr>
      <a:lvl2pPr marL="414296" algn="l" defTabSz="828592" rtl="0" eaLnBrk="1" latinLnBrk="0" hangingPunct="1">
        <a:defRPr sz="1600" kern="1200">
          <a:solidFill>
            <a:schemeClr val="tx1"/>
          </a:solidFill>
          <a:latin typeface="+mn-lt"/>
          <a:ea typeface="+mn-ea"/>
          <a:cs typeface="+mn-cs"/>
        </a:defRPr>
      </a:lvl2pPr>
      <a:lvl3pPr marL="828592" algn="l" defTabSz="828592" rtl="0" eaLnBrk="1" latinLnBrk="0" hangingPunct="1">
        <a:defRPr sz="1600" kern="1200">
          <a:solidFill>
            <a:schemeClr val="tx1"/>
          </a:solidFill>
          <a:latin typeface="+mn-lt"/>
          <a:ea typeface="+mn-ea"/>
          <a:cs typeface="+mn-cs"/>
        </a:defRPr>
      </a:lvl3pPr>
      <a:lvl4pPr marL="1242888" algn="l" defTabSz="828592" rtl="0" eaLnBrk="1" latinLnBrk="0" hangingPunct="1">
        <a:defRPr sz="1600" kern="1200">
          <a:solidFill>
            <a:schemeClr val="tx1"/>
          </a:solidFill>
          <a:latin typeface="+mn-lt"/>
          <a:ea typeface="+mn-ea"/>
          <a:cs typeface="+mn-cs"/>
        </a:defRPr>
      </a:lvl4pPr>
      <a:lvl5pPr marL="1657185" algn="l" defTabSz="828592" rtl="0" eaLnBrk="1" latinLnBrk="0" hangingPunct="1">
        <a:defRPr sz="1600" kern="1200">
          <a:solidFill>
            <a:schemeClr val="tx1"/>
          </a:solidFill>
          <a:latin typeface="+mn-lt"/>
          <a:ea typeface="+mn-ea"/>
          <a:cs typeface="+mn-cs"/>
        </a:defRPr>
      </a:lvl5pPr>
      <a:lvl6pPr marL="2071482" algn="l" defTabSz="828592" rtl="0" eaLnBrk="1" latinLnBrk="0" hangingPunct="1">
        <a:defRPr sz="1600" kern="1200">
          <a:solidFill>
            <a:schemeClr val="tx1"/>
          </a:solidFill>
          <a:latin typeface="+mn-lt"/>
          <a:ea typeface="+mn-ea"/>
          <a:cs typeface="+mn-cs"/>
        </a:defRPr>
      </a:lvl6pPr>
      <a:lvl7pPr marL="2485778" algn="l" defTabSz="828592" rtl="0" eaLnBrk="1" latinLnBrk="0" hangingPunct="1">
        <a:defRPr sz="1600" kern="1200">
          <a:solidFill>
            <a:schemeClr val="tx1"/>
          </a:solidFill>
          <a:latin typeface="+mn-lt"/>
          <a:ea typeface="+mn-ea"/>
          <a:cs typeface="+mn-cs"/>
        </a:defRPr>
      </a:lvl7pPr>
      <a:lvl8pPr marL="2900074" algn="l" defTabSz="828592" rtl="0" eaLnBrk="1" latinLnBrk="0" hangingPunct="1">
        <a:defRPr sz="1600" kern="1200">
          <a:solidFill>
            <a:schemeClr val="tx1"/>
          </a:solidFill>
          <a:latin typeface="+mn-lt"/>
          <a:ea typeface="+mn-ea"/>
          <a:cs typeface="+mn-cs"/>
        </a:defRPr>
      </a:lvl8pPr>
      <a:lvl9pPr marL="3314372" algn="l" defTabSz="828592"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9076"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latin typeface="Arial" charset="0"/>
                <a:cs typeface="Arial" charset="0"/>
              </a:defRPr>
            </a:lvl1pPr>
          </a:lstStyle>
          <a:p>
            <a:pPr>
              <a:defRPr/>
            </a:pPr>
            <a:endParaRPr lang="en-US" dirty="0"/>
          </a:p>
        </p:txBody>
      </p:sp>
      <p:sp>
        <p:nvSpPr>
          <p:cNvPr id="259077"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Arial" charset="0"/>
                <a:cs typeface="Arial" charset="0"/>
              </a:defRPr>
            </a:lvl1pPr>
          </a:lstStyle>
          <a:p>
            <a:pPr>
              <a:defRPr/>
            </a:pPr>
            <a:endParaRPr lang="en-US" dirty="0"/>
          </a:p>
        </p:txBody>
      </p:sp>
      <p:sp>
        <p:nvSpPr>
          <p:cNvPr id="259078" name="Rectangle 6"/>
          <p:cNvSpPr>
            <a:spLocks noGrp="1" noChangeArrowheads="1"/>
          </p:cNvSpPr>
          <p:nvPr>
            <p:ph type="sldNum" sz="quarter" idx="4"/>
            <p:custDataLst>
              <p:tags r:id="rId17"/>
            </p:custDataLst>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atin typeface="Arial" charset="0"/>
                <a:cs typeface="Arial" charset="0"/>
              </a:defRPr>
            </a:lvl1pPr>
          </a:lstStyle>
          <a:p>
            <a:pPr>
              <a:defRPr/>
            </a:pPr>
            <a:fld id="{1EEBC604-3F19-4947-9AAD-6ED52B7E54D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5567" r:id="rId1"/>
    <p:sldLayoutId id="2147515568" r:id="rId2"/>
    <p:sldLayoutId id="2147515569" r:id="rId3"/>
    <p:sldLayoutId id="2147515570" r:id="rId4"/>
    <p:sldLayoutId id="2147515571" r:id="rId5"/>
    <p:sldLayoutId id="2147515572" r:id="rId6"/>
    <p:sldLayoutId id="2147515573" r:id="rId7"/>
    <p:sldLayoutId id="2147515574" r:id="rId8"/>
    <p:sldLayoutId id="2147515575" r:id="rId9"/>
    <p:sldLayoutId id="2147515576" r:id="rId10"/>
    <p:sldLayoutId id="214751557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bwMode="auto">
          <a:xfrm>
            <a:off x="457200" y="273050"/>
            <a:ext cx="8221663" cy="11398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38915" name="Rectangle 2"/>
          <p:cNvSpPr>
            <a:spLocks noGrp="1" noChangeArrowheads="1"/>
          </p:cNvSpPr>
          <p:nvPr>
            <p:ph type="body" idx="1"/>
          </p:nvPr>
        </p:nvSpPr>
        <p:spPr bwMode="auto">
          <a:xfrm>
            <a:off x="457200" y="1604963"/>
            <a:ext cx="8221663" cy="4519612"/>
          </a:xfrm>
          <a:prstGeom prst="rect">
            <a:avLst/>
          </a:prstGeom>
          <a:noFill/>
          <a:ln w="9525">
            <a:noFill/>
            <a:round/>
            <a:headEnd/>
            <a:tailEnd/>
          </a:ln>
        </p:spPr>
        <p:txBody>
          <a:bodyPr vert="horz" wrap="square" lIns="0" tIns="25448"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7200" y="6246813"/>
            <a:ext cx="2122488" cy="4667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SzPct val="100000"/>
              <a:defRPr sz="1800">
                <a:solidFill>
                  <a:srgbClr val="000000"/>
                </a:solidFill>
                <a:cs typeface="DejaVu Sans" pitchFamily="34" charset="0"/>
              </a:defRPr>
            </a:lvl1pPr>
          </a:lstStyle>
          <a:p>
            <a:pPr>
              <a:defRPr/>
            </a:pPr>
            <a:endParaRPr lang="en-US" dirty="0"/>
          </a:p>
        </p:txBody>
      </p:sp>
      <p:sp>
        <p:nvSpPr>
          <p:cNvPr id="1028" name="Rectangle 4"/>
          <p:cNvSpPr>
            <a:spLocks noGrp="1" noChangeArrowheads="1"/>
          </p:cNvSpPr>
          <p:nvPr>
            <p:ph type="ftr"/>
          </p:nvPr>
        </p:nvSpPr>
        <p:spPr bwMode="auto">
          <a:xfrm>
            <a:off x="3127375" y="6246813"/>
            <a:ext cx="2894013" cy="4667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SzPct val="100000"/>
              <a:defRPr sz="1800">
                <a:solidFill>
                  <a:srgbClr val="000000"/>
                </a:solidFill>
                <a:cs typeface="DejaVu Sans" pitchFamily="34" charset="0"/>
              </a:defRPr>
            </a:lvl1pPr>
          </a:lstStyle>
          <a:p>
            <a:pPr>
              <a:defRPr/>
            </a:pPr>
            <a:endParaRPr lang="en-US" dirty="0"/>
          </a:p>
        </p:txBody>
      </p:sp>
      <p:sp>
        <p:nvSpPr>
          <p:cNvPr id="1029" name="Rectangle 5"/>
          <p:cNvSpPr>
            <a:spLocks noGrp="1" noChangeArrowheads="1"/>
          </p:cNvSpPr>
          <p:nvPr>
            <p:ph type="sldNum"/>
          </p:nvPr>
        </p:nvSpPr>
        <p:spPr bwMode="auto">
          <a:xfrm>
            <a:off x="6554788" y="6246813"/>
            <a:ext cx="2124075" cy="4667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SzPct val="100000"/>
              <a:defRPr sz="1800">
                <a:solidFill>
                  <a:srgbClr val="000000"/>
                </a:solidFill>
                <a:cs typeface="DejaVu Sans" pitchFamily="34" charset="0"/>
              </a:defRPr>
            </a:lvl1pPr>
          </a:lstStyle>
          <a:p>
            <a:pPr>
              <a:defRPr/>
            </a:pPr>
            <a:fld id="{FFC716D4-CE1B-4DFC-B1DB-6A7805F2B824}" type="slidenum">
              <a:rPr lang="en-US"/>
              <a:pPr>
                <a:defRPr/>
              </a:pPr>
              <a:t>‹#›</a:t>
            </a:fld>
            <a:endParaRPr lang="en-US" dirty="0"/>
          </a:p>
        </p:txBody>
      </p:sp>
    </p:spTree>
    <p:extLst>
      <p:ext uri="{BB962C8B-B14F-4D97-AF65-F5344CB8AC3E}">
        <p14:creationId xmlns:p14="http://schemas.microsoft.com/office/powerpoint/2010/main" val="4204426439"/>
      </p:ext>
    </p:extLst>
  </p:cSld>
  <p:clrMap bg1="lt1" tx1="dk1" bg2="lt2" tx2="dk2" accent1="accent1" accent2="accent2" accent3="accent3" accent4="accent4" accent5="accent5" accent6="accent6" hlink="hlink" folHlink="folHlink"/>
  <p:sldLayoutIdLst>
    <p:sldLayoutId id="2147516527" r:id="rId1"/>
  </p:sldLayoutIdLst>
  <p:txStyles>
    <p:titleStyle>
      <a:lvl1pPr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mj-lt"/>
          <a:ea typeface="+mj-ea"/>
          <a:cs typeface="+mj-cs"/>
        </a:defRPr>
      </a:lvl1pPr>
      <a:lvl2pPr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2pPr>
      <a:lvl3pPr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3pPr>
      <a:lvl4pPr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4pPr>
      <a:lvl5pPr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5pPr>
      <a:lvl6pPr marL="2278867" indent="-207171" algn="ctr" defTabSz="414339" rtl="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6pPr>
      <a:lvl7pPr marL="2693206" indent="-207171" algn="ctr" defTabSz="414339" rtl="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7pPr>
      <a:lvl8pPr marL="3107548" indent="-207171" algn="ctr" defTabSz="414339" rtl="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8pPr>
      <a:lvl9pPr marL="3521885" indent="-207171" algn="ctr" defTabSz="414339" rtl="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9pPr>
    </p:titleStyle>
    <p:bodyStyle>
      <a:lvl1pPr marL="309563" indent="-309563" algn="l" defTabSz="414338" rtl="0" eaLnBrk="0" fontAlgn="base" hangingPunct="0">
        <a:lnSpc>
          <a:spcPct val="93000"/>
        </a:lnSpc>
        <a:spcBef>
          <a:spcPct val="0"/>
        </a:spcBef>
        <a:spcAft>
          <a:spcPts val="1288"/>
        </a:spcAft>
        <a:buClr>
          <a:srgbClr val="000000"/>
        </a:buClr>
        <a:buSzPct val="100000"/>
        <a:buFont typeface="Times New Roman" pitchFamily="18" charset="0"/>
        <a:defRPr sz="2900">
          <a:solidFill>
            <a:srgbClr val="FFFFFF"/>
          </a:solidFill>
          <a:latin typeface="+mn-lt"/>
          <a:ea typeface="+mn-ea"/>
          <a:cs typeface="+mn-cs"/>
        </a:defRPr>
      </a:lvl1pPr>
      <a:lvl2pPr marL="673100" indent="-258763" algn="l" defTabSz="414338" rtl="0" eaLnBrk="0" fontAlgn="base" hangingPunct="0">
        <a:lnSpc>
          <a:spcPct val="93000"/>
        </a:lnSpc>
        <a:spcBef>
          <a:spcPct val="0"/>
        </a:spcBef>
        <a:spcAft>
          <a:spcPts val="1038"/>
        </a:spcAft>
        <a:buClr>
          <a:srgbClr val="000000"/>
        </a:buClr>
        <a:buSzPct val="100000"/>
        <a:buFont typeface="Times New Roman" pitchFamily="18" charset="0"/>
        <a:defRPr sz="2500">
          <a:solidFill>
            <a:srgbClr val="FFFFFF"/>
          </a:solidFill>
          <a:latin typeface="+mn-lt"/>
          <a:cs typeface="+mn-cs"/>
        </a:defRPr>
      </a:lvl2pPr>
      <a:lvl3pPr marL="1035050" indent="-206375" algn="l" defTabSz="414338" rtl="0" eaLnBrk="0" fontAlgn="base" hangingPunct="0">
        <a:lnSpc>
          <a:spcPct val="93000"/>
        </a:lnSpc>
        <a:spcBef>
          <a:spcPct val="0"/>
        </a:spcBef>
        <a:spcAft>
          <a:spcPts val="775"/>
        </a:spcAft>
        <a:buClr>
          <a:srgbClr val="000000"/>
        </a:buClr>
        <a:buSzPct val="100000"/>
        <a:buFont typeface="Times New Roman" pitchFamily="18" charset="0"/>
        <a:defRPr sz="2200">
          <a:solidFill>
            <a:srgbClr val="FFFFFF"/>
          </a:solidFill>
          <a:latin typeface="+mn-lt"/>
          <a:cs typeface="+mn-cs"/>
        </a:defRPr>
      </a:lvl3pPr>
      <a:lvl4pPr marL="1449388" indent="-206375" algn="l" defTabSz="414338" rtl="0" eaLnBrk="0" fontAlgn="base" hangingPunct="0">
        <a:lnSpc>
          <a:spcPct val="93000"/>
        </a:lnSpc>
        <a:spcBef>
          <a:spcPct val="0"/>
        </a:spcBef>
        <a:spcAft>
          <a:spcPts val="525"/>
        </a:spcAft>
        <a:buClr>
          <a:srgbClr val="000000"/>
        </a:buClr>
        <a:buSzPct val="100000"/>
        <a:buFont typeface="Times New Roman" pitchFamily="18" charset="0"/>
        <a:defRPr>
          <a:solidFill>
            <a:srgbClr val="FFFFFF"/>
          </a:solidFill>
          <a:latin typeface="+mn-lt"/>
          <a:cs typeface="+mn-cs"/>
        </a:defRPr>
      </a:lvl4pPr>
      <a:lvl5pPr marL="1863725" indent="-206375" algn="l" defTabSz="414338" rtl="0" eaLnBrk="0" fontAlgn="base" hangingPunct="0">
        <a:lnSpc>
          <a:spcPct val="93000"/>
        </a:lnSpc>
        <a:spcBef>
          <a:spcPct val="0"/>
        </a:spcBef>
        <a:spcAft>
          <a:spcPts val="263"/>
        </a:spcAft>
        <a:buClr>
          <a:srgbClr val="000000"/>
        </a:buClr>
        <a:buSzPct val="100000"/>
        <a:buFont typeface="Times New Roman" pitchFamily="18" charset="0"/>
        <a:defRPr>
          <a:solidFill>
            <a:srgbClr val="FFFFFF"/>
          </a:solidFill>
          <a:latin typeface="+mn-lt"/>
          <a:cs typeface="+mn-cs"/>
        </a:defRPr>
      </a:lvl5pPr>
      <a:lvl6pPr marL="2278867" indent="-207171" algn="l" defTabSz="414339" rtl="0" fontAlgn="base" hangingPunct="0">
        <a:lnSpc>
          <a:spcPct val="93000"/>
        </a:lnSpc>
        <a:spcBef>
          <a:spcPct val="0"/>
        </a:spcBef>
        <a:spcAft>
          <a:spcPts val="261"/>
        </a:spcAft>
        <a:buClr>
          <a:srgbClr val="000000"/>
        </a:buClr>
        <a:buSzPct val="100000"/>
        <a:buFont typeface="Times New Roman" pitchFamily="18" charset="0"/>
        <a:defRPr sz="1800">
          <a:solidFill>
            <a:srgbClr val="FFFFFF"/>
          </a:solidFill>
          <a:latin typeface="+mn-lt"/>
          <a:cs typeface="+mn-cs"/>
        </a:defRPr>
      </a:lvl6pPr>
      <a:lvl7pPr marL="2693206" indent="-207171" algn="l" defTabSz="414339" rtl="0" fontAlgn="base" hangingPunct="0">
        <a:lnSpc>
          <a:spcPct val="93000"/>
        </a:lnSpc>
        <a:spcBef>
          <a:spcPct val="0"/>
        </a:spcBef>
        <a:spcAft>
          <a:spcPts val="261"/>
        </a:spcAft>
        <a:buClr>
          <a:srgbClr val="000000"/>
        </a:buClr>
        <a:buSzPct val="100000"/>
        <a:buFont typeface="Times New Roman" pitchFamily="18" charset="0"/>
        <a:defRPr sz="1800">
          <a:solidFill>
            <a:srgbClr val="FFFFFF"/>
          </a:solidFill>
          <a:latin typeface="+mn-lt"/>
          <a:cs typeface="+mn-cs"/>
        </a:defRPr>
      </a:lvl7pPr>
      <a:lvl8pPr marL="3107548" indent="-207171" algn="l" defTabSz="414339" rtl="0" fontAlgn="base" hangingPunct="0">
        <a:lnSpc>
          <a:spcPct val="93000"/>
        </a:lnSpc>
        <a:spcBef>
          <a:spcPct val="0"/>
        </a:spcBef>
        <a:spcAft>
          <a:spcPts val="261"/>
        </a:spcAft>
        <a:buClr>
          <a:srgbClr val="000000"/>
        </a:buClr>
        <a:buSzPct val="100000"/>
        <a:buFont typeface="Times New Roman" pitchFamily="18" charset="0"/>
        <a:defRPr sz="1800">
          <a:solidFill>
            <a:srgbClr val="FFFFFF"/>
          </a:solidFill>
          <a:latin typeface="+mn-lt"/>
          <a:cs typeface="+mn-cs"/>
        </a:defRPr>
      </a:lvl8pPr>
      <a:lvl9pPr marL="3521885" indent="-207171" algn="l" defTabSz="414339" rtl="0" fontAlgn="base" hangingPunct="0">
        <a:lnSpc>
          <a:spcPct val="93000"/>
        </a:lnSpc>
        <a:spcBef>
          <a:spcPct val="0"/>
        </a:spcBef>
        <a:spcAft>
          <a:spcPts val="261"/>
        </a:spcAft>
        <a:buClr>
          <a:srgbClr val="000000"/>
        </a:buClr>
        <a:buSzPct val="100000"/>
        <a:buFont typeface="Times New Roman" pitchFamily="18" charset="0"/>
        <a:defRPr sz="1800">
          <a:solidFill>
            <a:srgbClr val="FFFFFF"/>
          </a:solidFill>
          <a:latin typeface="+mn-lt"/>
          <a:cs typeface="+mn-cs"/>
        </a:defRPr>
      </a:lvl9pPr>
    </p:bodyStyle>
    <p:otherStyle>
      <a:defPPr>
        <a:defRPr lang="en-US"/>
      </a:defPPr>
      <a:lvl1pPr marL="0" algn="l" defTabSz="828678" rtl="0" eaLnBrk="1" latinLnBrk="0" hangingPunct="1">
        <a:defRPr sz="1600" kern="1200">
          <a:solidFill>
            <a:schemeClr val="tx1"/>
          </a:solidFill>
          <a:latin typeface="+mn-lt"/>
          <a:ea typeface="+mn-ea"/>
          <a:cs typeface="+mn-cs"/>
        </a:defRPr>
      </a:lvl1pPr>
      <a:lvl2pPr marL="414339" algn="l" defTabSz="828678" rtl="0" eaLnBrk="1" latinLnBrk="0" hangingPunct="1">
        <a:defRPr sz="1600" kern="1200">
          <a:solidFill>
            <a:schemeClr val="tx1"/>
          </a:solidFill>
          <a:latin typeface="+mn-lt"/>
          <a:ea typeface="+mn-ea"/>
          <a:cs typeface="+mn-cs"/>
        </a:defRPr>
      </a:lvl2pPr>
      <a:lvl3pPr marL="828678" algn="l" defTabSz="828678" rtl="0" eaLnBrk="1" latinLnBrk="0" hangingPunct="1">
        <a:defRPr sz="1600" kern="1200">
          <a:solidFill>
            <a:schemeClr val="tx1"/>
          </a:solidFill>
          <a:latin typeface="+mn-lt"/>
          <a:ea typeface="+mn-ea"/>
          <a:cs typeface="+mn-cs"/>
        </a:defRPr>
      </a:lvl3pPr>
      <a:lvl4pPr marL="1243017" algn="l" defTabSz="828678" rtl="0" eaLnBrk="1" latinLnBrk="0" hangingPunct="1">
        <a:defRPr sz="1600" kern="1200">
          <a:solidFill>
            <a:schemeClr val="tx1"/>
          </a:solidFill>
          <a:latin typeface="+mn-lt"/>
          <a:ea typeface="+mn-ea"/>
          <a:cs typeface="+mn-cs"/>
        </a:defRPr>
      </a:lvl4pPr>
      <a:lvl5pPr marL="1657356" algn="l" defTabSz="828678" rtl="0" eaLnBrk="1" latinLnBrk="0" hangingPunct="1">
        <a:defRPr sz="1600" kern="1200">
          <a:solidFill>
            <a:schemeClr val="tx1"/>
          </a:solidFill>
          <a:latin typeface="+mn-lt"/>
          <a:ea typeface="+mn-ea"/>
          <a:cs typeface="+mn-cs"/>
        </a:defRPr>
      </a:lvl5pPr>
      <a:lvl6pPr marL="2071696" algn="l" defTabSz="828678" rtl="0" eaLnBrk="1" latinLnBrk="0" hangingPunct="1">
        <a:defRPr sz="1600" kern="1200">
          <a:solidFill>
            <a:schemeClr val="tx1"/>
          </a:solidFill>
          <a:latin typeface="+mn-lt"/>
          <a:ea typeface="+mn-ea"/>
          <a:cs typeface="+mn-cs"/>
        </a:defRPr>
      </a:lvl6pPr>
      <a:lvl7pPr marL="2486036" algn="l" defTabSz="828678" rtl="0" eaLnBrk="1" latinLnBrk="0" hangingPunct="1">
        <a:defRPr sz="1600" kern="1200">
          <a:solidFill>
            <a:schemeClr val="tx1"/>
          </a:solidFill>
          <a:latin typeface="+mn-lt"/>
          <a:ea typeface="+mn-ea"/>
          <a:cs typeface="+mn-cs"/>
        </a:defRPr>
      </a:lvl7pPr>
      <a:lvl8pPr marL="2900375" algn="l" defTabSz="828678" rtl="0" eaLnBrk="1" latinLnBrk="0" hangingPunct="1">
        <a:defRPr sz="1600" kern="1200">
          <a:solidFill>
            <a:schemeClr val="tx1"/>
          </a:solidFill>
          <a:latin typeface="+mn-lt"/>
          <a:ea typeface="+mn-ea"/>
          <a:cs typeface="+mn-cs"/>
        </a:defRPr>
      </a:lvl8pPr>
      <a:lvl9pPr marL="3314716" algn="l" defTabSz="828678" rtl="0" eaLnBrk="1" latinLnBrk="0" hangingPunct="1">
        <a:defRPr sz="16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custDataLst>
              <p:tags r:id="rId14"/>
            </p:custDataLst>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custDataLst>
              <p:tags r:id="rId15"/>
            </p:custDataLst>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6"/>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dirty="0"/>
          </a:p>
        </p:txBody>
      </p:sp>
      <p:sp>
        <p:nvSpPr>
          <p:cNvPr id="91141" name="Rectangle 5"/>
          <p:cNvSpPr>
            <a:spLocks noGrp="1" noChangeArrowheads="1"/>
          </p:cNvSpPr>
          <p:nvPr>
            <p:ph type="ftr" sz="quarter" idx="3"/>
            <p:custDataLst>
              <p:tags r:id="rId17"/>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dirty="0"/>
          </a:p>
        </p:txBody>
      </p:sp>
      <p:sp>
        <p:nvSpPr>
          <p:cNvPr id="91142" name="Rectangle 6"/>
          <p:cNvSpPr>
            <a:spLocks noGrp="1" noChangeArrowheads="1"/>
          </p:cNvSpPr>
          <p:nvPr>
            <p:ph type="sldNum" sz="quarter" idx="4"/>
            <p:custDataLst>
              <p:tags r:id="rId18"/>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33C21670-1388-46DA-B845-44C3AEC1FBB9}" type="slidenum">
              <a:rPr lang="en-US"/>
              <a:pPr>
                <a:defRPr/>
              </a:pPr>
              <a:t>‹#›</a:t>
            </a:fld>
            <a:endParaRPr lang="en-US" dirty="0"/>
          </a:p>
        </p:txBody>
      </p:sp>
    </p:spTree>
    <p:extLst>
      <p:ext uri="{BB962C8B-B14F-4D97-AF65-F5344CB8AC3E}">
        <p14:creationId xmlns:p14="http://schemas.microsoft.com/office/powerpoint/2010/main" val="287927950"/>
      </p:ext>
    </p:extLst>
  </p:cSld>
  <p:clrMap bg1="lt1" tx1="dk1" bg2="lt2" tx2="dk2" accent1="accent1" accent2="accent2" accent3="accent3" accent4="accent4" accent5="accent5" accent6="accent6" hlink="hlink" folHlink="folHlink"/>
  <p:sldLayoutIdLst>
    <p:sldLayoutId id="2147516542" r:id="rId1"/>
    <p:sldLayoutId id="2147516543" r:id="rId2"/>
    <p:sldLayoutId id="2147516544" r:id="rId3"/>
    <p:sldLayoutId id="2147516545" r:id="rId4"/>
    <p:sldLayoutId id="2147516546" r:id="rId5"/>
    <p:sldLayoutId id="2147516547" r:id="rId6"/>
    <p:sldLayoutId id="2147516548" r:id="rId7"/>
    <p:sldLayoutId id="2147516549" r:id="rId8"/>
    <p:sldLayoutId id="2147516550" r:id="rId9"/>
    <p:sldLayoutId id="2147516551" r:id="rId10"/>
    <p:sldLayoutId id="2147516552" r:id="rId11"/>
    <p:sldLayoutId id="214751655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3"/>
            </p:custDataLst>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custDataLst>
              <p:tags r:id="rId14"/>
            </p:custDataLst>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5"/>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latin typeface="Times" pitchFamily="18" charset="0"/>
                <a:cs typeface="Arial" charset="0"/>
              </a:defRPr>
            </a:lvl1pPr>
          </a:lstStyle>
          <a:p>
            <a:pPr>
              <a:defRPr/>
            </a:pPr>
            <a:endParaRPr lang="en-US">
              <a:solidFill>
                <a:srgbClr val="000000"/>
              </a:solidFill>
            </a:endParaRPr>
          </a:p>
        </p:txBody>
      </p:sp>
      <p:sp>
        <p:nvSpPr>
          <p:cNvPr id="91141"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cs typeface="Arial" charset="0"/>
              </a:defRPr>
            </a:lvl1pPr>
          </a:lstStyle>
          <a:p>
            <a:pPr>
              <a:defRPr/>
            </a:pPr>
            <a:endParaRPr lang="en-US">
              <a:solidFill>
                <a:srgbClr val="000000"/>
              </a:solidFill>
            </a:endParaRPr>
          </a:p>
        </p:txBody>
      </p:sp>
      <p:sp>
        <p:nvSpPr>
          <p:cNvPr id="91142"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cs typeface="Arial" charset="0"/>
              </a:defRPr>
            </a:lvl1pPr>
          </a:lstStyle>
          <a:p>
            <a:pPr>
              <a:defRPr/>
            </a:pPr>
            <a:fld id="{625118D7-FBA1-493B-9421-3A3F596335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7295438"/>
      </p:ext>
    </p:extLst>
  </p:cSld>
  <p:clrMap bg1="lt1" tx1="dk1" bg2="lt2" tx2="dk2" accent1="accent1" accent2="accent2" accent3="accent3" accent4="accent4" accent5="accent5" accent6="accent6" hlink="hlink" folHlink="folHlink"/>
  <p:sldLayoutIdLst>
    <p:sldLayoutId id="2147516615" r:id="rId1"/>
    <p:sldLayoutId id="2147516616" r:id="rId2"/>
    <p:sldLayoutId id="2147516617" r:id="rId3"/>
    <p:sldLayoutId id="2147516618" r:id="rId4"/>
    <p:sldLayoutId id="2147516619" r:id="rId5"/>
    <p:sldLayoutId id="2147516620" r:id="rId6"/>
    <p:sldLayoutId id="2147516621" r:id="rId7"/>
    <p:sldLayoutId id="2147516622" r:id="rId8"/>
    <p:sldLayoutId id="2147516623" r:id="rId9"/>
    <p:sldLayoutId id="2147516624" r:id="rId10"/>
    <p:sldLayoutId id="214751662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schemeClr val="tx1">
                    <a:tint val="75000"/>
                  </a:schemeClr>
                </a:solidFill>
                <a:latin typeface="Arial" charset="0"/>
                <a:cs typeface="Arial" charset="0"/>
              </a:defRPr>
            </a:lvl1pPr>
          </a:lstStyle>
          <a:p>
            <a:pPr>
              <a:defRPr/>
            </a:pPr>
            <a:fld id="{2C45E69A-6BC3-4C4C-B4E7-3DD22BD034B1}" type="datetimeFigureOut">
              <a:rPr lang="en-US">
                <a:solidFill>
                  <a:prstClr val="black">
                    <a:tint val="75000"/>
                  </a:prstClr>
                </a:solidFill>
              </a:rPr>
              <a:pPr>
                <a:defRPr/>
              </a:pPr>
              <a:t>1/13/2012</a:t>
            </a:fld>
            <a:endParaRPr lang="en-US">
              <a:solidFill>
                <a:prstClr val="black">
                  <a:tint val="75000"/>
                </a:prstClr>
              </a:solidFill>
            </a:endParaRPr>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schemeClr val="tx1">
                    <a:tint val="75000"/>
                  </a:schemeClr>
                </a:solidFill>
                <a:latin typeface="Arial" charset="0"/>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schemeClr val="tx1">
                    <a:tint val="75000"/>
                  </a:schemeClr>
                </a:solidFill>
                <a:latin typeface="Arial" charset="0"/>
                <a:cs typeface="Arial" charset="0"/>
              </a:defRPr>
            </a:lvl1pPr>
          </a:lstStyle>
          <a:p>
            <a:pPr>
              <a:defRPr/>
            </a:pPr>
            <a:fld id="{3AD85EDC-2C75-422B-8A76-FF6F447A1B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0562646"/>
      </p:ext>
    </p:extLst>
  </p:cSld>
  <p:clrMap bg1="lt1" tx1="dk1" bg2="lt2" tx2="dk2" accent1="accent1" accent2="accent2" accent3="accent3" accent4="accent4" accent5="accent5" accent6="accent6" hlink="hlink" folHlink="folHlink"/>
  <p:sldLayoutIdLst>
    <p:sldLayoutId id="2147516627" r:id="rId1"/>
    <p:sldLayoutId id="2147516628" r:id="rId2"/>
    <p:sldLayoutId id="2147516629" r:id="rId3"/>
    <p:sldLayoutId id="2147516630" r:id="rId4"/>
    <p:sldLayoutId id="2147516631" r:id="rId5"/>
    <p:sldLayoutId id="2147516632" r:id="rId6"/>
    <p:sldLayoutId id="2147516633" r:id="rId7"/>
    <p:sldLayoutId id="2147516634" r:id="rId8"/>
    <p:sldLayoutId id="2147516635" r:id="rId9"/>
    <p:sldLayoutId id="2147516636" r:id="rId10"/>
    <p:sldLayoutId id="214751663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9DD3D7"/>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6"/>
            </p:custDataLst>
          </p:nvPr>
        </p:nvSpPr>
        <p:spPr bwMode="auto">
          <a:xfrm>
            <a:off x="457200" y="274638"/>
            <a:ext cx="8229600" cy="1143000"/>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custDataLst>
              <p:tags r:id="rId17"/>
            </p:custDataLst>
          </p:nvPr>
        </p:nvSpPr>
        <p:spPr bwMode="auto">
          <a:xfrm>
            <a:off x="457200" y="1600200"/>
            <a:ext cx="8229600" cy="4525963"/>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51972" name="Rectangle 4"/>
          <p:cNvSpPr>
            <a:spLocks noGrp="1" noChangeArrowheads="1"/>
          </p:cNvSpPr>
          <p:nvPr>
            <p:ph type="dt" sz="half" idx="2"/>
            <p:custDataLst>
              <p:tags r:id="rId18"/>
            </p:custDataLst>
          </p:nvPr>
        </p:nvSpPr>
        <p:spPr bwMode="auto">
          <a:xfrm>
            <a:off x="457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eaLnBrk="1" hangingPunct="1">
              <a:spcBef>
                <a:spcPct val="0"/>
              </a:spcBef>
              <a:defRPr sz="1400">
                <a:latin typeface="Arial" charset="0"/>
                <a:cs typeface="Arial" charset="0"/>
              </a:defRPr>
            </a:lvl1pPr>
          </a:lstStyle>
          <a:p>
            <a:pPr>
              <a:defRPr/>
            </a:pPr>
            <a:endParaRPr lang="en-US">
              <a:solidFill>
                <a:srgbClr val="000000"/>
              </a:solidFill>
            </a:endParaRPr>
          </a:p>
        </p:txBody>
      </p:sp>
      <p:sp>
        <p:nvSpPr>
          <p:cNvPr id="851973" name="Rectangle 5"/>
          <p:cNvSpPr>
            <a:spLocks noGrp="1" noChangeArrowheads="1"/>
          </p:cNvSpPr>
          <p:nvPr>
            <p:ph type="ftr" sz="quarter" idx="3"/>
            <p:custDataLst>
              <p:tags r:id="rId19"/>
            </p:custDataLst>
          </p:nvPr>
        </p:nvSpPr>
        <p:spPr bwMode="auto">
          <a:xfrm>
            <a:off x="3124200" y="6245225"/>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eaLnBrk="1" hangingPunct="1">
              <a:spcBef>
                <a:spcPct val="0"/>
              </a:spcBef>
              <a:defRPr sz="1400">
                <a:latin typeface="Arial" charset="0"/>
                <a:cs typeface="Arial" charset="0"/>
              </a:defRPr>
            </a:lvl1pPr>
          </a:lstStyle>
          <a:p>
            <a:pPr>
              <a:defRPr/>
            </a:pPr>
            <a:endParaRPr lang="en-US">
              <a:solidFill>
                <a:srgbClr val="000000"/>
              </a:solidFill>
            </a:endParaRPr>
          </a:p>
        </p:txBody>
      </p:sp>
      <p:sp>
        <p:nvSpPr>
          <p:cNvPr id="851974" name="Rectangle 6"/>
          <p:cNvSpPr>
            <a:spLocks noGrp="1" noChangeArrowheads="1"/>
          </p:cNvSpPr>
          <p:nvPr>
            <p:ph type="sldNum" sz="quarter" idx="4"/>
            <p:custDataLst>
              <p:tags r:id="rId20"/>
            </p:custDataLst>
          </p:nvPr>
        </p:nvSpPr>
        <p:spPr bwMode="auto">
          <a:xfrm>
            <a:off x="8032750" y="6199188"/>
            <a:ext cx="111125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spcBef>
                <a:spcPct val="0"/>
              </a:spcBef>
              <a:defRPr sz="1400">
                <a:latin typeface="Arial" charset="0"/>
                <a:cs typeface="Arial" charset="0"/>
              </a:defRPr>
            </a:lvl1pPr>
          </a:lstStyle>
          <a:p>
            <a:pPr>
              <a:defRPr/>
            </a:pPr>
            <a:fld id="{6B13164F-342F-4F93-BA30-6D790BD696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5222143"/>
      </p:ext>
    </p:extLst>
  </p:cSld>
  <p:clrMap bg1="lt1" tx1="dk1" bg2="lt2" tx2="dk2" accent1="accent1" accent2="accent2" accent3="accent3" accent4="accent4" accent5="accent5" accent6="accent6" hlink="hlink" folHlink="folHlink"/>
  <p:sldLayoutIdLst>
    <p:sldLayoutId id="2147516639" r:id="rId1"/>
    <p:sldLayoutId id="2147516640" r:id="rId2"/>
    <p:sldLayoutId id="2147516641" r:id="rId3"/>
    <p:sldLayoutId id="2147516642" r:id="rId4"/>
    <p:sldLayoutId id="2147516643" r:id="rId5"/>
    <p:sldLayoutId id="2147516644" r:id="rId6"/>
    <p:sldLayoutId id="2147516645" r:id="rId7"/>
    <p:sldLayoutId id="2147516646" r:id="rId8"/>
    <p:sldLayoutId id="2147516647" r:id="rId9"/>
    <p:sldLayoutId id="2147516648" r:id="rId10"/>
    <p:sldLayoutId id="2147516649" r:id="rId11"/>
    <p:sldLayoutId id="2147516650" r:id="rId12"/>
    <p:sldLayoutId id="2147516651" r:id="rId13"/>
    <p:sldLayoutId id="214751665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750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latin typeface="Arial" charset="0"/>
                <a:cs typeface="Arial" charset="0"/>
              </a:defRPr>
            </a:lvl1pPr>
          </a:lstStyle>
          <a:p>
            <a:pPr>
              <a:defRPr/>
            </a:pPr>
            <a:endParaRPr lang="en-US">
              <a:solidFill>
                <a:srgbClr val="000000"/>
              </a:solidFill>
            </a:endParaRPr>
          </a:p>
        </p:txBody>
      </p:sp>
      <p:sp>
        <p:nvSpPr>
          <p:cNvPr id="155750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Arial" charset="0"/>
                <a:cs typeface="Arial" charset="0"/>
              </a:defRPr>
            </a:lvl1pPr>
          </a:lstStyle>
          <a:p>
            <a:pPr>
              <a:defRPr/>
            </a:pPr>
            <a:endParaRPr lang="en-US">
              <a:solidFill>
                <a:srgbClr val="000000"/>
              </a:solidFill>
            </a:endParaRPr>
          </a:p>
        </p:txBody>
      </p:sp>
      <p:sp>
        <p:nvSpPr>
          <p:cNvPr id="155751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atin typeface="Arial" charset="0"/>
                <a:cs typeface="Arial" charset="0"/>
              </a:defRPr>
            </a:lvl1pPr>
          </a:lstStyle>
          <a:p>
            <a:pPr>
              <a:defRPr/>
            </a:pPr>
            <a:fld id="{ECCA184C-79E1-4198-8D5F-C5DA84EE24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0505315"/>
      </p:ext>
    </p:extLst>
  </p:cSld>
  <p:clrMap bg1="lt1" tx1="dk1" bg2="lt2" tx2="dk2" accent1="accent1" accent2="accent2" accent3="accent3" accent4="accent4" accent5="accent5" accent6="accent6" hlink="hlink" folHlink="folHlink"/>
  <p:sldLayoutIdLst>
    <p:sldLayoutId id="2147516654" r:id="rId1"/>
    <p:sldLayoutId id="2147516655" r:id="rId2"/>
    <p:sldLayoutId id="2147516656" r:id="rId3"/>
    <p:sldLayoutId id="2147516657" r:id="rId4"/>
    <p:sldLayoutId id="2147516658" r:id="rId5"/>
    <p:sldLayoutId id="2147516659" r:id="rId6"/>
    <p:sldLayoutId id="2147516660" r:id="rId7"/>
    <p:sldLayoutId id="2147516661" r:id="rId8"/>
    <p:sldLayoutId id="2147516662" r:id="rId9"/>
    <p:sldLayoutId id="2147516663" r:id="rId10"/>
    <p:sldLayoutId id="214751666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9076"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eaLnBrk="1" hangingPunct="1">
              <a:spcBef>
                <a:spcPct val="0"/>
              </a:spcBef>
              <a:defRPr sz="1400">
                <a:solidFill>
                  <a:srgbClr val="000000"/>
                </a:solidFill>
                <a:latin typeface="Arial" charset="0"/>
                <a:cs typeface="Arial" charset="0"/>
              </a:defRPr>
            </a:lvl1pPr>
          </a:lstStyle>
          <a:p>
            <a:pPr>
              <a:defRPr/>
            </a:pPr>
            <a:endParaRPr lang="en-US"/>
          </a:p>
        </p:txBody>
      </p:sp>
      <p:sp>
        <p:nvSpPr>
          <p:cNvPr id="1539077"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eaLnBrk="1" hangingPunct="1">
              <a:spcBef>
                <a:spcPct val="0"/>
              </a:spcBef>
              <a:defRPr sz="1400">
                <a:solidFill>
                  <a:srgbClr val="000000"/>
                </a:solidFill>
                <a:latin typeface="Arial" charset="0"/>
                <a:cs typeface="Arial" charset="0"/>
              </a:defRPr>
            </a:lvl1pPr>
          </a:lstStyle>
          <a:p>
            <a:pPr>
              <a:defRPr/>
            </a:pPr>
            <a:endParaRPr lang="en-US"/>
          </a:p>
        </p:txBody>
      </p:sp>
      <p:sp>
        <p:nvSpPr>
          <p:cNvPr id="1539078" name="Rectangle 6"/>
          <p:cNvSpPr>
            <a:spLocks noGrp="1" noChangeArrowheads="1"/>
          </p:cNvSpPr>
          <p:nvPr>
            <p:ph type="sldNum" sz="quarter" idx="4"/>
            <p:custDataLst>
              <p:tags r:id="rId17"/>
            </p:custDataLst>
          </p:nvPr>
        </p:nvSpPr>
        <p:spPr bwMode="auto">
          <a:xfrm>
            <a:off x="8032750" y="6199188"/>
            <a:ext cx="111125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spcBef>
                <a:spcPct val="0"/>
              </a:spcBef>
              <a:defRPr sz="1400">
                <a:solidFill>
                  <a:srgbClr val="000000"/>
                </a:solidFill>
                <a:latin typeface="Arial" charset="0"/>
                <a:cs typeface="Arial" charset="0"/>
              </a:defRPr>
            </a:lvl1pPr>
          </a:lstStyle>
          <a:p>
            <a:pPr>
              <a:defRPr/>
            </a:pPr>
            <a:fld id="{D476567C-6C5A-4D9C-95D9-CEB254E92D22}" type="slidenum">
              <a:rPr lang="en-US"/>
              <a:pPr>
                <a:defRPr/>
              </a:pPr>
              <a:t>‹#›</a:t>
            </a:fld>
            <a:endParaRPr lang="en-US"/>
          </a:p>
        </p:txBody>
      </p:sp>
    </p:spTree>
    <p:extLst>
      <p:ext uri="{BB962C8B-B14F-4D97-AF65-F5344CB8AC3E}">
        <p14:creationId xmlns:p14="http://schemas.microsoft.com/office/powerpoint/2010/main" val="80885630"/>
      </p:ext>
    </p:extLst>
  </p:cSld>
  <p:clrMap bg1="lt1" tx1="dk1" bg2="lt2" tx2="dk2" accent1="accent1" accent2="accent2" accent3="accent3" accent4="accent4" accent5="accent5" accent6="accent6" hlink="hlink" folHlink="folHlink"/>
  <p:sldLayoutIdLst>
    <p:sldLayoutId id="2147516681" r:id="rId1"/>
    <p:sldLayoutId id="2147516682" r:id="rId2"/>
    <p:sldLayoutId id="2147516683" r:id="rId3"/>
    <p:sldLayoutId id="2147516684" r:id="rId4"/>
    <p:sldLayoutId id="2147516685" r:id="rId5"/>
    <p:sldLayoutId id="2147516686" r:id="rId6"/>
    <p:sldLayoutId id="2147516687" r:id="rId7"/>
    <p:sldLayoutId id="2147516688" r:id="rId8"/>
    <p:sldLayoutId id="2147516689" r:id="rId9"/>
    <p:sldLayoutId id="2147516690" r:id="rId10"/>
    <p:sldLayoutId id="214751669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9DD3D7"/>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custDataLst>
              <p:tags r:id="rId16"/>
            </p:custDataLst>
          </p:nvPr>
        </p:nvSpPr>
        <p:spPr bwMode="auto">
          <a:xfrm>
            <a:off x="457200" y="274638"/>
            <a:ext cx="8229600" cy="1143000"/>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bodyPr>
          <a:lstStyle/>
          <a:p>
            <a:pPr lvl="0"/>
            <a:r>
              <a:rPr lang="en-US" smtClean="0"/>
              <a:t>Click to edit Master title style</a:t>
            </a:r>
          </a:p>
        </p:txBody>
      </p:sp>
      <p:sp>
        <p:nvSpPr>
          <p:cNvPr id="37891" name="Rectangle 3"/>
          <p:cNvSpPr>
            <a:spLocks noGrp="1" noChangeArrowheads="1"/>
          </p:cNvSpPr>
          <p:nvPr>
            <p:ph type="body" idx="1"/>
            <p:custDataLst>
              <p:tags r:id="rId17"/>
            </p:custDataLst>
          </p:nvPr>
        </p:nvSpPr>
        <p:spPr bwMode="auto">
          <a:xfrm>
            <a:off x="457200" y="1600200"/>
            <a:ext cx="8229600" cy="4525963"/>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51972" name="Rectangle 4"/>
          <p:cNvSpPr>
            <a:spLocks noGrp="1" noChangeArrowheads="1"/>
          </p:cNvSpPr>
          <p:nvPr>
            <p:ph type="dt" sz="half" idx="2"/>
            <p:custDataLst>
              <p:tags r:id="rId18"/>
            </p:custDataLst>
          </p:nvPr>
        </p:nvSpPr>
        <p:spPr bwMode="auto">
          <a:xfrm>
            <a:off x="457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eaLnBrk="1" hangingPunct="1">
              <a:spcBef>
                <a:spcPct val="0"/>
              </a:spcBef>
              <a:defRPr sz="1400">
                <a:solidFill>
                  <a:srgbClr val="000000"/>
                </a:solidFill>
                <a:latin typeface="Arial" charset="0"/>
                <a:cs typeface="Arial" charset="0"/>
              </a:defRPr>
            </a:lvl1pPr>
          </a:lstStyle>
          <a:p>
            <a:pPr>
              <a:defRPr/>
            </a:pPr>
            <a:endParaRPr lang="en-US"/>
          </a:p>
        </p:txBody>
      </p:sp>
      <p:sp>
        <p:nvSpPr>
          <p:cNvPr id="851973" name="Rectangle 5"/>
          <p:cNvSpPr>
            <a:spLocks noGrp="1" noChangeArrowheads="1"/>
          </p:cNvSpPr>
          <p:nvPr>
            <p:ph type="ftr" sz="quarter" idx="3"/>
            <p:custDataLst>
              <p:tags r:id="rId19"/>
            </p:custDataLst>
          </p:nvPr>
        </p:nvSpPr>
        <p:spPr bwMode="auto">
          <a:xfrm>
            <a:off x="3124200" y="6245225"/>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eaLnBrk="1" hangingPunct="1">
              <a:spcBef>
                <a:spcPct val="0"/>
              </a:spcBef>
              <a:defRPr sz="1400">
                <a:solidFill>
                  <a:srgbClr val="000000"/>
                </a:solidFill>
                <a:latin typeface="Arial" charset="0"/>
                <a:cs typeface="Arial" charset="0"/>
              </a:defRPr>
            </a:lvl1pPr>
          </a:lstStyle>
          <a:p>
            <a:pPr>
              <a:defRPr/>
            </a:pPr>
            <a:endParaRPr lang="en-US"/>
          </a:p>
        </p:txBody>
      </p:sp>
      <p:sp>
        <p:nvSpPr>
          <p:cNvPr id="851974" name="Rectangle 6"/>
          <p:cNvSpPr>
            <a:spLocks noGrp="1" noChangeArrowheads="1"/>
          </p:cNvSpPr>
          <p:nvPr>
            <p:ph type="sldNum" sz="quarter" idx="4"/>
            <p:custDataLst>
              <p:tags r:id="rId20"/>
            </p:custDataLst>
          </p:nvPr>
        </p:nvSpPr>
        <p:spPr bwMode="auto">
          <a:xfrm>
            <a:off x="8032750" y="6199188"/>
            <a:ext cx="111125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spcBef>
                <a:spcPct val="0"/>
              </a:spcBef>
              <a:defRPr sz="1400">
                <a:solidFill>
                  <a:srgbClr val="000000"/>
                </a:solidFill>
                <a:latin typeface="Arial" charset="0"/>
                <a:cs typeface="Arial" charset="0"/>
              </a:defRPr>
            </a:lvl1pPr>
          </a:lstStyle>
          <a:p>
            <a:pPr>
              <a:defRPr/>
            </a:pPr>
            <a:fld id="{4E1D76B9-17BD-4E3A-84EE-B12C1AE86972}" type="slidenum">
              <a:rPr lang="en-US"/>
              <a:pPr>
                <a:defRPr/>
              </a:pPr>
              <a:t>‹#›</a:t>
            </a:fld>
            <a:endParaRPr lang="en-US"/>
          </a:p>
        </p:txBody>
      </p:sp>
    </p:spTree>
    <p:extLst>
      <p:ext uri="{BB962C8B-B14F-4D97-AF65-F5344CB8AC3E}">
        <p14:creationId xmlns:p14="http://schemas.microsoft.com/office/powerpoint/2010/main" val="3391957154"/>
      </p:ext>
    </p:extLst>
  </p:cSld>
  <p:clrMap bg1="lt1" tx1="dk1" bg2="lt2" tx2="dk2" accent1="accent1" accent2="accent2" accent3="accent3" accent4="accent4" accent5="accent5" accent6="accent6" hlink="hlink" folHlink="folHlink"/>
  <p:sldLayoutIdLst>
    <p:sldLayoutId id="2147516693" r:id="rId1"/>
    <p:sldLayoutId id="2147516694" r:id="rId2"/>
    <p:sldLayoutId id="2147516695" r:id="rId3"/>
    <p:sldLayoutId id="2147516696" r:id="rId4"/>
    <p:sldLayoutId id="2147516697" r:id="rId5"/>
    <p:sldLayoutId id="2147516698" r:id="rId6"/>
    <p:sldLayoutId id="2147516699" r:id="rId7"/>
    <p:sldLayoutId id="2147516700" r:id="rId8"/>
    <p:sldLayoutId id="2147516701" r:id="rId9"/>
    <p:sldLayoutId id="2147516702" r:id="rId10"/>
    <p:sldLayoutId id="2147516703" r:id="rId11"/>
    <p:sldLayoutId id="2147516704" r:id="rId12"/>
    <p:sldLayoutId id="2147516705" r:id="rId13"/>
    <p:sldLayoutId id="2147516706"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CEDDEC"/>
            </a:gs>
            <a:gs pos="100000">
              <a:srgbClr val="89929C"/>
            </a:gs>
          </a:gsLst>
          <a:path path="shape">
            <a:fillToRect l="50000" t="50000" r="50000" b="50000"/>
          </a:path>
        </a:gradFill>
        <a:effectLst/>
      </p:bgPr>
    </p:bg>
    <p:spTree>
      <p:nvGrpSpPr>
        <p:cNvPr id="1" name=""/>
        <p:cNvGrpSpPr/>
        <p:nvPr/>
      </p:nvGrpSpPr>
      <p:grpSpPr>
        <a:xfrm>
          <a:off x="0" y="0"/>
          <a:ext cx="0" cy="0"/>
          <a:chOff x="0" y="0"/>
          <a:chExt cx="0" cy="0"/>
        </a:xfrm>
      </p:grpSpPr>
      <p:sp>
        <p:nvSpPr>
          <p:cNvPr id="2050050"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rgbClr val="000000"/>
                </a:solidFill>
                <a:latin typeface="Arial" charset="0"/>
                <a:cs typeface="Arial" charset="0"/>
              </a:defRPr>
            </a:lvl1pPr>
          </a:lstStyle>
          <a:p>
            <a:pPr>
              <a:defRPr/>
            </a:pPr>
            <a:endParaRPr lang="en-US" dirty="0"/>
          </a:p>
        </p:txBody>
      </p:sp>
      <p:sp>
        <p:nvSpPr>
          <p:cNvPr id="2050051"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rgbClr val="000000"/>
                </a:solidFill>
                <a:latin typeface="Arial" charset="0"/>
                <a:cs typeface="Arial" charset="0"/>
              </a:defRPr>
            </a:lvl1pPr>
          </a:lstStyle>
          <a:p>
            <a:pPr>
              <a:defRPr/>
            </a:pPr>
            <a:endParaRPr lang="en-US" dirty="0"/>
          </a:p>
        </p:txBody>
      </p:sp>
      <p:sp>
        <p:nvSpPr>
          <p:cNvPr id="2050052"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rgbClr val="000000"/>
                </a:solidFill>
                <a:latin typeface="Arial" charset="0"/>
                <a:cs typeface="Arial" charset="0"/>
              </a:defRPr>
            </a:lvl1pPr>
          </a:lstStyle>
          <a:p>
            <a:pPr>
              <a:defRPr/>
            </a:pPr>
            <a:fld id="{67E2F1F9-D7B9-4F3D-8DEF-7DBD3BBBB857}" type="slidenum">
              <a:rPr lang="en-US"/>
              <a:pPr>
                <a:defRPr/>
              </a:pPr>
              <a:t>‹#›</a:t>
            </a:fld>
            <a:endParaRPr lang="en-US" dirty="0"/>
          </a:p>
        </p:txBody>
      </p:sp>
    </p:spTree>
    <p:extLst>
      <p:ext uri="{BB962C8B-B14F-4D97-AF65-F5344CB8AC3E}">
        <p14:creationId xmlns:p14="http://schemas.microsoft.com/office/powerpoint/2010/main" val="2517485745"/>
      </p:ext>
    </p:extLst>
  </p:cSld>
  <p:clrMap bg1="lt1" tx1="dk1" bg2="lt2" tx2="dk2" accent1="accent1" accent2="accent2" accent3="accent3" accent4="accent4" accent5="accent5" accent6="accent6" hlink="hlink" folHlink="folHlink"/>
  <p:sldLayoutIdLst>
    <p:sldLayoutId id="2147516708" r:id="rId1"/>
    <p:sldLayoutId id="2147516709" r:id="rId2"/>
    <p:sldLayoutId id="2147516710" r:id="rId3"/>
    <p:sldLayoutId id="2147516711" r:id="rId4"/>
    <p:sldLayoutId id="2147516712" r:id="rId5"/>
    <p:sldLayoutId id="2147516713" r:id="rId6"/>
    <p:sldLayoutId id="2147516714" r:id="rId7"/>
    <p:sldLayoutId id="2147516715" r:id="rId8"/>
    <p:sldLayoutId id="2147516716" r:id="rId9"/>
    <p:sldLayoutId id="2147516717" r:id="rId10"/>
    <p:sldLayoutId id="214751671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74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dirty="0"/>
          </a:p>
        </p:txBody>
      </p:sp>
      <p:sp>
        <p:nvSpPr>
          <p:cNvPr id="1674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dirty="0"/>
          </a:p>
        </p:txBody>
      </p:sp>
      <p:sp>
        <p:nvSpPr>
          <p:cNvPr id="1674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6E60946F-DDCD-429A-86B9-AAF3E21ADC6D}" type="slidenum">
              <a:rPr lang="en-US"/>
              <a:pPr>
                <a:defRPr/>
              </a:pPr>
              <a:t>‹#›</a:t>
            </a:fld>
            <a:endParaRPr lang="en-US" dirty="0"/>
          </a:p>
        </p:txBody>
      </p:sp>
    </p:spTree>
    <p:extLst>
      <p:ext uri="{BB962C8B-B14F-4D97-AF65-F5344CB8AC3E}">
        <p14:creationId xmlns:p14="http://schemas.microsoft.com/office/powerpoint/2010/main" val="1794996267"/>
      </p:ext>
    </p:extLst>
  </p:cSld>
  <p:clrMap bg1="lt1" tx1="dk1" bg2="lt2" tx2="dk2" accent1="accent1" accent2="accent2" accent3="accent3" accent4="accent4" accent5="accent5" accent6="accent6" hlink="hlink" folHlink="folHlink"/>
  <p:sldLayoutIdLst>
    <p:sldLayoutId id="2147516720" r:id="rId1"/>
    <p:sldLayoutId id="2147516721" r:id="rId2"/>
    <p:sldLayoutId id="2147516722" r:id="rId3"/>
    <p:sldLayoutId id="2147516723" r:id="rId4"/>
    <p:sldLayoutId id="2147516724" r:id="rId5"/>
    <p:sldLayoutId id="2147516725" r:id="rId6"/>
    <p:sldLayoutId id="2147516726" r:id="rId7"/>
    <p:sldLayoutId id="2147516727" r:id="rId8"/>
    <p:sldLayoutId id="2147516728" r:id="rId9"/>
    <p:sldLayoutId id="2147516729" r:id="rId10"/>
    <p:sldLayoutId id="214751673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3"/>
            </p:custDataLst>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custDataLst>
              <p:tags r:id="rId14"/>
            </p:custDataLst>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5"/>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latin typeface="Times" pitchFamily="18" charset="0"/>
                <a:cs typeface="Arial" charset="0"/>
              </a:defRPr>
            </a:lvl1pPr>
          </a:lstStyle>
          <a:p>
            <a:pPr>
              <a:defRPr/>
            </a:pPr>
            <a:endParaRPr lang="en-US" dirty="0"/>
          </a:p>
        </p:txBody>
      </p:sp>
      <p:sp>
        <p:nvSpPr>
          <p:cNvPr id="91141"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cs typeface="Arial" charset="0"/>
              </a:defRPr>
            </a:lvl1pPr>
          </a:lstStyle>
          <a:p>
            <a:pPr>
              <a:defRPr/>
            </a:pPr>
            <a:endParaRPr lang="en-US" dirty="0"/>
          </a:p>
        </p:txBody>
      </p:sp>
      <p:sp>
        <p:nvSpPr>
          <p:cNvPr id="91142"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cs typeface="Arial" charset="0"/>
              </a:defRPr>
            </a:lvl1pPr>
          </a:lstStyle>
          <a:p>
            <a:pPr>
              <a:defRPr/>
            </a:pPr>
            <a:fld id="{625118D7-FBA1-493B-9421-3A3F596335F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5578" r:id="rId1"/>
    <p:sldLayoutId id="2147515579" r:id="rId2"/>
    <p:sldLayoutId id="2147515580" r:id="rId3"/>
    <p:sldLayoutId id="2147515581" r:id="rId4"/>
    <p:sldLayoutId id="2147515582" r:id="rId5"/>
    <p:sldLayoutId id="2147515583" r:id="rId6"/>
    <p:sldLayoutId id="2147515584" r:id="rId7"/>
    <p:sldLayoutId id="2147515585" r:id="rId8"/>
    <p:sldLayoutId id="2147515586" r:id="rId9"/>
    <p:sldLayoutId id="2147515587" r:id="rId10"/>
    <p:sldLayoutId id="214751558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CEDDEC"/>
            </a:gs>
            <a:gs pos="100000">
              <a:srgbClr val="A5B1BD"/>
            </a:gs>
          </a:gsLst>
          <a:path path="shape">
            <a:fillToRect l="50000" t="50000" r="50000" b="50000"/>
          </a:path>
        </a:gra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773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FFFF00"/>
                </a:solidFill>
                <a:latin typeface="Arial" charset="0"/>
                <a:cs typeface="Arial" charset="0"/>
              </a:defRPr>
            </a:lvl1pPr>
          </a:lstStyle>
          <a:p>
            <a:pPr>
              <a:defRPr/>
            </a:pPr>
            <a:endParaRPr lang="en-US" dirty="0"/>
          </a:p>
        </p:txBody>
      </p:sp>
      <p:sp>
        <p:nvSpPr>
          <p:cNvPr id="16773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FFFF00"/>
                </a:solidFill>
                <a:latin typeface="Arial" charset="0"/>
                <a:cs typeface="Arial" charset="0"/>
              </a:defRPr>
            </a:lvl1pPr>
          </a:lstStyle>
          <a:p>
            <a:pPr>
              <a:defRPr/>
            </a:pPr>
            <a:endParaRPr lang="en-US" dirty="0"/>
          </a:p>
        </p:txBody>
      </p:sp>
      <p:sp>
        <p:nvSpPr>
          <p:cNvPr id="16773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FFFF00"/>
                </a:solidFill>
                <a:latin typeface="Arial" charset="0"/>
                <a:cs typeface="Arial" charset="0"/>
              </a:defRPr>
            </a:lvl1pPr>
          </a:lstStyle>
          <a:p>
            <a:pPr>
              <a:defRPr/>
            </a:pPr>
            <a:fld id="{A99BD5CC-B762-46F3-B058-9FAE20465694}" type="slidenum">
              <a:rPr lang="en-US"/>
              <a:pPr>
                <a:defRPr/>
              </a:pPr>
              <a:t>‹#›</a:t>
            </a:fld>
            <a:endParaRPr lang="en-US" dirty="0"/>
          </a:p>
        </p:txBody>
      </p:sp>
    </p:spTree>
    <p:extLst>
      <p:ext uri="{BB962C8B-B14F-4D97-AF65-F5344CB8AC3E}">
        <p14:creationId xmlns:p14="http://schemas.microsoft.com/office/powerpoint/2010/main" val="1751736033"/>
      </p:ext>
    </p:extLst>
  </p:cSld>
  <p:clrMap bg1="dk2" tx1="lt1" bg2="dk1" tx2="lt2" accent1="accent1" accent2="accent2" accent3="accent3" accent4="accent4" accent5="accent5" accent6="accent6" hlink="hlink" folHlink="folHlink"/>
  <p:sldLayoutIdLst>
    <p:sldLayoutId id="2147516732" r:id="rId1"/>
    <p:sldLayoutId id="2147516733" r:id="rId2"/>
    <p:sldLayoutId id="2147516734" r:id="rId3"/>
    <p:sldLayoutId id="2147516735" r:id="rId4"/>
    <p:sldLayoutId id="2147516736" r:id="rId5"/>
    <p:sldLayoutId id="2147516737" r:id="rId6"/>
    <p:sldLayoutId id="2147516738" r:id="rId7"/>
    <p:sldLayoutId id="2147516739" r:id="rId8"/>
    <p:sldLayoutId id="2147516740" r:id="rId9"/>
    <p:sldLayoutId id="2147516741" r:id="rId10"/>
    <p:sldLayoutId id="214751674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3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629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FFFF00"/>
                </a:solidFill>
                <a:latin typeface="Arial" charset="0"/>
                <a:cs typeface="Arial" charset="0"/>
              </a:defRPr>
            </a:lvl1pPr>
          </a:lstStyle>
          <a:p>
            <a:pPr>
              <a:defRPr/>
            </a:pPr>
            <a:endParaRPr lang="en-US" dirty="0"/>
          </a:p>
        </p:txBody>
      </p:sp>
      <p:sp>
        <p:nvSpPr>
          <p:cNvPr id="16629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FFFF00"/>
                </a:solidFill>
                <a:latin typeface="Arial" charset="0"/>
                <a:cs typeface="Arial" charset="0"/>
              </a:defRPr>
            </a:lvl1pPr>
          </a:lstStyle>
          <a:p>
            <a:pPr>
              <a:defRPr/>
            </a:pPr>
            <a:endParaRPr lang="en-US" dirty="0"/>
          </a:p>
        </p:txBody>
      </p:sp>
      <p:sp>
        <p:nvSpPr>
          <p:cNvPr id="16629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FFFF00"/>
                </a:solidFill>
                <a:latin typeface="Arial" charset="0"/>
                <a:cs typeface="Arial" charset="0"/>
              </a:defRPr>
            </a:lvl1pPr>
          </a:lstStyle>
          <a:p>
            <a:pPr>
              <a:defRPr/>
            </a:pPr>
            <a:fld id="{7592EDBD-388C-4764-9E2D-280720760808}" type="slidenum">
              <a:rPr lang="en-US"/>
              <a:pPr>
                <a:defRPr/>
              </a:pPr>
              <a:t>‹#›</a:t>
            </a:fld>
            <a:endParaRPr lang="en-US" dirty="0"/>
          </a:p>
        </p:txBody>
      </p:sp>
    </p:spTree>
    <p:extLst>
      <p:ext uri="{BB962C8B-B14F-4D97-AF65-F5344CB8AC3E}">
        <p14:creationId xmlns:p14="http://schemas.microsoft.com/office/powerpoint/2010/main" val="65672422"/>
      </p:ext>
    </p:extLst>
  </p:cSld>
  <p:clrMap bg1="dk2" tx1="lt1" bg2="dk1" tx2="lt2" accent1="accent1" accent2="accent2" accent3="accent3" accent4="accent4" accent5="accent5" accent6="accent6" hlink="hlink" folHlink="folHlink"/>
  <p:sldLayoutIdLst>
    <p:sldLayoutId id="2147516744" r:id="rId1"/>
    <p:sldLayoutId id="2147516745" r:id="rId2"/>
    <p:sldLayoutId id="2147516746" r:id="rId3"/>
    <p:sldLayoutId id="2147516747" r:id="rId4"/>
    <p:sldLayoutId id="2147516748" r:id="rId5"/>
    <p:sldLayoutId id="2147516749" r:id="rId6"/>
    <p:sldLayoutId id="2147516750" r:id="rId7"/>
    <p:sldLayoutId id="2147516751" r:id="rId8"/>
    <p:sldLayoutId id="2147516752" r:id="rId9"/>
    <p:sldLayoutId id="2147516753" r:id="rId10"/>
    <p:sldLayoutId id="214751675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380783"/>
      </p:ext>
    </p:extLst>
  </p:cSld>
  <p:clrMap bg1="lt1" tx1="dk1" bg2="lt2" tx2="dk2" accent1="accent1" accent2="accent2" accent3="accent3" accent4="accent4" accent5="accent5" accent6="accent6" hlink="hlink" folHlink="folHlink"/>
  <p:sldLayoutIdLst>
    <p:sldLayoutId id="2147516756" r:id="rId1"/>
    <p:sldLayoutId id="2147516757" r:id="rId2"/>
    <p:sldLayoutId id="2147516758" r:id="rId3"/>
    <p:sldLayoutId id="2147516759" r:id="rId4"/>
    <p:sldLayoutId id="2147516760" r:id="rId5"/>
    <p:sldLayoutId id="2147516761" r:id="rId6"/>
    <p:sldLayoutId id="2147516762" r:id="rId7"/>
    <p:sldLayoutId id="2147516763" r:id="rId8"/>
    <p:sldLayoutId id="2147516764" r:id="rId9"/>
    <p:sldLayoutId id="2147516765" r:id="rId10"/>
    <p:sldLayoutId id="2147516766" r:id="rId11"/>
  </p:sldLayoutIdLst>
  <p:txStyles>
    <p:titleStyle>
      <a:lvl1pPr algn="ctr" defTabSz="1016000" rtl="0" eaLnBrk="0" fontAlgn="base" hangingPunct="0">
        <a:spcBef>
          <a:spcPct val="0"/>
        </a:spcBef>
        <a:spcAft>
          <a:spcPct val="0"/>
        </a:spcAft>
        <a:defRPr sz="4900">
          <a:solidFill>
            <a:schemeClr val="tx2"/>
          </a:solidFill>
          <a:latin typeface="+mj-lt"/>
          <a:ea typeface="+mj-ea"/>
          <a:cs typeface="+mj-cs"/>
        </a:defRPr>
      </a:lvl1pPr>
      <a:lvl2pPr algn="ctr" defTabSz="1016000" rtl="0" eaLnBrk="0" fontAlgn="base" hangingPunct="0">
        <a:spcBef>
          <a:spcPct val="0"/>
        </a:spcBef>
        <a:spcAft>
          <a:spcPct val="0"/>
        </a:spcAft>
        <a:defRPr sz="4900">
          <a:solidFill>
            <a:schemeClr val="tx2"/>
          </a:solidFill>
          <a:latin typeface="Arial" charset="0"/>
          <a:cs typeface="Arial" charset="0"/>
        </a:defRPr>
      </a:lvl2pPr>
      <a:lvl3pPr algn="ctr" defTabSz="1016000" rtl="0" eaLnBrk="0" fontAlgn="base" hangingPunct="0">
        <a:spcBef>
          <a:spcPct val="0"/>
        </a:spcBef>
        <a:spcAft>
          <a:spcPct val="0"/>
        </a:spcAft>
        <a:defRPr sz="4900">
          <a:solidFill>
            <a:schemeClr val="tx2"/>
          </a:solidFill>
          <a:latin typeface="Arial" charset="0"/>
          <a:cs typeface="Arial" charset="0"/>
        </a:defRPr>
      </a:lvl3pPr>
      <a:lvl4pPr algn="ctr" defTabSz="1016000" rtl="0" eaLnBrk="0" fontAlgn="base" hangingPunct="0">
        <a:spcBef>
          <a:spcPct val="0"/>
        </a:spcBef>
        <a:spcAft>
          <a:spcPct val="0"/>
        </a:spcAft>
        <a:defRPr sz="4900">
          <a:solidFill>
            <a:schemeClr val="tx2"/>
          </a:solidFill>
          <a:latin typeface="Arial" charset="0"/>
          <a:cs typeface="Arial" charset="0"/>
        </a:defRPr>
      </a:lvl4pPr>
      <a:lvl5pPr algn="ctr" defTabSz="1016000" rtl="0" eaLnBrk="0" fontAlgn="base" hangingPunct="0">
        <a:spcBef>
          <a:spcPct val="0"/>
        </a:spcBef>
        <a:spcAft>
          <a:spcPct val="0"/>
        </a:spcAft>
        <a:defRPr sz="4900">
          <a:solidFill>
            <a:schemeClr val="tx2"/>
          </a:solidFill>
          <a:latin typeface="Arial" charset="0"/>
          <a:cs typeface="Arial" charset="0"/>
        </a:defRPr>
      </a:lvl5pPr>
      <a:lvl6pPr marL="457200" algn="ctr" defTabSz="1016000" rtl="0" fontAlgn="base">
        <a:spcBef>
          <a:spcPct val="0"/>
        </a:spcBef>
        <a:spcAft>
          <a:spcPct val="0"/>
        </a:spcAft>
        <a:defRPr sz="4900">
          <a:solidFill>
            <a:schemeClr val="tx2"/>
          </a:solidFill>
          <a:latin typeface="Arial" charset="0"/>
          <a:cs typeface="Arial" charset="0"/>
        </a:defRPr>
      </a:lvl6pPr>
      <a:lvl7pPr marL="914400" algn="ctr" defTabSz="1016000" rtl="0" fontAlgn="base">
        <a:spcBef>
          <a:spcPct val="0"/>
        </a:spcBef>
        <a:spcAft>
          <a:spcPct val="0"/>
        </a:spcAft>
        <a:defRPr sz="4900">
          <a:solidFill>
            <a:schemeClr val="tx2"/>
          </a:solidFill>
          <a:latin typeface="Arial" charset="0"/>
          <a:cs typeface="Arial" charset="0"/>
        </a:defRPr>
      </a:lvl7pPr>
      <a:lvl8pPr marL="1371600" algn="ctr" defTabSz="1016000" rtl="0" fontAlgn="base">
        <a:spcBef>
          <a:spcPct val="0"/>
        </a:spcBef>
        <a:spcAft>
          <a:spcPct val="0"/>
        </a:spcAft>
        <a:defRPr sz="4900">
          <a:solidFill>
            <a:schemeClr val="tx2"/>
          </a:solidFill>
          <a:latin typeface="Arial" charset="0"/>
          <a:cs typeface="Arial" charset="0"/>
        </a:defRPr>
      </a:lvl8pPr>
      <a:lvl9pPr marL="1828800" algn="ctr" defTabSz="1016000" rtl="0" fontAlgn="base">
        <a:spcBef>
          <a:spcPct val="0"/>
        </a:spcBef>
        <a:spcAft>
          <a:spcPct val="0"/>
        </a:spcAft>
        <a:defRPr sz="4900">
          <a:solidFill>
            <a:schemeClr val="tx2"/>
          </a:solidFill>
          <a:latin typeface="Arial" charset="0"/>
          <a:cs typeface="Arial" charset="0"/>
        </a:defRPr>
      </a:lvl9pPr>
    </p:titleStyle>
    <p:bodyStyle>
      <a:lvl1pPr marL="381000" indent="-381000" algn="l" defTabSz="1016000" rtl="0" eaLnBrk="0" fontAlgn="base" hangingPunct="0">
        <a:spcBef>
          <a:spcPct val="20000"/>
        </a:spcBef>
        <a:spcAft>
          <a:spcPct val="0"/>
        </a:spcAft>
        <a:buChar char="•"/>
        <a:defRPr sz="3600">
          <a:solidFill>
            <a:schemeClr val="tx1"/>
          </a:solidFill>
          <a:latin typeface="+mn-lt"/>
          <a:ea typeface="+mn-ea"/>
          <a:cs typeface="+mn-cs"/>
        </a:defRPr>
      </a:lvl1pPr>
      <a:lvl2pPr marL="825500" indent="-317500" algn="l" defTabSz="1016000" rtl="0" eaLnBrk="0" fontAlgn="base" hangingPunct="0">
        <a:spcBef>
          <a:spcPct val="20000"/>
        </a:spcBef>
        <a:spcAft>
          <a:spcPct val="0"/>
        </a:spcAft>
        <a:buChar char="–"/>
        <a:defRPr sz="3100">
          <a:solidFill>
            <a:schemeClr val="tx1"/>
          </a:solidFill>
          <a:latin typeface="+mn-lt"/>
          <a:cs typeface="+mn-cs"/>
        </a:defRPr>
      </a:lvl2pPr>
      <a:lvl3pPr marL="1270000" indent="-254000" algn="l" defTabSz="1016000" rtl="0" eaLnBrk="0" fontAlgn="base" hangingPunct="0">
        <a:spcBef>
          <a:spcPct val="20000"/>
        </a:spcBef>
        <a:spcAft>
          <a:spcPct val="0"/>
        </a:spcAft>
        <a:buChar char="•"/>
        <a:defRPr sz="2600">
          <a:solidFill>
            <a:schemeClr val="tx1"/>
          </a:solidFill>
          <a:latin typeface="+mn-lt"/>
          <a:cs typeface="+mn-cs"/>
        </a:defRPr>
      </a:lvl3pPr>
      <a:lvl4pPr marL="1778000" indent="-254000" algn="l" defTabSz="1016000" rtl="0" eaLnBrk="0" fontAlgn="base" hangingPunct="0">
        <a:spcBef>
          <a:spcPct val="20000"/>
        </a:spcBef>
        <a:spcAft>
          <a:spcPct val="0"/>
        </a:spcAft>
        <a:buChar char="–"/>
        <a:defRPr sz="2300">
          <a:solidFill>
            <a:schemeClr val="tx1"/>
          </a:solidFill>
          <a:latin typeface="+mn-lt"/>
          <a:cs typeface="+mn-cs"/>
        </a:defRPr>
      </a:lvl4pPr>
      <a:lvl5pPr marL="2286000" indent="-255588" algn="l" defTabSz="1016000" rtl="0" eaLnBrk="0" fontAlgn="base" hangingPunct="0">
        <a:spcBef>
          <a:spcPct val="20000"/>
        </a:spcBef>
        <a:spcAft>
          <a:spcPct val="0"/>
        </a:spcAft>
        <a:buChar char="»"/>
        <a:defRPr sz="2300">
          <a:solidFill>
            <a:schemeClr val="tx1"/>
          </a:solidFill>
          <a:latin typeface="+mn-lt"/>
          <a:cs typeface="+mn-cs"/>
        </a:defRPr>
      </a:lvl5pPr>
      <a:lvl6pPr marL="2743200" indent="-255588" algn="l" defTabSz="1016000" rtl="0" fontAlgn="base">
        <a:spcBef>
          <a:spcPct val="20000"/>
        </a:spcBef>
        <a:spcAft>
          <a:spcPct val="0"/>
        </a:spcAft>
        <a:buChar char="»"/>
        <a:defRPr sz="2300">
          <a:solidFill>
            <a:schemeClr val="tx1"/>
          </a:solidFill>
          <a:latin typeface="+mn-lt"/>
          <a:cs typeface="+mn-cs"/>
        </a:defRPr>
      </a:lvl6pPr>
      <a:lvl7pPr marL="3200400" indent="-255588" algn="l" defTabSz="1016000" rtl="0" fontAlgn="base">
        <a:spcBef>
          <a:spcPct val="20000"/>
        </a:spcBef>
        <a:spcAft>
          <a:spcPct val="0"/>
        </a:spcAft>
        <a:buChar char="»"/>
        <a:defRPr sz="2300">
          <a:solidFill>
            <a:schemeClr val="tx1"/>
          </a:solidFill>
          <a:latin typeface="+mn-lt"/>
          <a:cs typeface="+mn-cs"/>
        </a:defRPr>
      </a:lvl7pPr>
      <a:lvl8pPr marL="3657600" indent="-255588" algn="l" defTabSz="1016000" rtl="0" fontAlgn="base">
        <a:spcBef>
          <a:spcPct val="20000"/>
        </a:spcBef>
        <a:spcAft>
          <a:spcPct val="0"/>
        </a:spcAft>
        <a:buChar char="»"/>
        <a:defRPr sz="2300">
          <a:solidFill>
            <a:schemeClr val="tx1"/>
          </a:solidFill>
          <a:latin typeface="+mn-lt"/>
          <a:cs typeface="+mn-cs"/>
        </a:defRPr>
      </a:lvl8pPr>
      <a:lvl9pPr marL="4114800" indent="-255588" algn="l" defTabSz="1016000" rtl="0" fontAlgn="base">
        <a:spcBef>
          <a:spcPct val="20000"/>
        </a:spcBef>
        <a:spcAft>
          <a:spcPct val="0"/>
        </a:spcAft>
        <a:buChar char="»"/>
        <a:defRPr sz="23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dirty="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dirty="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114530C6-E8C8-448F-B5C6-5CE987CEBF4A}" type="slidenum">
              <a:rPr lang="en-US"/>
              <a:pPr>
                <a:defRPr/>
              </a:pPr>
              <a:t>‹#›</a:t>
            </a:fld>
            <a:endParaRPr lang="en-US" dirty="0"/>
          </a:p>
        </p:txBody>
      </p:sp>
    </p:spTree>
    <p:extLst>
      <p:ext uri="{BB962C8B-B14F-4D97-AF65-F5344CB8AC3E}">
        <p14:creationId xmlns:p14="http://schemas.microsoft.com/office/powerpoint/2010/main" val="3783340667"/>
      </p:ext>
    </p:extLst>
  </p:cSld>
  <p:clrMap bg1="lt1" tx1="dk1" bg2="lt2" tx2="dk2" accent1="accent1" accent2="accent2" accent3="accent3" accent4="accent4" accent5="accent5" accent6="accent6" hlink="hlink" folHlink="folHlink"/>
  <p:sldLayoutIdLst>
    <p:sldLayoutId id="2147516768" r:id="rId1"/>
    <p:sldLayoutId id="2147516769" r:id="rId2"/>
    <p:sldLayoutId id="2147516770" r:id="rId3"/>
    <p:sldLayoutId id="2147516771" r:id="rId4"/>
    <p:sldLayoutId id="2147516772" r:id="rId5"/>
    <p:sldLayoutId id="2147516773" r:id="rId6"/>
    <p:sldLayoutId id="2147516774" r:id="rId7"/>
    <p:sldLayoutId id="2147516775" r:id="rId8"/>
    <p:sldLayoutId id="2147516776" r:id="rId9"/>
    <p:sldLayoutId id="2147516777" r:id="rId10"/>
    <p:sldLayoutId id="2147516778" r:id="rId11"/>
    <p:sldLayoutId id="214751677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5"/>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dirty="0">
                <a:latin typeface="Times" pitchFamily="18" charset="0"/>
                <a:cs typeface="Arial" charset="0"/>
              </a:defRPr>
            </a:lvl1pPr>
          </a:lstStyle>
          <a:p>
            <a:pPr>
              <a:defRPr/>
            </a:pPr>
            <a:endParaRPr lang="en-US">
              <a:solidFill>
                <a:srgbClr val="000000"/>
              </a:solidFill>
            </a:endParaRPr>
          </a:p>
        </p:txBody>
      </p:sp>
      <p:sp>
        <p:nvSpPr>
          <p:cNvPr id="91141"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dirty="0">
                <a:latin typeface="Times" pitchFamily="18" charset="0"/>
                <a:cs typeface="Arial" charset="0"/>
              </a:defRPr>
            </a:lvl1pPr>
          </a:lstStyle>
          <a:p>
            <a:pPr>
              <a:defRPr/>
            </a:pPr>
            <a:endParaRPr lang="en-US">
              <a:solidFill>
                <a:srgbClr val="000000"/>
              </a:solidFill>
            </a:endParaRPr>
          </a:p>
        </p:txBody>
      </p:sp>
      <p:sp>
        <p:nvSpPr>
          <p:cNvPr id="91142"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cs typeface="Arial" charset="0"/>
              </a:defRPr>
            </a:lvl1pPr>
          </a:lstStyle>
          <a:p>
            <a:pPr>
              <a:defRPr/>
            </a:pPr>
            <a:fld id="{6369366F-5201-465B-B7AA-A64DCCD2745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9113796"/>
      </p:ext>
    </p:extLst>
  </p:cSld>
  <p:clrMap bg1="lt1" tx1="dk1" bg2="lt2" tx2="dk2" accent1="accent1" accent2="accent2" accent3="accent3" accent4="accent4" accent5="accent5" accent6="accent6" hlink="hlink" folHlink="folHlink"/>
  <p:sldLayoutIdLst>
    <p:sldLayoutId id="2147516781" r:id="rId1"/>
    <p:sldLayoutId id="2147516782" r:id="rId2"/>
    <p:sldLayoutId id="2147516783" r:id="rId3"/>
    <p:sldLayoutId id="2147516784" r:id="rId4"/>
    <p:sldLayoutId id="2147516785" r:id="rId5"/>
    <p:sldLayoutId id="2147516786" r:id="rId6"/>
    <p:sldLayoutId id="2147516787" r:id="rId7"/>
    <p:sldLayoutId id="2147516788" r:id="rId8"/>
    <p:sldLayoutId id="2147516789" r:id="rId9"/>
    <p:sldLayoutId id="2147516790" r:id="rId10"/>
    <p:sldLayoutId id="214751679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5"/>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dirty="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dirty="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7A900826-0295-4B32-A911-76A31454105E}" type="slidenum">
              <a:rPr lang="en-US"/>
              <a:pPr>
                <a:defRPr/>
              </a:pPr>
              <a:t>‹#›</a:t>
            </a:fld>
            <a:endParaRPr lang="en-US" dirty="0"/>
          </a:p>
        </p:txBody>
      </p:sp>
    </p:spTree>
    <p:extLst>
      <p:ext uri="{BB962C8B-B14F-4D97-AF65-F5344CB8AC3E}">
        <p14:creationId xmlns:p14="http://schemas.microsoft.com/office/powerpoint/2010/main" val="2529303277"/>
      </p:ext>
    </p:extLst>
  </p:cSld>
  <p:clrMap bg1="lt1" tx1="dk1" bg2="lt2" tx2="dk2" accent1="accent1" accent2="accent2" accent3="accent3" accent4="accent4" accent5="accent5" accent6="accent6" hlink="hlink" folHlink="folHlink"/>
  <p:sldLayoutIdLst>
    <p:sldLayoutId id="2147516793" r:id="rId1"/>
    <p:sldLayoutId id="2147516794" r:id="rId2"/>
    <p:sldLayoutId id="2147516795" r:id="rId3"/>
    <p:sldLayoutId id="2147516796" r:id="rId4"/>
    <p:sldLayoutId id="2147516797" r:id="rId5"/>
    <p:sldLayoutId id="2147516798" r:id="rId6"/>
    <p:sldLayoutId id="2147516799" r:id="rId7"/>
    <p:sldLayoutId id="2147516800" r:id="rId8"/>
    <p:sldLayoutId id="2147516801" r:id="rId9"/>
    <p:sldLayoutId id="2147516802" r:id="rId10"/>
    <p:sldLayoutId id="214751680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Rectangle 3"/>
          <p:cNvSpPr>
            <a:spLocks noGrp="1" noChangeArrowheads="1"/>
          </p:cNvSpPr>
          <p:nvPr>
            <p:ph type="body" idx="1"/>
            <p:custDataLst>
              <p:tags r:id="rId16"/>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7"/>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dirty="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custDataLst>
              <p:tags r:id="rId18"/>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dirty="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custDataLst>
              <p:tags r:id="rId19"/>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2BEA6140-EBB9-4609-BD9D-84C713913DAB}" type="slidenum">
              <a:rPr lang="en-US"/>
              <a:pPr>
                <a:defRPr/>
              </a:pPr>
              <a:t>‹#›</a:t>
            </a:fld>
            <a:endParaRPr lang="en-US" dirty="0"/>
          </a:p>
        </p:txBody>
      </p:sp>
    </p:spTree>
    <p:extLst>
      <p:ext uri="{BB962C8B-B14F-4D97-AF65-F5344CB8AC3E}">
        <p14:creationId xmlns:p14="http://schemas.microsoft.com/office/powerpoint/2010/main" val="4080314991"/>
      </p:ext>
    </p:extLst>
  </p:cSld>
  <p:clrMap bg1="lt1" tx1="dk1" bg2="lt2" tx2="dk2" accent1="accent1" accent2="accent2" accent3="accent3" accent4="accent4" accent5="accent5" accent6="accent6" hlink="hlink" folHlink="folHlink"/>
  <p:sldLayoutIdLst>
    <p:sldLayoutId id="2147516805" r:id="rId1"/>
    <p:sldLayoutId id="2147516806" r:id="rId2"/>
    <p:sldLayoutId id="2147516807" r:id="rId3"/>
    <p:sldLayoutId id="2147516808" r:id="rId4"/>
    <p:sldLayoutId id="2147516809" r:id="rId5"/>
    <p:sldLayoutId id="2147516810" r:id="rId6"/>
    <p:sldLayoutId id="2147516811" r:id="rId7"/>
    <p:sldLayoutId id="2147516812" r:id="rId8"/>
    <p:sldLayoutId id="2147516813" r:id="rId9"/>
    <p:sldLayoutId id="2147516814" r:id="rId10"/>
    <p:sldLayoutId id="2147516815" r:id="rId11"/>
    <p:sldLayoutId id="2147516816" r:id="rId12"/>
    <p:sldLayoutId id="2147516817"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5"/>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dirty="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dirty="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930D5AF8-2461-45E8-896C-E667B4C2F560}" type="slidenum">
              <a:rPr lang="en-US"/>
              <a:pPr>
                <a:defRPr/>
              </a:pPr>
              <a:t>‹#›</a:t>
            </a:fld>
            <a:endParaRPr lang="en-US" dirty="0"/>
          </a:p>
        </p:txBody>
      </p:sp>
    </p:spTree>
    <p:extLst>
      <p:ext uri="{BB962C8B-B14F-4D97-AF65-F5344CB8AC3E}">
        <p14:creationId xmlns:p14="http://schemas.microsoft.com/office/powerpoint/2010/main" val="300371431"/>
      </p:ext>
    </p:extLst>
  </p:cSld>
  <p:clrMap bg1="lt1" tx1="dk1" bg2="lt2" tx2="dk2" accent1="accent1" accent2="accent2" accent3="accent3" accent4="accent4" accent5="accent5" accent6="accent6" hlink="hlink" folHlink="folHlink"/>
  <p:sldLayoutIdLst>
    <p:sldLayoutId id="2147516819" r:id="rId1"/>
    <p:sldLayoutId id="2147516820" r:id="rId2"/>
    <p:sldLayoutId id="2147516821" r:id="rId3"/>
    <p:sldLayoutId id="2147516822" r:id="rId4"/>
    <p:sldLayoutId id="2147516823" r:id="rId5"/>
    <p:sldLayoutId id="2147516824" r:id="rId6"/>
    <p:sldLayoutId id="2147516825" r:id="rId7"/>
    <p:sldLayoutId id="2147516826" r:id="rId8"/>
    <p:sldLayoutId id="2147516827" r:id="rId9"/>
    <p:sldLayoutId id="2147516828" r:id="rId10"/>
    <p:sldLayoutId id="214751682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3"/>
            </p:custDataLst>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custDataLst>
              <p:tags r:id="rId14"/>
            </p:custDataLst>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5"/>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latin typeface="Times" pitchFamily="18" charset="0"/>
                <a:cs typeface="Arial" charset="0"/>
              </a:defRPr>
            </a:lvl1pPr>
          </a:lstStyle>
          <a:p>
            <a:pPr>
              <a:defRPr/>
            </a:pPr>
            <a:endParaRPr lang="en-US" dirty="0">
              <a:solidFill>
                <a:srgbClr val="000000"/>
              </a:solidFill>
            </a:endParaRPr>
          </a:p>
        </p:txBody>
      </p:sp>
      <p:sp>
        <p:nvSpPr>
          <p:cNvPr id="91141"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cs typeface="Arial" charset="0"/>
              </a:defRPr>
            </a:lvl1pPr>
          </a:lstStyle>
          <a:p>
            <a:pPr>
              <a:defRPr/>
            </a:pPr>
            <a:endParaRPr lang="en-US" dirty="0">
              <a:solidFill>
                <a:srgbClr val="000000"/>
              </a:solidFill>
            </a:endParaRPr>
          </a:p>
        </p:txBody>
      </p:sp>
      <p:sp>
        <p:nvSpPr>
          <p:cNvPr id="91142"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cs typeface="Arial" charset="0"/>
              </a:defRPr>
            </a:lvl1pPr>
          </a:lstStyle>
          <a:p>
            <a:pPr>
              <a:defRPr/>
            </a:pPr>
            <a:fld id="{625118D7-FBA1-493B-9421-3A3F596335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4027722"/>
      </p:ext>
    </p:extLst>
  </p:cSld>
  <p:clrMap bg1="lt1" tx1="dk1" bg2="lt2" tx2="dk2" accent1="accent1" accent2="accent2" accent3="accent3" accent4="accent4" accent5="accent5" accent6="accent6" hlink="hlink" folHlink="folHlink"/>
  <p:sldLayoutIdLst>
    <p:sldLayoutId id="2147516831" r:id="rId1"/>
    <p:sldLayoutId id="2147516832" r:id="rId2"/>
    <p:sldLayoutId id="2147516833" r:id="rId3"/>
    <p:sldLayoutId id="2147516834" r:id="rId4"/>
    <p:sldLayoutId id="2147516835" r:id="rId5"/>
    <p:sldLayoutId id="2147516836" r:id="rId6"/>
    <p:sldLayoutId id="2147516837" r:id="rId7"/>
    <p:sldLayoutId id="2147516838" r:id="rId8"/>
    <p:sldLayoutId id="2147516839" r:id="rId9"/>
    <p:sldLayoutId id="2147516840" r:id="rId10"/>
    <p:sldLayoutId id="214751684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770" name="Title Placeholder 1"/>
          <p:cNvSpPr>
            <a:spLocks noGrp="1"/>
          </p:cNvSpPr>
          <p:nvPr>
            <p:ph type="title"/>
            <p:custDataLst>
              <p:tags r:id="rId14"/>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Text Placeholder 2"/>
          <p:cNvSpPr>
            <a:spLocks noGrp="1"/>
          </p:cNvSpPr>
          <p:nvPr>
            <p:ph type="body" idx="1"/>
            <p:custDataLst>
              <p:tags r:id="rId15"/>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6"/>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31C31DAD-8D0E-4A79-A6CD-1BE982F3F34E}" type="datetimeFigureOut">
              <a:rPr lang="en-US"/>
              <a:pPr>
                <a:defRPr/>
              </a:pPr>
              <a:t>1/13/2012</a:t>
            </a:fld>
            <a:endParaRPr lang="en-US" dirty="0"/>
          </a:p>
        </p:txBody>
      </p:sp>
      <p:sp>
        <p:nvSpPr>
          <p:cNvPr id="5" name="Footer Placeholder 4"/>
          <p:cNvSpPr>
            <a:spLocks noGrp="1"/>
          </p:cNvSpPr>
          <p:nvPr>
            <p:ph type="ftr" sz="quarter" idx="3"/>
            <p:custDataLst>
              <p:tags r:id="rId17"/>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custDataLst>
              <p:tags r:id="rId18"/>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7A68E10E-AADB-4F74-8D40-FD61ED19DA7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5636" r:id="rId1"/>
    <p:sldLayoutId id="2147515637" r:id="rId2"/>
    <p:sldLayoutId id="2147515638" r:id="rId3"/>
    <p:sldLayoutId id="2147515639" r:id="rId4"/>
    <p:sldLayoutId id="2147515640" r:id="rId5"/>
    <p:sldLayoutId id="2147515641" r:id="rId6"/>
    <p:sldLayoutId id="2147515958" r:id="rId7"/>
    <p:sldLayoutId id="2147515642" r:id="rId8"/>
    <p:sldLayoutId id="2147515643" r:id="rId9"/>
    <p:sldLayoutId id="2147515644" r:id="rId10"/>
    <p:sldLayoutId id="2147515645" r:id="rId11"/>
    <p:sldLayoutId id="214751595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794" name="Title Placeholder 1"/>
          <p:cNvSpPr>
            <a:spLocks noGrp="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Text Placeholder 2"/>
          <p:cNvSpPr>
            <a:spLocks noGrp="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232C836B-E838-4CEC-BA35-84CF46F4207A}" type="datetimeFigureOut">
              <a:rPr lang="en-US"/>
              <a:pPr>
                <a:defRPr/>
              </a:pPr>
              <a:t>1/13/2012</a:t>
            </a:fld>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0D55DC6A-F29F-4B48-9FB4-5BDDAC8917D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5646" r:id="rId1"/>
    <p:sldLayoutId id="2147515647" r:id="rId2"/>
    <p:sldLayoutId id="2147515648" r:id="rId3"/>
    <p:sldLayoutId id="2147515649" r:id="rId4"/>
    <p:sldLayoutId id="2147515650" r:id="rId5"/>
    <p:sldLayoutId id="2147515651" r:id="rId6"/>
    <p:sldLayoutId id="2147515960" r:id="rId7"/>
    <p:sldLayoutId id="2147515652" r:id="rId8"/>
    <p:sldLayoutId id="2147515653" r:id="rId9"/>
    <p:sldLayoutId id="2147515654" r:id="rId10"/>
    <p:sldLayoutId id="21475156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818" name="Title Placeholder 1"/>
          <p:cNvSpPr>
            <a:spLocks noGrp="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Text Placeholder 2"/>
          <p:cNvSpPr>
            <a:spLocks noGrp="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A0303423-B625-4273-B87A-10C877F49381}" type="datetimeFigureOut">
              <a:rPr lang="en-US"/>
              <a:pPr>
                <a:defRPr/>
              </a:pPr>
              <a:t>1/13/2012</a:t>
            </a:fld>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ABF1C54C-0E5F-4343-8D8F-7B27A09CB5A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5656" r:id="rId1"/>
    <p:sldLayoutId id="2147515657" r:id="rId2"/>
    <p:sldLayoutId id="2147515658" r:id="rId3"/>
    <p:sldLayoutId id="2147515659" r:id="rId4"/>
    <p:sldLayoutId id="2147515660" r:id="rId5"/>
    <p:sldLayoutId id="2147515661" r:id="rId6"/>
    <p:sldLayoutId id="2147515961" r:id="rId7"/>
    <p:sldLayoutId id="2147515662" r:id="rId8"/>
    <p:sldLayoutId id="2147515663" r:id="rId9"/>
    <p:sldLayoutId id="2147515664" r:id="rId10"/>
    <p:sldLayoutId id="214751566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914" name="Title Placeholder 1"/>
          <p:cNvSpPr>
            <a:spLocks noGrp="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Text Placeholder 2"/>
          <p:cNvSpPr>
            <a:spLocks noGrp="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90D76143-9C62-4E32-8BF7-F05CD1EE5492}" type="datetimeFigureOut">
              <a:rPr lang="en-US"/>
              <a:pPr>
                <a:defRPr/>
              </a:pPr>
              <a:t>1/13/2012</a:t>
            </a:fld>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FC1D6488-E0EA-4FF4-853A-3C6BFDA0AA0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5704" r:id="rId1"/>
    <p:sldLayoutId id="2147515705" r:id="rId2"/>
    <p:sldLayoutId id="2147515706" r:id="rId3"/>
    <p:sldLayoutId id="2147515707" r:id="rId4"/>
    <p:sldLayoutId id="2147515708" r:id="rId5"/>
    <p:sldLayoutId id="2147515709" r:id="rId6"/>
    <p:sldLayoutId id="2147515962" r:id="rId7"/>
    <p:sldLayoutId id="2147515710" r:id="rId8"/>
    <p:sldLayoutId id="2147515711" r:id="rId9"/>
    <p:sldLayoutId id="2147515712" r:id="rId10"/>
    <p:sldLayoutId id="21475157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62" name="Title Placeholder 1"/>
          <p:cNvSpPr>
            <a:spLocks noGrp="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3" name="Text Placeholder 2"/>
          <p:cNvSpPr>
            <a:spLocks noGrp="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95DE89CA-BE0B-472E-BA79-688886070899}" type="datetimeFigureOut">
              <a:rPr lang="en-US"/>
              <a:pPr>
                <a:defRPr/>
              </a:pPr>
              <a:t>1/13/2012</a:t>
            </a:fld>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36B6BFF7-3C0F-4D9D-9116-D6ACD005625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5714" r:id="rId1"/>
    <p:sldLayoutId id="2147515715" r:id="rId2"/>
    <p:sldLayoutId id="2147515716" r:id="rId3"/>
    <p:sldLayoutId id="2147515717" r:id="rId4"/>
    <p:sldLayoutId id="2147515718" r:id="rId5"/>
    <p:sldLayoutId id="2147515719" r:id="rId6"/>
    <p:sldLayoutId id="2147515974" r:id="rId7"/>
    <p:sldLayoutId id="2147515720" r:id="rId8"/>
    <p:sldLayoutId id="2147515721" r:id="rId9"/>
    <p:sldLayoutId id="2147515722" r:id="rId10"/>
    <p:sldLayoutId id="21475157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11" name="Rectangle 3"/>
          <p:cNvSpPr>
            <a:spLocks noGrp="1" noChangeArrowheads="1"/>
          </p:cNvSpPr>
          <p:nvPr>
            <p:ph type="body" idx="1"/>
            <p:custDataLst>
              <p:tags r:id="rId14"/>
            </p:custDataLst>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5"/>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dirty="0"/>
          </a:p>
        </p:txBody>
      </p:sp>
      <p:sp>
        <p:nvSpPr>
          <p:cNvPr id="91141"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dirty="0"/>
          </a:p>
        </p:txBody>
      </p:sp>
      <p:sp>
        <p:nvSpPr>
          <p:cNvPr id="91142"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C1D80083-EADD-47B1-AD2F-6C1481B8C3B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5725" r:id="rId1"/>
    <p:sldLayoutId id="2147515726" r:id="rId2"/>
    <p:sldLayoutId id="2147515727" r:id="rId3"/>
    <p:sldLayoutId id="2147515728" r:id="rId4"/>
    <p:sldLayoutId id="2147515729" r:id="rId5"/>
    <p:sldLayoutId id="2147515730" r:id="rId6"/>
    <p:sldLayoutId id="2147515731" r:id="rId7"/>
    <p:sldLayoutId id="2147515732" r:id="rId8"/>
    <p:sldLayoutId id="2147515733" r:id="rId9"/>
    <p:sldLayoutId id="2147515734" r:id="rId10"/>
    <p:sldLayoutId id="214751573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096.xml"/><Relationship Id="rId13" Type="http://schemas.openxmlformats.org/officeDocument/2006/relationships/notesSlide" Target="../notesSlides/notesSlide1.xml"/><Relationship Id="rId3" Type="http://schemas.openxmlformats.org/officeDocument/2006/relationships/tags" Target="../tags/tag1091.xml"/><Relationship Id="rId7" Type="http://schemas.openxmlformats.org/officeDocument/2006/relationships/tags" Target="../tags/tag1095.xml"/><Relationship Id="rId12" Type="http://schemas.openxmlformats.org/officeDocument/2006/relationships/slideLayout" Target="../slideLayouts/slideLayout156.xml"/><Relationship Id="rId2" Type="http://schemas.openxmlformats.org/officeDocument/2006/relationships/tags" Target="../tags/tag1090.xml"/><Relationship Id="rId1" Type="http://schemas.openxmlformats.org/officeDocument/2006/relationships/themeOverride" Target="../theme/themeOverride1.xml"/><Relationship Id="rId6" Type="http://schemas.openxmlformats.org/officeDocument/2006/relationships/tags" Target="../tags/tag1094.xml"/><Relationship Id="rId11" Type="http://schemas.openxmlformats.org/officeDocument/2006/relationships/tags" Target="../tags/tag1099.xml"/><Relationship Id="rId5" Type="http://schemas.openxmlformats.org/officeDocument/2006/relationships/tags" Target="../tags/tag1093.xml"/><Relationship Id="rId10" Type="http://schemas.openxmlformats.org/officeDocument/2006/relationships/tags" Target="../tags/tag1098.xml"/><Relationship Id="rId4" Type="http://schemas.openxmlformats.org/officeDocument/2006/relationships/tags" Target="../tags/tag1092.xml"/><Relationship Id="rId9" Type="http://schemas.openxmlformats.org/officeDocument/2006/relationships/tags" Target="../tags/tag1097.xml"/><Relationship Id="rId1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tags" Target="../tags/tag1172.xml"/><Relationship Id="rId3" Type="http://schemas.openxmlformats.org/officeDocument/2006/relationships/tags" Target="../tags/tag1167.xml"/><Relationship Id="rId7" Type="http://schemas.openxmlformats.org/officeDocument/2006/relationships/tags" Target="../tags/tag1171.xml"/><Relationship Id="rId12" Type="http://schemas.openxmlformats.org/officeDocument/2006/relationships/image" Target="../media/image13.jpeg"/><Relationship Id="rId2" Type="http://schemas.openxmlformats.org/officeDocument/2006/relationships/tags" Target="../tags/tag1166.xml"/><Relationship Id="rId1" Type="http://schemas.openxmlformats.org/officeDocument/2006/relationships/tags" Target="../tags/tag1165.xml"/><Relationship Id="rId6" Type="http://schemas.openxmlformats.org/officeDocument/2006/relationships/tags" Target="../tags/tag1170.xml"/><Relationship Id="rId11" Type="http://schemas.openxmlformats.org/officeDocument/2006/relationships/image" Target="../media/image12.emf"/><Relationship Id="rId5" Type="http://schemas.openxmlformats.org/officeDocument/2006/relationships/tags" Target="../tags/tag1169.xml"/><Relationship Id="rId10" Type="http://schemas.openxmlformats.org/officeDocument/2006/relationships/notesSlide" Target="../notesSlides/notesSlide10.xml"/><Relationship Id="rId4" Type="http://schemas.openxmlformats.org/officeDocument/2006/relationships/tags" Target="../tags/tag1168.xml"/><Relationship Id="rId9" Type="http://schemas.openxmlformats.org/officeDocument/2006/relationships/slideLayout" Target="../slideLayouts/slideLayout146.xml"/></Relationships>
</file>

<file path=ppt/slides/_rels/slide11.xml.rels><?xml version="1.0" encoding="UTF-8" standalone="yes"?>
<Relationships xmlns="http://schemas.openxmlformats.org/package/2006/relationships"><Relationship Id="rId8" Type="http://schemas.openxmlformats.org/officeDocument/2006/relationships/tags" Target="../tags/tag1178.xml"/><Relationship Id="rId13" Type="http://schemas.openxmlformats.org/officeDocument/2006/relationships/notesSlide" Target="../notesSlides/notesSlide11.xml"/><Relationship Id="rId3" Type="http://schemas.openxmlformats.org/officeDocument/2006/relationships/tags" Target="../tags/tag1173.xml"/><Relationship Id="rId7" Type="http://schemas.openxmlformats.org/officeDocument/2006/relationships/tags" Target="../tags/tag1177.xml"/><Relationship Id="rId12" Type="http://schemas.openxmlformats.org/officeDocument/2006/relationships/slideLayout" Target="../slideLayouts/slideLayout146.xml"/><Relationship Id="rId2" Type="http://schemas.openxmlformats.org/officeDocument/2006/relationships/vmlDrawing" Target="../drawings/vmlDrawing3.vml"/><Relationship Id="rId1" Type="http://schemas.openxmlformats.org/officeDocument/2006/relationships/themeOverride" Target="../theme/themeOverride7.xml"/><Relationship Id="rId6" Type="http://schemas.openxmlformats.org/officeDocument/2006/relationships/tags" Target="../tags/tag1176.xml"/><Relationship Id="rId11" Type="http://schemas.openxmlformats.org/officeDocument/2006/relationships/tags" Target="../tags/tag1181.xml"/><Relationship Id="rId5" Type="http://schemas.openxmlformats.org/officeDocument/2006/relationships/tags" Target="../tags/tag1175.xml"/><Relationship Id="rId15" Type="http://schemas.openxmlformats.org/officeDocument/2006/relationships/image" Target="../media/image14.wmf"/><Relationship Id="rId10" Type="http://schemas.openxmlformats.org/officeDocument/2006/relationships/tags" Target="../tags/tag1180.xml"/><Relationship Id="rId4" Type="http://schemas.openxmlformats.org/officeDocument/2006/relationships/tags" Target="../tags/tag1174.xml"/><Relationship Id="rId9" Type="http://schemas.openxmlformats.org/officeDocument/2006/relationships/tags" Target="../tags/tag1179.xml"/><Relationship Id="rId1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8" Type="http://schemas.openxmlformats.org/officeDocument/2006/relationships/tags" Target="../tags/tag1188.xml"/><Relationship Id="rId13" Type="http://schemas.openxmlformats.org/officeDocument/2006/relationships/tags" Target="../tags/tag1193.xml"/><Relationship Id="rId18" Type="http://schemas.openxmlformats.org/officeDocument/2006/relationships/tags" Target="../tags/tag1198.xml"/><Relationship Id="rId3" Type="http://schemas.openxmlformats.org/officeDocument/2006/relationships/tags" Target="../tags/tag1183.xml"/><Relationship Id="rId21" Type="http://schemas.openxmlformats.org/officeDocument/2006/relationships/image" Target="../media/image13.jpeg"/><Relationship Id="rId7" Type="http://schemas.openxmlformats.org/officeDocument/2006/relationships/tags" Target="../tags/tag1187.xml"/><Relationship Id="rId12" Type="http://schemas.openxmlformats.org/officeDocument/2006/relationships/tags" Target="../tags/tag1192.xml"/><Relationship Id="rId17" Type="http://schemas.openxmlformats.org/officeDocument/2006/relationships/tags" Target="../tags/tag1197.xml"/><Relationship Id="rId2" Type="http://schemas.openxmlformats.org/officeDocument/2006/relationships/tags" Target="../tags/tag1182.xml"/><Relationship Id="rId16" Type="http://schemas.openxmlformats.org/officeDocument/2006/relationships/tags" Target="../tags/tag1196.xml"/><Relationship Id="rId20" Type="http://schemas.openxmlformats.org/officeDocument/2006/relationships/notesSlide" Target="../notesSlides/notesSlide12.xml"/><Relationship Id="rId1" Type="http://schemas.openxmlformats.org/officeDocument/2006/relationships/themeOverride" Target="../theme/themeOverride8.xml"/><Relationship Id="rId6" Type="http://schemas.openxmlformats.org/officeDocument/2006/relationships/tags" Target="../tags/tag1186.xml"/><Relationship Id="rId11" Type="http://schemas.openxmlformats.org/officeDocument/2006/relationships/tags" Target="../tags/tag1191.xml"/><Relationship Id="rId5" Type="http://schemas.openxmlformats.org/officeDocument/2006/relationships/tags" Target="../tags/tag1185.xml"/><Relationship Id="rId15" Type="http://schemas.openxmlformats.org/officeDocument/2006/relationships/tags" Target="../tags/tag1195.xml"/><Relationship Id="rId10" Type="http://schemas.openxmlformats.org/officeDocument/2006/relationships/tags" Target="../tags/tag1190.xml"/><Relationship Id="rId19" Type="http://schemas.openxmlformats.org/officeDocument/2006/relationships/slideLayout" Target="../slideLayouts/slideLayout190.xml"/><Relationship Id="rId4" Type="http://schemas.openxmlformats.org/officeDocument/2006/relationships/tags" Target="../tags/tag1184.xml"/><Relationship Id="rId9" Type="http://schemas.openxmlformats.org/officeDocument/2006/relationships/tags" Target="../tags/tag1189.xml"/><Relationship Id="rId14" Type="http://schemas.openxmlformats.org/officeDocument/2006/relationships/tags" Target="../tags/tag1194.xml"/></Relationships>
</file>

<file path=ppt/slides/_rels/slide13.xml.rels><?xml version="1.0" encoding="UTF-8" standalone="yes"?>
<Relationships xmlns="http://schemas.openxmlformats.org/package/2006/relationships"><Relationship Id="rId8" Type="http://schemas.openxmlformats.org/officeDocument/2006/relationships/tags" Target="../tags/tag1205.xml"/><Relationship Id="rId13" Type="http://schemas.openxmlformats.org/officeDocument/2006/relationships/image" Target="../media/image15.png"/><Relationship Id="rId3" Type="http://schemas.openxmlformats.org/officeDocument/2006/relationships/tags" Target="../tags/tag1200.xml"/><Relationship Id="rId7" Type="http://schemas.openxmlformats.org/officeDocument/2006/relationships/tags" Target="../tags/tag1204.xml"/><Relationship Id="rId12" Type="http://schemas.openxmlformats.org/officeDocument/2006/relationships/notesSlide" Target="../notesSlides/notesSlide13.xml"/><Relationship Id="rId2" Type="http://schemas.openxmlformats.org/officeDocument/2006/relationships/tags" Target="../tags/tag1199.xml"/><Relationship Id="rId1" Type="http://schemas.openxmlformats.org/officeDocument/2006/relationships/themeOverride" Target="../theme/themeOverride9.xml"/><Relationship Id="rId6" Type="http://schemas.openxmlformats.org/officeDocument/2006/relationships/tags" Target="../tags/tag1203.xml"/><Relationship Id="rId11" Type="http://schemas.openxmlformats.org/officeDocument/2006/relationships/slideLayout" Target="../slideLayouts/slideLayout179.xml"/><Relationship Id="rId5" Type="http://schemas.openxmlformats.org/officeDocument/2006/relationships/tags" Target="../tags/tag1202.xml"/><Relationship Id="rId10" Type="http://schemas.openxmlformats.org/officeDocument/2006/relationships/tags" Target="../tags/tag1207.xml"/><Relationship Id="rId4" Type="http://schemas.openxmlformats.org/officeDocument/2006/relationships/tags" Target="../tags/tag1201.xml"/><Relationship Id="rId9" Type="http://schemas.openxmlformats.org/officeDocument/2006/relationships/tags" Target="../tags/tag1206.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tags" Target="../tags/tag1210.xml"/><Relationship Id="rId7" Type="http://schemas.openxmlformats.org/officeDocument/2006/relationships/tags" Target="../tags/tag1214.xml"/><Relationship Id="rId2" Type="http://schemas.openxmlformats.org/officeDocument/2006/relationships/tags" Target="../tags/tag1209.xml"/><Relationship Id="rId1" Type="http://schemas.openxmlformats.org/officeDocument/2006/relationships/tags" Target="../tags/tag1208.xml"/><Relationship Id="rId6" Type="http://schemas.openxmlformats.org/officeDocument/2006/relationships/tags" Target="../tags/tag1213.xml"/><Relationship Id="rId11" Type="http://schemas.openxmlformats.org/officeDocument/2006/relationships/image" Target="../media/image17.png"/><Relationship Id="rId5" Type="http://schemas.openxmlformats.org/officeDocument/2006/relationships/tags" Target="../tags/tag1212.xml"/><Relationship Id="rId10" Type="http://schemas.openxmlformats.org/officeDocument/2006/relationships/image" Target="../media/image16.png"/><Relationship Id="rId4" Type="http://schemas.openxmlformats.org/officeDocument/2006/relationships/tags" Target="../tags/tag121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9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tags" Target="../tags/tag1216.xml"/><Relationship Id="rId7" Type="http://schemas.openxmlformats.org/officeDocument/2006/relationships/tags" Target="../tags/tag1220.xml"/><Relationship Id="rId2" Type="http://schemas.openxmlformats.org/officeDocument/2006/relationships/tags" Target="../tags/tag1215.xml"/><Relationship Id="rId1" Type="http://schemas.openxmlformats.org/officeDocument/2006/relationships/themeOverride" Target="../theme/themeOverride10.xml"/><Relationship Id="rId6" Type="http://schemas.openxmlformats.org/officeDocument/2006/relationships/tags" Target="../tags/tag1219.xml"/><Relationship Id="rId5" Type="http://schemas.openxmlformats.org/officeDocument/2006/relationships/tags" Target="../tags/tag1218.xml"/><Relationship Id="rId4" Type="http://schemas.openxmlformats.org/officeDocument/2006/relationships/tags" Target="../tags/tag1217.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1227.xml"/><Relationship Id="rId3" Type="http://schemas.openxmlformats.org/officeDocument/2006/relationships/tags" Target="../tags/tag1222.xml"/><Relationship Id="rId7" Type="http://schemas.openxmlformats.org/officeDocument/2006/relationships/tags" Target="../tags/tag1226.xml"/><Relationship Id="rId2" Type="http://schemas.openxmlformats.org/officeDocument/2006/relationships/tags" Target="../tags/tag1221.xml"/><Relationship Id="rId1" Type="http://schemas.openxmlformats.org/officeDocument/2006/relationships/themeOverride" Target="../theme/themeOverride11.xml"/><Relationship Id="rId6" Type="http://schemas.openxmlformats.org/officeDocument/2006/relationships/tags" Target="../tags/tag1225.xml"/><Relationship Id="rId5" Type="http://schemas.openxmlformats.org/officeDocument/2006/relationships/tags" Target="../tags/tag1224.xml"/><Relationship Id="rId10" Type="http://schemas.openxmlformats.org/officeDocument/2006/relationships/notesSlide" Target="../notesSlides/notesSlide17.xml"/><Relationship Id="rId4" Type="http://schemas.openxmlformats.org/officeDocument/2006/relationships/tags" Target="../tags/tag1223.xml"/><Relationship Id="rId9"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6.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7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9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30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31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2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tags" Target="../tags/tag1230.xml"/><Relationship Id="rId2" Type="http://schemas.openxmlformats.org/officeDocument/2006/relationships/tags" Target="../tags/tag1229.xml"/><Relationship Id="rId1" Type="http://schemas.openxmlformats.org/officeDocument/2006/relationships/tags" Target="../tags/tag1228.xml"/><Relationship Id="rId5" Type="http://schemas.openxmlformats.org/officeDocument/2006/relationships/notesSlide" Target="../notesSlides/notesSlide25.xml"/><Relationship Id="rId4" Type="http://schemas.openxmlformats.org/officeDocument/2006/relationships/slideLayout" Target="../slideLayouts/slideLayout211.xml"/></Relationships>
</file>

<file path=ppt/slides/_rels/slide27.xml.rels><?xml version="1.0" encoding="UTF-8" standalone="yes"?>
<Relationships xmlns="http://schemas.openxmlformats.org/package/2006/relationships"><Relationship Id="rId8" Type="http://schemas.openxmlformats.org/officeDocument/2006/relationships/tags" Target="../tags/tag1238.xml"/><Relationship Id="rId3" Type="http://schemas.openxmlformats.org/officeDocument/2006/relationships/tags" Target="../tags/tag1233.xml"/><Relationship Id="rId7" Type="http://schemas.openxmlformats.org/officeDocument/2006/relationships/tags" Target="../tags/tag1237.xml"/><Relationship Id="rId2" Type="http://schemas.openxmlformats.org/officeDocument/2006/relationships/tags" Target="../tags/tag1232.xml"/><Relationship Id="rId1" Type="http://schemas.openxmlformats.org/officeDocument/2006/relationships/tags" Target="../tags/tag1231.xml"/><Relationship Id="rId6" Type="http://schemas.openxmlformats.org/officeDocument/2006/relationships/tags" Target="../tags/tag1236.xml"/><Relationship Id="rId11" Type="http://schemas.openxmlformats.org/officeDocument/2006/relationships/image" Target="../media/image26.png"/><Relationship Id="rId5" Type="http://schemas.openxmlformats.org/officeDocument/2006/relationships/tags" Target="../tags/tag1235.xml"/><Relationship Id="rId10" Type="http://schemas.openxmlformats.org/officeDocument/2006/relationships/notesSlide" Target="../notesSlides/notesSlide26.xml"/><Relationship Id="rId4" Type="http://schemas.openxmlformats.org/officeDocument/2006/relationships/tags" Target="../tags/tag1234.xml"/><Relationship Id="rId9" Type="http://schemas.openxmlformats.org/officeDocument/2006/relationships/slideLayout" Target="../slideLayouts/slideLayout222.xml"/></Relationships>
</file>

<file path=ppt/slides/_rels/slide2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1241.xml"/><Relationship Id="rId7" Type="http://schemas.openxmlformats.org/officeDocument/2006/relationships/notesSlide" Target="../notesSlides/notesSlide27.xml"/><Relationship Id="rId2" Type="http://schemas.openxmlformats.org/officeDocument/2006/relationships/tags" Target="../tags/tag1240.xml"/><Relationship Id="rId1" Type="http://schemas.openxmlformats.org/officeDocument/2006/relationships/tags" Target="../tags/tag1239.xml"/><Relationship Id="rId6" Type="http://schemas.openxmlformats.org/officeDocument/2006/relationships/slideLayout" Target="../slideLayouts/slideLayout228.xml"/><Relationship Id="rId5" Type="http://schemas.openxmlformats.org/officeDocument/2006/relationships/tags" Target="../tags/tag1243.xml"/><Relationship Id="rId4" Type="http://schemas.openxmlformats.org/officeDocument/2006/relationships/tags" Target="../tags/tag1242.xml"/></Relationships>
</file>

<file path=ppt/slides/_rels/slide29.xml.rels><?xml version="1.0" encoding="UTF-8" standalone="yes"?>
<Relationships xmlns="http://schemas.openxmlformats.org/package/2006/relationships"><Relationship Id="rId3" Type="http://schemas.openxmlformats.org/officeDocument/2006/relationships/tags" Target="../tags/tag1246.xml"/><Relationship Id="rId7" Type="http://schemas.openxmlformats.org/officeDocument/2006/relationships/notesSlide" Target="../notesSlides/notesSlide28.xml"/><Relationship Id="rId2" Type="http://schemas.openxmlformats.org/officeDocument/2006/relationships/tags" Target="../tags/tag1245.xml"/><Relationship Id="rId1" Type="http://schemas.openxmlformats.org/officeDocument/2006/relationships/tags" Target="../tags/tag1244.xml"/><Relationship Id="rId6" Type="http://schemas.openxmlformats.org/officeDocument/2006/relationships/slideLayout" Target="../slideLayouts/slideLayout233.xml"/><Relationship Id="rId5" Type="http://schemas.openxmlformats.org/officeDocument/2006/relationships/tags" Target="../tags/tag1248.xml"/><Relationship Id="rId4" Type="http://schemas.openxmlformats.org/officeDocument/2006/relationships/tags" Target="../tags/tag1247.xml"/></Relationships>
</file>

<file path=ppt/slides/_rels/slide3.xml.rels><?xml version="1.0" encoding="UTF-8" standalone="yes"?>
<Relationships xmlns="http://schemas.openxmlformats.org/package/2006/relationships"><Relationship Id="rId8" Type="http://schemas.openxmlformats.org/officeDocument/2006/relationships/tags" Target="../tags/tag1107.xml"/><Relationship Id="rId13" Type="http://schemas.openxmlformats.org/officeDocument/2006/relationships/image" Target="../media/image1.jpeg"/><Relationship Id="rId3" Type="http://schemas.openxmlformats.org/officeDocument/2006/relationships/tags" Target="../tags/tag1102.xml"/><Relationship Id="rId7" Type="http://schemas.openxmlformats.org/officeDocument/2006/relationships/tags" Target="../tags/tag1106.xml"/><Relationship Id="rId12" Type="http://schemas.openxmlformats.org/officeDocument/2006/relationships/notesSlide" Target="../notesSlides/notesSlide3.xml"/><Relationship Id="rId2" Type="http://schemas.openxmlformats.org/officeDocument/2006/relationships/tags" Target="../tags/tag1101.xml"/><Relationship Id="rId1" Type="http://schemas.openxmlformats.org/officeDocument/2006/relationships/tags" Target="../tags/tag1100.xml"/><Relationship Id="rId6" Type="http://schemas.openxmlformats.org/officeDocument/2006/relationships/tags" Target="../tags/tag1105.xml"/><Relationship Id="rId11" Type="http://schemas.openxmlformats.org/officeDocument/2006/relationships/slideLayout" Target="../slideLayouts/slideLayout158.xml"/><Relationship Id="rId5" Type="http://schemas.openxmlformats.org/officeDocument/2006/relationships/tags" Target="../tags/tag1104.xml"/><Relationship Id="rId10" Type="http://schemas.openxmlformats.org/officeDocument/2006/relationships/tags" Target="../tags/tag1109.xml"/><Relationship Id="rId4" Type="http://schemas.openxmlformats.org/officeDocument/2006/relationships/tags" Target="../tags/tag1103.xml"/><Relationship Id="rId9" Type="http://schemas.openxmlformats.org/officeDocument/2006/relationships/tags" Target="../tags/tag1108.xml"/></Relationships>
</file>

<file path=ppt/slides/_rels/slide30.xml.rels><?xml version="1.0" encoding="UTF-8" standalone="yes"?>
<Relationships xmlns="http://schemas.openxmlformats.org/package/2006/relationships"><Relationship Id="rId8" Type="http://schemas.openxmlformats.org/officeDocument/2006/relationships/tags" Target="../tags/tag1255.xml"/><Relationship Id="rId3" Type="http://schemas.openxmlformats.org/officeDocument/2006/relationships/tags" Target="../tags/tag1250.xml"/><Relationship Id="rId7" Type="http://schemas.openxmlformats.org/officeDocument/2006/relationships/tags" Target="../tags/tag1254.xml"/><Relationship Id="rId12" Type="http://schemas.openxmlformats.org/officeDocument/2006/relationships/image" Target="../media/image28.wmf"/><Relationship Id="rId2" Type="http://schemas.openxmlformats.org/officeDocument/2006/relationships/tags" Target="../tags/tag1249.xml"/><Relationship Id="rId1" Type="http://schemas.openxmlformats.org/officeDocument/2006/relationships/vmlDrawing" Target="../drawings/vmlDrawing4.vml"/><Relationship Id="rId6" Type="http://schemas.openxmlformats.org/officeDocument/2006/relationships/tags" Target="../tags/tag1253.xml"/><Relationship Id="rId11" Type="http://schemas.openxmlformats.org/officeDocument/2006/relationships/oleObject" Target="../embeddings/oleObject4.bin"/><Relationship Id="rId5" Type="http://schemas.openxmlformats.org/officeDocument/2006/relationships/tags" Target="../tags/tag1252.xml"/><Relationship Id="rId10" Type="http://schemas.openxmlformats.org/officeDocument/2006/relationships/notesSlide" Target="../notesSlides/notesSlide29.xml"/><Relationship Id="rId4" Type="http://schemas.openxmlformats.org/officeDocument/2006/relationships/tags" Target="../tags/tag1251.xml"/><Relationship Id="rId9" Type="http://schemas.openxmlformats.org/officeDocument/2006/relationships/slideLayout" Target="../slideLayouts/slideLayout233.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1257.xml"/><Relationship Id="rId7" Type="http://schemas.openxmlformats.org/officeDocument/2006/relationships/tags" Target="../tags/tag1261.xml"/><Relationship Id="rId2" Type="http://schemas.openxmlformats.org/officeDocument/2006/relationships/tags" Target="../tags/tag1256.xml"/><Relationship Id="rId1" Type="http://schemas.openxmlformats.org/officeDocument/2006/relationships/themeOverride" Target="../theme/themeOverride14.xml"/><Relationship Id="rId6" Type="http://schemas.openxmlformats.org/officeDocument/2006/relationships/tags" Target="../tags/tag1260.xml"/><Relationship Id="rId5" Type="http://schemas.openxmlformats.org/officeDocument/2006/relationships/tags" Target="../tags/tag1259.xml"/><Relationship Id="rId10" Type="http://schemas.openxmlformats.org/officeDocument/2006/relationships/image" Target="../media/image29.jpeg"/><Relationship Id="rId4" Type="http://schemas.openxmlformats.org/officeDocument/2006/relationships/tags" Target="../tags/tag1258.xml"/><Relationship Id="rId9"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8" Type="http://schemas.openxmlformats.org/officeDocument/2006/relationships/tags" Target="../tags/tag1269.xml"/><Relationship Id="rId13" Type="http://schemas.openxmlformats.org/officeDocument/2006/relationships/tags" Target="../tags/tag1274.xml"/><Relationship Id="rId3" Type="http://schemas.openxmlformats.org/officeDocument/2006/relationships/tags" Target="../tags/tag1264.xml"/><Relationship Id="rId7" Type="http://schemas.openxmlformats.org/officeDocument/2006/relationships/tags" Target="../tags/tag1268.xml"/><Relationship Id="rId12" Type="http://schemas.openxmlformats.org/officeDocument/2006/relationships/tags" Target="../tags/tag1273.xml"/><Relationship Id="rId17" Type="http://schemas.openxmlformats.org/officeDocument/2006/relationships/image" Target="../media/image31.png"/><Relationship Id="rId2" Type="http://schemas.openxmlformats.org/officeDocument/2006/relationships/tags" Target="../tags/tag1263.xml"/><Relationship Id="rId16" Type="http://schemas.openxmlformats.org/officeDocument/2006/relationships/image" Target="../media/image30.png"/><Relationship Id="rId1" Type="http://schemas.openxmlformats.org/officeDocument/2006/relationships/tags" Target="../tags/tag1262.xml"/><Relationship Id="rId6" Type="http://schemas.openxmlformats.org/officeDocument/2006/relationships/tags" Target="../tags/tag1267.xml"/><Relationship Id="rId11" Type="http://schemas.openxmlformats.org/officeDocument/2006/relationships/tags" Target="../tags/tag1272.xml"/><Relationship Id="rId5" Type="http://schemas.openxmlformats.org/officeDocument/2006/relationships/tags" Target="../tags/tag1266.xml"/><Relationship Id="rId15" Type="http://schemas.openxmlformats.org/officeDocument/2006/relationships/notesSlide" Target="../notesSlides/notesSlide31.xml"/><Relationship Id="rId10" Type="http://schemas.openxmlformats.org/officeDocument/2006/relationships/tags" Target="../tags/tag1271.xml"/><Relationship Id="rId4" Type="http://schemas.openxmlformats.org/officeDocument/2006/relationships/tags" Target="../tags/tag1265.xml"/><Relationship Id="rId9" Type="http://schemas.openxmlformats.org/officeDocument/2006/relationships/tags" Target="../tags/tag1270.xml"/><Relationship Id="rId14" Type="http://schemas.openxmlformats.org/officeDocument/2006/relationships/slideLayout" Target="../slideLayouts/slideLayout238.xml"/></Relationships>
</file>

<file path=ppt/slides/_rels/slide33.xml.rels><?xml version="1.0" encoding="UTF-8" standalone="yes"?>
<Relationships xmlns="http://schemas.openxmlformats.org/package/2006/relationships"><Relationship Id="rId8" Type="http://schemas.openxmlformats.org/officeDocument/2006/relationships/tags" Target="../tags/tag1282.xml"/><Relationship Id="rId13" Type="http://schemas.openxmlformats.org/officeDocument/2006/relationships/slideLayout" Target="../slideLayouts/slideLayout241.xml"/><Relationship Id="rId3" Type="http://schemas.openxmlformats.org/officeDocument/2006/relationships/tags" Target="../tags/tag1277.xml"/><Relationship Id="rId7" Type="http://schemas.openxmlformats.org/officeDocument/2006/relationships/tags" Target="../tags/tag1281.xml"/><Relationship Id="rId12" Type="http://schemas.openxmlformats.org/officeDocument/2006/relationships/tags" Target="../tags/tag1286.xml"/><Relationship Id="rId2" Type="http://schemas.openxmlformats.org/officeDocument/2006/relationships/tags" Target="../tags/tag1276.xml"/><Relationship Id="rId1" Type="http://schemas.openxmlformats.org/officeDocument/2006/relationships/tags" Target="../tags/tag1275.xml"/><Relationship Id="rId6" Type="http://schemas.openxmlformats.org/officeDocument/2006/relationships/tags" Target="../tags/tag1280.xml"/><Relationship Id="rId11" Type="http://schemas.openxmlformats.org/officeDocument/2006/relationships/tags" Target="../tags/tag1285.xml"/><Relationship Id="rId5" Type="http://schemas.openxmlformats.org/officeDocument/2006/relationships/tags" Target="../tags/tag1279.xml"/><Relationship Id="rId15" Type="http://schemas.openxmlformats.org/officeDocument/2006/relationships/image" Target="../media/image32.emf"/><Relationship Id="rId10" Type="http://schemas.openxmlformats.org/officeDocument/2006/relationships/tags" Target="../tags/tag1284.xml"/><Relationship Id="rId4" Type="http://schemas.openxmlformats.org/officeDocument/2006/relationships/tags" Target="../tags/tag1278.xml"/><Relationship Id="rId9" Type="http://schemas.openxmlformats.org/officeDocument/2006/relationships/tags" Target="../tags/tag1283.xml"/><Relationship Id="rId1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tags" Target="../tags/tag1289.xml"/><Relationship Id="rId7" Type="http://schemas.openxmlformats.org/officeDocument/2006/relationships/image" Target="../media/image33.png"/><Relationship Id="rId2" Type="http://schemas.openxmlformats.org/officeDocument/2006/relationships/tags" Target="../tags/tag1288.xml"/><Relationship Id="rId1" Type="http://schemas.openxmlformats.org/officeDocument/2006/relationships/tags" Target="../tags/tag1287.xml"/><Relationship Id="rId6" Type="http://schemas.openxmlformats.org/officeDocument/2006/relationships/notesSlide" Target="../notesSlides/notesSlide33.xml"/><Relationship Id="rId5" Type="http://schemas.openxmlformats.org/officeDocument/2006/relationships/slideLayout" Target="../slideLayouts/slideLayout230.xml"/><Relationship Id="rId4" Type="http://schemas.openxmlformats.org/officeDocument/2006/relationships/tags" Target="../tags/tag1290.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tags" Target="../tags/tag1292.xml"/><Relationship Id="rId7" Type="http://schemas.openxmlformats.org/officeDocument/2006/relationships/tags" Target="../tags/tag1296.xml"/><Relationship Id="rId2" Type="http://schemas.openxmlformats.org/officeDocument/2006/relationships/tags" Target="../tags/tag1291.xml"/><Relationship Id="rId1" Type="http://schemas.openxmlformats.org/officeDocument/2006/relationships/themeOverride" Target="../theme/themeOverride15.xml"/><Relationship Id="rId6" Type="http://schemas.openxmlformats.org/officeDocument/2006/relationships/tags" Target="../tags/tag1295.xml"/><Relationship Id="rId11" Type="http://schemas.openxmlformats.org/officeDocument/2006/relationships/image" Target="../media/image35.jpeg"/><Relationship Id="rId5" Type="http://schemas.openxmlformats.org/officeDocument/2006/relationships/tags" Target="../tags/tag1294.xml"/><Relationship Id="rId10" Type="http://schemas.openxmlformats.org/officeDocument/2006/relationships/image" Target="../media/image34.png"/><Relationship Id="rId4" Type="http://schemas.openxmlformats.org/officeDocument/2006/relationships/tags" Target="../tags/tag1293.xml"/><Relationship Id="rId9"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tags" Target="../tags/tag1298.xml"/><Relationship Id="rId7" Type="http://schemas.openxmlformats.org/officeDocument/2006/relationships/notesSlide" Target="../notesSlides/notesSlide35.xml"/><Relationship Id="rId2" Type="http://schemas.openxmlformats.org/officeDocument/2006/relationships/tags" Target="../tags/tag1297.xml"/><Relationship Id="rId1" Type="http://schemas.openxmlformats.org/officeDocument/2006/relationships/themeOverride" Target="../theme/themeOverride16.xml"/><Relationship Id="rId6" Type="http://schemas.openxmlformats.org/officeDocument/2006/relationships/slideLayout" Target="../slideLayouts/slideLayout24.xml"/><Relationship Id="rId5" Type="http://schemas.openxmlformats.org/officeDocument/2006/relationships/tags" Target="../tags/tag1300.xml"/><Relationship Id="rId4" Type="http://schemas.openxmlformats.org/officeDocument/2006/relationships/tags" Target="../tags/tag1299.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1302.xml"/><Relationship Id="rId7" Type="http://schemas.openxmlformats.org/officeDocument/2006/relationships/tags" Target="../tags/tag1306.xml"/><Relationship Id="rId2" Type="http://schemas.openxmlformats.org/officeDocument/2006/relationships/tags" Target="../tags/tag1301.xml"/><Relationship Id="rId1" Type="http://schemas.openxmlformats.org/officeDocument/2006/relationships/themeOverride" Target="../theme/themeOverride17.xml"/><Relationship Id="rId6" Type="http://schemas.openxmlformats.org/officeDocument/2006/relationships/tags" Target="../tags/tag1305.xml"/><Relationship Id="rId5" Type="http://schemas.openxmlformats.org/officeDocument/2006/relationships/tags" Target="../tags/tag1304.xml"/><Relationship Id="rId4" Type="http://schemas.openxmlformats.org/officeDocument/2006/relationships/tags" Target="../tags/tag1303.xml"/><Relationship Id="rId9"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tags" Target="../tags/tag1308.xml"/><Relationship Id="rId2" Type="http://schemas.openxmlformats.org/officeDocument/2006/relationships/tags" Target="../tags/tag1307.xml"/><Relationship Id="rId1" Type="http://schemas.openxmlformats.org/officeDocument/2006/relationships/themeOverride" Target="../theme/themeOverride18.xml"/><Relationship Id="rId6" Type="http://schemas.openxmlformats.org/officeDocument/2006/relationships/notesSlide" Target="../notesSlides/notesSlide37.xml"/><Relationship Id="rId5" Type="http://schemas.openxmlformats.org/officeDocument/2006/relationships/slideLayout" Target="../slideLayouts/slideLayout24.xml"/><Relationship Id="rId4" Type="http://schemas.openxmlformats.org/officeDocument/2006/relationships/tags" Target="../tags/tag1309.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8.xml"/><Relationship Id="rId3" Type="http://schemas.openxmlformats.org/officeDocument/2006/relationships/tags" Target="../tags/tag1311.xml"/><Relationship Id="rId7" Type="http://schemas.openxmlformats.org/officeDocument/2006/relationships/slideLayout" Target="../slideLayouts/slideLayout24.xml"/><Relationship Id="rId2" Type="http://schemas.openxmlformats.org/officeDocument/2006/relationships/tags" Target="../tags/tag1310.xml"/><Relationship Id="rId1" Type="http://schemas.openxmlformats.org/officeDocument/2006/relationships/themeOverride" Target="../theme/themeOverride19.xml"/><Relationship Id="rId6" Type="http://schemas.openxmlformats.org/officeDocument/2006/relationships/tags" Target="../tags/tag1314.xml"/><Relationship Id="rId5" Type="http://schemas.openxmlformats.org/officeDocument/2006/relationships/tags" Target="../tags/tag1313.xml"/><Relationship Id="rId4" Type="http://schemas.openxmlformats.org/officeDocument/2006/relationships/tags" Target="../tags/tag1312.xml"/></Relationships>
</file>

<file path=ppt/slides/_rels/slide4.xml.rels><?xml version="1.0" encoding="UTF-8" standalone="yes"?>
<Relationships xmlns="http://schemas.openxmlformats.org/package/2006/relationships"><Relationship Id="rId8" Type="http://schemas.openxmlformats.org/officeDocument/2006/relationships/tags" Target="../tags/tag1117.xml"/><Relationship Id="rId13" Type="http://schemas.openxmlformats.org/officeDocument/2006/relationships/image" Target="../media/image4.jpeg"/><Relationship Id="rId3" Type="http://schemas.openxmlformats.org/officeDocument/2006/relationships/tags" Target="../tags/tag1112.xml"/><Relationship Id="rId7" Type="http://schemas.openxmlformats.org/officeDocument/2006/relationships/tags" Target="../tags/tag1116.xml"/><Relationship Id="rId12" Type="http://schemas.openxmlformats.org/officeDocument/2006/relationships/image" Target="../media/image3.png"/><Relationship Id="rId2" Type="http://schemas.openxmlformats.org/officeDocument/2006/relationships/tags" Target="../tags/tag1111.xml"/><Relationship Id="rId1" Type="http://schemas.openxmlformats.org/officeDocument/2006/relationships/tags" Target="../tags/tag1110.xml"/><Relationship Id="rId6" Type="http://schemas.openxmlformats.org/officeDocument/2006/relationships/tags" Target="../tags/tag1115.xml"/><Relationship Id="rId11" Type="http://schemas.openxmlformats.org/officeDocument/2006/relationships/image" Target="../media/image2.jpeg"/><Relationship Id="rId5" Type="http://schemas.openxmlformats.org/officeDocument/2006/relationships/tags" Target="../tags/tag1114.xml"/><Relationship Id="rId15" Type="http://schemas.openxmlformats.org/officeDocument/2006/relationships/image" Target="../media/image6.png"/><Relationship Id="rId10" Type="http://schemas.openxmlformats.org/officeDocument/2006/relationships/notesSlide" Target="../notesSlides/notesSlide4.xml"/><Relationship Id="rId4" Type="http://schemas.openxmlformats.org/officeDocument/2006/relationships/tags" Target="../tags/tag1113.xml"/><Relationship Id="rId9" Type="http://schemas.openxmlformats.org/officeDocument/2006/relationships/slideLayout" Target="../slideLayouts/slideLayout158.xml"/><Relationship Id="rId1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tags" Target="../tags/tag1322.xml"/><Relationship Id="rId13" Type="http://schemas.openxmlformats.org/officeDocument/2006/relationships/image" Target="../media/image32.emf"/><Relationship Id="rId3" Type="http://schemas.openxmlformats.org/officeDocument/2006/relationships/tags" Target="../tags/tag1317.xml"/><Relationship Id="rId7" Type="http://schemas.openxmlformats.org/officeDocument/2006/relationships/tags" Target="../tags/tag1321.xml"/><Relationship Id="rId12" Type="http://schemas.openxmlformats.org/officeDocument/2006/relationships/notesSlide" Target="../notesSlides/notesSlide39.xml"/><Relationship Id="rId2" Type="http://schemas.openxmlformats.org/officeDocument/2006/relationships/tags" Target="../tags/tag1316.xml"/><Relationship Id="rId1" Type="http://schemas.openxmlformats.org/officeDocument/2006/relationships/tags" Target="../tags/tag1315.xml"/><Relationship Id="rId6" Type="http://schemas.openxmlformats.org/officeDocument/2006/relationships/tags" Target="../tags/tag1320.xml"/><Relationship Id="rId11" Type="http://schemas.openxmlformats.org/officeDocument/2006/relationships/slideLayout" Target="../slideLayouts/slideLayout241.xml"/><Relationship Id="rId5" Type="http://schemas.openxmlformats.org/officeDocument/2006/relationships/tags" Target="../tags/tag1319.xml"/><Relationship Id="rId10" Type="http://schemas.openxmlformats.org/officeDocument/2006/relationships/tags" Target="../tags/tag1324.xml"/><Relationship Id="rId4" Type="http://schemas.openxmlformats.org/officeDocument/2006/relationships/tags" Target="../tags/tag1318.xml"/><Relationship Id="rId9" Type="http://schemas.openxmlformats.org/officeDocument/2006/relationships/tags" Target="../tags/tag1323.xm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40.xml"/><Relationship Id="rId3" Type="http://schemas.openxmlformats.org/officeDocument/2006/relationships/tags" Target="../tags/tag1326.xml"/><Relationship Id="rId7" Type="http://schemas.openxmlformats.org/officeDocument/2006/relationships/slideLayout" Target="../slideLayouts/slideLayout206.xml"/><Relationship Id="rId2" Type="http://schemas.openxmlformats.org/officeDocument/2006/relationships/tags" Target="../tags/tag1325.xml"/><Relationship Id="rId1" Type="http://schemas.openxmlformats.org/officeDocument/2006/relationships/themeOverride" Target="../theme/themeOverride20.xml"/><Relationship Id="rId6" Type="http://schemas.openxmlformats.org/officeDocument/2006/relationships/tags" Target="../tags/tag1329.xml"/><Relationship Id="rId5" Type="http://schemas.openxmlformats.org/officeDocument/2006/relationships/tags" Target="../tags/tag1328.xml"/><Relationship Id="rId4" Type="http://schemas.openxmlformats.org/officeDocument/2006/relationships/tags" Target="../tags/tag132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19.xml"/><Relationship Id="rId1" Type="http://schemas.openxmlformats.org/officeDocument/2006/relationships/themeOverride" Target="../theme/themeOverride21.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06.xml"/><Relationship Id="rId1" Type="http://schemas.openxmlformats.org/officeDocument/2006/relationships/themeOverride" Target="../theme/themeOverride2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253.xml"/><Relationship Id="rId5" Type="http://schemas.openxmlformats.org/officeDocument/2006/relationships/image" Target="../media/image39.jpeg"/><Relationship Id="rId4" Type="http://schemas.openxmlformats.org/officeDocument/2006/relationships/image" Target="../media/image38.wmf"/></Relationships>
</file>

<file path=ppt/slides/_rels/slide4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44.xml"/><Relationship Id="rId7" Type="http://schemas.openxmlformats.org/officeDocument/2006/relationships/oleObject" Target="../embeddings/oleObject6.bin"/><Relationship Id="rId2" Type="http://schemas.openxmlformats.org/officeDocument/2006/relationships/slideLayout" Target="../slideLayouts/slideLayout275.xml"/><Relationship Id="rId1" Type="http://schemas.openxmlformats.org/officeDocument/2006/relationships/vmlDrawing" Target="../drawings/vmlDrawing5.vml"/><Relationship Id="rId6" Type="http://schemas.openxmlformats.org/officeDocument/2006/relationships/image" Target="../media/image40.wmf"/><Relationship Id="rId5" Type="http://schemas.openxmlformats.org/officeDocument/2006/relationships/oleObject" Target="../embeddings/oleObject5.bin"/><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06.xml"/><Relationship Id="rId1" Type="http://schemas.openxmlformats.org/officeDocument/2006/relationships/themeOverride" Target="../theme/themeOverride2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06.xml"/><Relationship Id="rId1" Type="http://schemas.openxmlformats.org/officeDocument/2006/relationships/themeOverride" Target="../theme/themeOverride2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06.xml"/><Relationship Id="rId1" Type="http://schemas.openxmlformats.org/officeDocument/2006/relationships/themeOverride" Target="../theme/themeOverride2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06.xml"/><Relationship Id="rId1" Type="http://schemas.openxmlformats.org/officeDocument/2006/relationships/themeOverride" Target="../theme/themeOverride26.xml"/></Relationships>
</file>

<file path=ppt/slides/_rels/slide5.xml.rels><?xml version="1.0" encoding="UTF-8" standalone="yes"?>
<Relationships xmlns="http://schemas.openxmlformats.org/package/2006/relationships"><Relationship Id="rId8" Type="http://schemas.openxmlformats.org/officeDocument/2006/relationships/tags" Target="../tags/tag1124.xml"/><Relationship Id="rId13" Type="http://schemas.openxmlformats.org/officeDocument/2006/relationships/tags" Target="../tags/tag1129.xml"/><Relationship Id="rId18" Type="http://schemas.openxmlformats.org/officeDocument/2006/relationships/tags" Target="../tags/tag1134.xml"/><Relationship Id="rId26" Type="http://schemas.openxmlformats.org/officeDocument/2006/relationships/image" Target="../media/image7.wmf"/><Relationship Id="rId3" Type="http://schemas.openxmlformats.org/officeDocument/2006/relationships/tags" Target="../tags/tag1119.xml"/><Relationship Id="rId21" Type="http://schemas.openxmlformats.org/officeDocument/2006/relationships/notesSlide" Target="../notesSlides/notesSlide5.xml"/><Relationship Id="rId7" Type="http://schemas.openxmlformats.org/officeDocument/2006/relationships/tags" Target="../tags/tag1123.xml"/><Relationship Id="rId12" Type="http://schemas.openxmlformats.org/officeDocument/2006/relationships/tags" Target="../tags/tag1128.xml"/><Relationship Id="rId17" Type="http://schemas.openxmlformats.org/officeDocument/2006/relationships/tags" Target="../tags/tag1133.xml"/><Relationship Id="rId25" Type="http://schemas.openxmlformats.org/officeDocument/2006/relationships/oleObject" Target="../embeddings/oleObject1.bin"/><Relationship Id="rId2" Type="http://schemas.openxmlformats.org/officeDocument/2006/relationships/tags" Target="../tags/tag1118.xml"/><Relationship Id="rId16" Type="http://schemas.openxmlformats.org/officeDocument/2006/relationships/tags" Target="../tags/tag1132.xml"/><Relationship Id="rId20" Type="http://schemas.openxmlformats.org/officeDocument/2006/relationships/slideLayout" Target="../slideLayouts/slideLayout174.xml"/><Relationship Id="rId1" Type="http://schemas.openxmlformats.org/officeDocument/2006/relationships/vmlDrawing" Target="../drawings/vmlDrawing1.vml"/><Relationship Id="rId6" Type="http://schemas.openxmlformats.org/officeDocument/2006/relationships/tags" Target="../tags/tag1122.xml"/><Relationship Id="rId11" Type="http://schemas.openxmlformats.org/officeDocument/2006/relationships/tags" Target="../tags/tag1127.xml"/><Relationship Id="rId24" Type="http://schemas.openxmlformats.org/officeDocument/2006/relationships/image" Target="../media/image10.emf"/><Relationship Id="rId5" Type="http://schemas.openxmlformats.org/officeDocument/2006/relationships/tags" Target="../tags/tag1121.xml"/><Relationship Id="rId15" Type="http://schemas.openxmlformats.org/officeDocument/2006/relationships/tags" Target="../tags/tag1131.xml"/><Relationship Id="rId23" Type="http://schemas.openxmlformats.org/officeDocument/2006/relationships/image" Target="../media/image9.emf"/><Relationship Id="rId10" Type="http://schemas.openxmlformats.org/officeDocument/2006/relationships/tags" Target="../tags/tag1126.xml"/><Relationship Id="rId19" Type="http://schemas.openxmlformats.org/officeDocument/2006/relationships/tags" Target="../tags/tag1135.xml"/><Relationship Id="rId4" Type="http://schemas.openxmlformats.org/officeDocument/2006/relationships/tags" Target="../tags/tag1120.xml"/><Relationship Id="rId9" Type="http://schemas.openxmlformats.org/officeDocument/2006/relationships/tags" Target="../tags/tag1125.xml"/><Relationship Id="rId14" Type="http://schemas.openxmlformats.org/officeDocument/2006/relationships/tags" Target="../tags/tag1130.xml"/><Relationship Id="rId22" Type="http://schemas.openxmlformats.org/officeDocument/2006/relationships/image" Target="../media/image8.em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06.xml"/><Relationship Id="rId1" Type="http://schemas.openxmlformats.org/officeDocument/2006/relationships/themeOverride" Target="../theme/themeOverride2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06.xml"/><Relationship Id="rId1" Type="http://schemas.openxmlformats.org/officeDocument/2006/relationships/themeOverride" Target="../theme/themeOverride2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06.xml"/><Relationship Id="rId1" Type="http://schemas.openxmlformats.org/officeDocument/2006/relationships/themeOverride" Target="../theme/themeOverride29.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4.xml"/><Relationship Id="rId1" Type="http://schemas.openxmlformats.org/officeDocument/2006/relationships/themeOverride" Target="../theme/themeOverride30.xml"/></Relationships>
</file>

<file path=ppt/slides/_rels/slide5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53.xml"/><Relationship Id="rId7" Type="http://schemas.openxmlformats.org/officeDocument/2006/relationships/oleObject" Target="../embeddings/oleObject8.bin"/><Relationship Id="rId2" Type="http://schemas.openxmlformats.org/officeDocument/2006/relationships/slideLayout" Target="../slideLayouts/slideLayout206.xml"/><Relationship Id="rId1" Type="http://schemas.openxmlformats.org/officeDocument/2006/relationships/vmlDrawing" Target="../drawings/vmlDrawing6.vml"/><Relationship Id="rId6" Type="http://schemas.openxmlformats.org/officeDocument/2006/relationships/image" Target="../media/image47.png"/><Relationship Id="rId5" Type="http://schemas.openxmlformats.org/officeDocument/2006/relationships/image" Target="../media/image44.wmf"/><Relationship Id="rId10" Type="http://schemas.openxmlformats.org/officeDocument/2006/relationships/image" Target="../media/image46.wmf"/><Relationship Id="rId4" Type="http://schemas.openxmlformats.org/officeDocument/2006/relationships/oleObject" Target="../embeddings/oleObject7.bin"/><Relationship Id="rId9" Type="http://schemas.openxmlformats.org/officeDocument/2006/relationships/oleObject" Target="../embeddings/oleObject9.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06.xml"/><Relationship Id="rId1" Type="http://schemas.openxmlformats.org/officeDocument/2006/relationships/themeOverride" Target="../theme/themeOverride3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4.xml"/><Relationship Id="rId1" Type="http://schemas.openxmlformats.org/officeDocument/2006/relationships/themeOverride" Target="../theme/themeOverride3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38.xml"/><Relationship Id="rId1" Type="http://schemas.openxmlformats.org/officeDocument/2006/relationships/themeOverride" Target="../theme/themeOverride33.xml"/></Relationships>
</file>

<file path=ppt/slides/_rels/slide58.xml.rels><?xml version="1.0" encoding="UTF-8" standalone="yes"?>
<Relationships xmlns="http://schemas.openxmlformats.org/package/2006/relationships"><Relationship Id="rId8" Type="http://schemas.openxmlformats.org/officeDocument/2006/relationships/tags" Target="../tags/tag1336.xml"/><Relationship Id="rId3" Type="http://schemas.openxmlformats.org/officeDocument/2006/relationships/tags" Target="../tags/tag1331.xml"/><Relationship Id="rId7" Type="http://schemas.openxmlformats.org/officeDocument/2006/relationships/tags" Target="../tags/tag1335.xml"/><Relationship Id="rId2" Type="http://schemas.openxmlformats.org/officeDocument/2006/relationships/tags" Target="../tags/tag1330.xml"/><Relationship Id="rId1" Type="http://schemas.openxmlformats.org/officeDocument/2006/relationships/themeOverride" Target="../theme/themeOverride34.xml"/><Relationship Id="rId6" Type="http://schemas.openxmlformats.org/officeDocument/2006/relationships/tags" Target="../tags/tag1334.xml"/><Relationship Id="rId11" Type="http://schemas.openxmlformats.org/officeDocument/2006/relationships/notesSlide" Target="../notesSlides/notesSlide56.xml"/><Relationship Id="rId5" Type="http://schemas.openxmlformats.org/officeDocument/2006/relationships/tags" Target="../tags/tag1333.xml"/><Relationship Id="rId10" Type="http://schemas.openxmlformats.org/officeDocument/2006/relationships/slideLayout" Target="../slideLayouts/slideLayout345.xml"/><Relationship Id="rId4" Type="http://schemas.openxmlformats.org/officeDocument/2006/relationships/tags" Target="../tags/tag1332.xml"/><Relationship Id="rId9" Type="http://schemas.openxmlformats.org/officeDocument/2006/relationships/tags" Target="../tags/tag133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350.xml"/><Relationship Id="rId1" Type="http://schemas.openxmlformats.org/officeDocument/2006/relationships/themeOverride" Target="../theme/themeOverride35.xml"/></Relationships>
</file>

<file path=ppt/slides/_rels/slide6.xml.rels><?xml version="1.0" encoding="UTF-8" standalone="yes"?>
<Relationships xmlns="http://schemas.openxmlformats.org/package/2006/relationships"><Relationship Id="rId8" Type="http://schemas.openxmlformats.org/officeDocument/2006/relationships/tags" Target="../tags/tag1142.xml"/><Relationship Id="rId13" Type="http://schemas.openxmlformats.org/officeDocument/2006/relationships/image" Target="../media/image1.jpeg"/><Relationship Id="rId3" Type="http://schemas.openxmlformats.org/officeDocument/2006/relationships/tags" Target="../tags/tag1137.xml"/><Relationship Id="rId7" Type="http://schemas.openxmlformats.org/officeDocument/2006/relationships/tags" Target="../tags/tag1141.xml"/><Relationship Id="rId12" Type="http://schemas.openxmlformats.org/officeDocument/2006/relationships/notesSlide" Target="../notesSlides/notesSlide6.xml"/><Relationship Id="rId2" Type="http://schemas.openxmlformats.org/officeDocument/2006/relationships/tags" Target="../tags/tag1136.xml"/><Relationship Id="rId1" Type="http://schemas.openxmlformats.org/officeDocument/2006/relationships/themeOverride" Target="../theme/themeOverride3.xml"/><Relationship Id="rId6" Type="http://schemas.openxmlformats.org/officeDocument/2006/relationships/tags" Target="../tags/tag1140.xml"/><Relationship Id="rId11" Type="http://schemas.openxmlformats.org/officeDocument/2006/relationships/slideLayout" Target="../slideLayouts/slideLayout156.xml"/><Relationship Id="rId5" Type="http://schemas.openxmlformats.org/officeDocument/2006/relationships/tags" Target="../tags/tag1139.xml"/><Relationship Id="rId10" Type="http://schemas.openxmlformats.org/officeDocument/2006/relationships/tags" Target="../tags/tag1144.xml"/><Relationship Id="rId4" Type="http://schemas.openxmlformats.org/officeDocument/2006/relationships/tags" Target="../tags/tag1138.xml"/><Relationship Id="rId9" Type="http://schemas.openxmlformats.org/officeDocument/2006/relationships/tags" Target="../tags/tag1143.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338.xml"/><Relationship Id="rId1" Type="http://schemas.openxmlformats.org/officeDocument/2006/relationships/themeOverride" Target="../theme/themeOverride36.xml"/></Relationships>
</file>

<file path=ppt/slides/_rels/slide61.xml.rels><?xml version="1.0" encoding="UTF-8" standalone="yes"?>
<Relationships xmlns="http://schemas.openxmlformats.org/package/2006/relationships"><Relationship Id="rId3" Type="http://schemas.openxmlformats.org/officeDocument/2006/relationships/tags" Target="../tags/tag1339.xml"/><Relationship Id="rId2" Type="http://schemas.openxmlformats.org/officeDocument/2006/relationships/tags" Target="../tags/tag1338.xml"/><Relationship Id="rId1" Type="http://schemas.openxmlformats.org/officeDocument/2006/relationships/themeOverride" Target="../theme/themeOverride37.xml"/><Relationship Id="rId6" Type="http://schemas.openxmlformats.org/officeDocument/2006/relationships/notesSlide" Target="../notesSlides/notesSlide57.xml"/><Relationship Id="rId5" Type="http://schemas.openxmlformats.org/officeDocument/2006/relationships/slideLayout" Target="../slideLayouts/slideLayout356.xml"/><Relationship Id="rId4" Type="http://schemas.openxmlformats.org/officeDocument/2006/relationships/tags" Target="../tags/tag1340.xml"/></Relationships>
</file>

<file path=ppt/slides/_rels/slide62.xml.rels><?xml version="1.0" encoding="UTF-8" standalone="yes"?>
<Relationships xmlns="http://schemas.openxmlformats.org/package/2006/relationships"><Relationship Id="rId3" Type="http://schemas.openxmlformats.org/officeDocument/2006/relationships/tags" Target="../tags/tag1342.xml"/><Relationship Id="rId2" Type="http://schemas.openxmlformats.org/officeDocument/2006/relationships/tags" Target="../tags/tag1341.xml"/><Relationship Id="rId1" Type="http://schemas.openxmlformats.org/officeDocument/2006/relationships/themeOverride" Target="../theme/themeOverride38.xml"/><Relationship Id="rId6" Type="http://schemas.openxmlformats.org/officeDocument/2006/relationships/notesSlide" Target="../notesSlides/notesSlide58.xml"/><Relationship Id="rId5" Type="http://schemas.openxmlformats.org/officeDocument/2006/relationships/slideLayout" Target="../slideLayouts/slideLayout367.xml"/><Relationship Id="rId4" Type="http://schemas.openxmlformats.org/officeDocument/2006/relationships/tags" Target="../tags/tag134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338.xml"/><Relationship Id="rId1" Type="http://schemas.openxmlformats.org/officeDocument/2006/relationships/themeOverride" Target="../theme/themeOverride39.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80.xml"/><Relationship Id="rId2" Type="http://schemas.openxmlformats.org/officeDocument/2006/relationships/tags" Target="../tags/tag1344.xml"/><Relationship Id="rId1" Type="http://schemas.openxmlformats.org/officeDocument/2006/relationships/themeOverride" Target="../theme/themeOverride40.xml"/></Relationships>
</file>

<file path=ppt/slides/_rels/slide65.xml.rels><?xml version="1.0" encoding="UTF-8" standalone="yes"?>
<Relationships xmlns="http://schemas.openxmlformats.org/package/2006/relationships"><Relationship Id="rId8" Type="http://schemas.openxmlformats.org/officeDocument/2006/relationships/notesSlide" Target="../notesSlides/notesSlide59.xml"/><Relationship Id="rId3" Type="http://schemas.openxmlformats.org/officeDocument/2006/relationships/tags" Target="../tags/tag1346.xml"/><Relationship Id="rId7" Type="http://schemas.openxmlformats.org/officeDocument/2006/relationships/slideLayout" Target="../slideLayouts/slideLayout380.xml"/><Relationship Id="rId2" Type="http://schemas.openxmlformats.org/officeDocument/2006/relationships/tags" Target="../tags/tag1345.xml"/><Relationship Id="rId1" Type="http://schemas.openxmlformats.org/officeDocument/2006/relationships/themeOverride" Target="../theme/themeOverride41.xml"/><Relationship Id="rId6" Type="http://schemas.openxmlformats.org/officeDocument/2006/relationships/tags" Target="../tags/tag1349.xml"/><Relationship Id="rId5" Type="http://schemas.openxmlformats.org/officeDocument/2006/relationships/tags" Target="../tags/tag1348.xml"/><Relationship Id="rId4" Type="http://schemas.openxmlformats.org/officeDocument/2006/relationships/tags" Target="../tags/tag1347.xml"/></Relationships>
</file>

<file path=ppt/slides/_rels/slide66.xml.rels><?xml version="1.0" encoding="UTF-8" standalone="yes"?>
<Relationships xmlns="http://schemas.openxmlformats.org/package/2006/relationships"><Relationship Id="rId3" Type="http://schemas.openxmlformats.org/officeDocument/2006/relationships/tags" Target="../tags/tag1351.xml"/><Relationship Id="rId7" Type="http://schemas.openxmlformats.org/officeDocument/2006/relationships/notesSlide" Target="../notesSlides/notesSlide60.xml"/><Relationship Id="rId2" Type="http://schemas.openxmlformats.org/officeDocument/2006/relationships/tags" Target="../tags/tag1350.xml"/><Relationship Id="rId1" Type="http://schemas.openxmlformats.org/officeDocument/2006/relationships/themeOverride" Target="../theme/themeOverride42.xml"/><Relationship Id="rId6" Type="http://schemas.openxmlformats.org/officeDocument/2006/relationships/slideLayout" Target="../slideLayouts/slideLayout380.xml"/><Relationship Id="rId5" Type="http://schemas.openxmlformats.org/officeDocument/2006/relationships/tags" Target="../tags/tag1353.xml"/><Relationship Id="rId4" Type="http://schemas.openxmlformats.org/officeDocument/2006/relationships/tags" Target="../tags/tag135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332.xml"/><Relationship Id="rId1" Type="http://schemas.openxmlformats.org/officeDocument/2006/relationships/themeOverride" Target="../theme/themeOverride43.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344.xml"/><Relationship Id="rId1" Type="http://schemas.openxmlformats.org/officeDocument/2006/relationships/themeOverride" Target="../theme/themeOverride4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45.xml"/><Relationship Id="rId1" Type="http://schemas.openxmlformats.org/officeDocument/2006/relationships/themeOverride" Target="../theme/themeOverride45.xml"/></Relationships>
</file>

<file path=ppt/slides/_rels/slide7.xml.rels><?xml version="1.0" encoding="UTF-8" standalone="yes"?>
<Relationships xmlns="http://schemas.openxmlformats.org/package/2006/relationships"><Relationship Id="rId8" Type="http://schemas.openxmlformats.org/officeDocument/2006/relationships/tags" Target="../tags/tag1150.xml"/><Relationship Id="rId13" Type="http://schemas.openxmlformats.org/officeDocument/2006/relationships/slideLayout" Target="../slideLayouts/slideLayout151.xml"/><Relationship Id="rId3" Type="http://schemas.openxmlformats.org/officeDocument/2006/relationships/tags" Target="../tags/tag1145.xml"/><Relationship Id="rId7" Type="http://schemas.openxmlformats.org/officeDocument/2006/relationships/tags" Target="../tags/tag1149.xml"/><Relationship Id="rId12" Type="http://schemas.openxmlformats.org/officeDocument/2006/relationships/tags" Target="../tags/tag1154.xml"/><Relationship Id="rId2" Type="http://schemas.openxmlformats.org/officeDocument/2006/relationships/vmlDrawing" Target="../drawings/vmlDrawing2.vml"/><Relationship Id="rId16" Type="http://schemas.openxmlformats.org/officeDocument/2006/relationships/image" Target="../media/image11.wmf"/><Relationship Id="rId1" Type="http://schemas.openxmlformats.org/officeDocument/2006/relationships/themeOverride" Target="../theme/themeOverride4.xml"/><Relationship Id="rId6" Type="http://schemas.openxmlformats.org/officeDocument/2006/relationships/tags" Target="../tags/tag1148.xml"/><Relationship Id="rId11" Type="http://schemas.openxmlformats.org/officeDocument/2006/relationships/tags" Target="../tags/tag1153.xml"/><Relationship Id="rId5" Type="http://schemas.openxmlformats.org/officeDocument/2006/relationships/tags" Target="../tags/tag1147.xml"/><Relationship Id="rId15" Type="http://schemas.openxmlformats.org/officeDocument/2006/relationships/oleObject" Target="../embeddings/oleObject2.bin"/><Relationship Id="rId10" Type="http://schemas.openxmlformats.org/officeDocument/2006/relationships/tags" Target="../tags/tag1152.xml"/><Relationship Id="rId4" Type="http://schemas.openxmlformats.org/officeDocument/2006/relationships/tags" Target="../tags/tag1146.xml"/><Relationship Id="rId9" Type="http://schemas.openxmlformats.org/officeDocument/2006/relationships/tags" Target="../tags/tag1151.xml"/><Relationship Id="rId1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tags" Target="../tags/tag1355.xml"/><Relationship Id="rId7" Type="http://schemas.openxmlformats.org/officeDocument/2006/relationships/notesSlide" Target="../notesSlides/notesSlide62.xml"/><Relationship Id="rId2" Type="http://schemas.openxmlformats.org/officeDocument/2006/relationships/tags" Target="../tags/tag1354.xml"/><Relationship Id="rId1" Type="http://schemas.openxmlformats.org/officeDocument/2006/relationships/themeOverride" Target="../theme/themeOverride46.xml"/><Relationship Id="rId6" Type="http://schemas.openxmlformats.org/officeDocument/2006/relationships/slideLayout" Target="../slideLayouts/slideLayout391.xml"/><Relationship Id="rId5" Type="http://schemas.openxmlformats.org/officeDocument/2006/relationships/tags" Target="../tags/tag1357.xml"/><Relationship Id="rId4" Type="http://schemas.openxmlformats.org/officeDocument/2006/relationships/tags" Target="../tags/tag1356.xml"/></Relationships>
</file>

<file path=ppt/slides/_rels/slide71.xml.rels><?xml version="1.0" encoding="UTF-8" standalone="yes"?>
<Relationships xmlns="http://schemas.openxmlformats.org/package/2006/relationships"><Relationship Id="rId3" Type="http://schemas.openxmlformats.org/officeDocument/2006/relationships/tags" Target="../tags/tag1359.xml"/><Relationship Id="rId7" Type="http://schemas.openxmlformats.org/officeDocument/2006/relationships/notesSlide" Target="../notesSlides/notesSlide63.xml"/><Relationship Id="rId2" Type="http://schemas.openxmlformats.org/officeDocument/2006/relationships/tags" Target="../tags/tag1358.xml"/><Relationship Id="rId1" Type="http://schemas.openxmlformats.org/officeDocument/2006/relationships/themeOverride" Target="../theme/themeOverride47.xml"/><Relationship Id="rId6" Type="http://schemas.openxmlformats.org/officeDocument/2006/relationships/slideLayout" Target="../slideLayouts/slideLayout24.xml"/><Relationship Id="rId5" Type="http://schemas.openxmlformats.org/officeDocument/2006/relationships/tags" Target="../tags/tag1361.xml"/><Relationship Id="rId4" Type="http://schemas.openxmlformats.org/officeDocument/2006/relationships/tags" Target="../tags/tag136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74.xml.rels><?xml version="1.0" encoding="UTF-8" standalone="yes"?>
<Relationships xmlns="http://schemas.openxmlformats.org/package/2006/relationships"><Relationship Id="rId3" Type="http://schemas.openxmlformats.org/officeDocument/2006/relationships/tags" Target="../tags/tag1363.xml"/><Relationship Id="rId7" Type="http://schemas.openxmlformats.org/officeDocument/2006/relationships/notesSlide" Target="../notesSlides/notesSlide64.xml"/><Relationship Id="rId2" Type="http://schemas.openxmlformats.org/officeDocument/2006/relationships/tags" Target="../tags/tag1362.xml"/><Relationship Id="rId1" Type="http://schemas.openxmlformats.org/officeDocument/2006/relationships/themeOverride" Target="../theme/themeOverride48.xml"/><Relationship Id="rId6" Type="http://schemas.openxmlformats.org/officeDocument/2006/relationships/slideLayout" Target="../slideLayouts/slideLayout24.xml"/><Relationship Id="rId5" Type="http://schemas.openxmlformats.org/officeDocument/2006/relationships/tags" Target="../tags/tag1365.xml"/><Relationship Id="rId4" Type="http://schemas.openxmlformats.org/officeDocument/2006/relationships/tags" Target="../tags/tag1364.xml"/></Relationships>
</file>

<file path=ppt/slides/_rels/slide7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1367.xml"/><Relationship Id="rId7" Type="http://schemas.openxmlformats.org/officeDocument/2006/relationships/tags" Target="../tags/tag1371.xml"/><Relationship Id="rId2" Type="http://schemas.openxmlformats.org/officeDocument/2006/relationships/tags" Target="../tags/tag1366.xml"/><Relationship Id="rId1" Type="http://schemas.openxmlformats.org/officeDocument/2006/relationships/themeOverride" Target="../theme/themeOverride49.xml"/><Relationship Id="rId6" Type="http://schemas.openxmlformats.org/officeDocument/2006/relationships/tags" Target="../tags/tag1370.xml"/><Relationship Id="rId5" Type="http://schemas.openxmlformats.org/officeDocument/2006/relationships/tags" Target="../tags/tag1369.xml"/><Relationship Id="rId4" Type="http://schemas.openxmlformats.org/officeDocument/2006/relationships/tags" Target="../tags/tag1368.xml"/><Relationship Id="rId9" Type="http://schemas.openxmlformats.org/officeDocument/2006/relationships/notesSlide" Target="../notesSlides/notesSlide65.xml"/></Relationships>
</file>

<file path=ppt/slides/_rels/slide76.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1373.xml"/><Relationship Id="rId7" Type="http://schemas.openxmlformats.org/officeDocument/2006/relationships/tags" Target="../tags/tag1377.xml"/><Relationship Id="rId2" Type="http://schemas.openxmlformats.org/officeDocument/2006/relationships/tags" Target="../tags/tag1372.xml"/><Relationship Id="rId1" Type="http://schemas.openxmlformats.org/officeDocument/2006/relationships/themeOverride" Target="../theme/themeOverride50.xml"/><Relationship Id="rId6" Type="http://schemas.openxmlformats.org/officeDocument/2006/relationships/tags" Target="../tags/tag1376.xml"/><Relationship Id="rId5" Type="http://schemas.openxmlformats.org/officeDocument/2006/relationships/tags" Target="../tags/tag1375.xml"/><Relationship Id="rId4" Type="http://schemas.openxmlformats.org/officeDocument/2006/relationships/tags" Target="../tags/tag1374.xml"/><Relationship Id="rId9" Type="http://schemas.openxmlformats.org/officeDocument/2006/relationships/notesSlide" Target="../notesSlides/notesSlide66.xml"/></Relationships>
</file>

<file path=ppt/slides/_rels/slide77.xml.rels><?xml version="1.0" encoding="UTF-8" standalone="yes"?>
<Relationships xmlns="http://schemas.openxmlformats.org/package/2006/relationships"><Relationship Id="rId8" Type="http://schemas.openxmlformats.org/officeDocument/2006/relationships/tags" Target="../tags/tag1384.xml"/><Relationship Id="rId3" Type="http://schemas.openxmlformats.org/officeDocument/2006/relationships/tags" Target="../tags/tag1379.xml"/><Relationship Id="rId7" Type="http://schemas.openxmlformats.org/officeDocument/2006/relationships/tags" Target="../tags/tag1383.xml"/><Relationship Id="rId2" Type="http://schemas.openxmlformats.org/officeDocument/2006/relationships/tags" Target="../tags/tag1378.xml"/><Relationship Id="rId1" Type="http://schemas.openxmlformats.org/officeDocument/2006/relationships/themeOverride" Target="../theme/themeOverride51.xml"/><Relationship Id="rId6" Type="http://schemas.openxmlformats.org/officeDocument/2006/relationships/tags" Target="../tags/tag1382.xml"/><Relationship Id="rId5" Type="http://schemas.openxmlformats.org/officeDocument/2006/relationships/tags" Target="../tags/tag1381.xml"/><Relationship Id="rId10" Type="http://schemas.openxmlformats.org/officeDocument/2006/relationships/notesSlide" Target="../notesSlides/notesSlide67.xml"/><Relationship Id="rId4" Type="http://schemas.openxmlformats.org/officeDocument/2006/relationships/tags" Target="../tags/tag1380.xml"/><Relationship Id="rId9" Type="http://schemas.openxmlformats.org/officeDocument/2006/relationships/slideLayout" Target="../slideLayouts/slideLayout206.xml"/></Relationships>
</file>

<file path=ppt/slides/_rels/slide78.xml.rels><?xml version="1.0" encoding="UTF-8" standalone="yes"?>
<Relationships xmlns="http://schemas.openxmlformats.org/package/2006/relationships"><Relationship Id="rId3" Type="http://schemas.openxmlformats.org/officeDocument/2006/relationships/tags" Target="../tags/tag1386.xml"/><Relationship Id="rId7" Type="http://schemas.openxmlformats.org/officeDocument/2006/relationships/notesSlide" Target="../notesSlides/notesSlide68.xml"/><Relationship Id="rId2" Type="http://schemas.openxmlformats.org/officeDocument/2006/relationships/tags" Target="../tags/tag1385.xml"/><Relationship Id="rId1" Type="http://schemas.openxmlformats.org/officeDocument/2006/relationships/themeOverride" Target="../theme/themeOverride52.xml"/><Relationship Id="rId6" Type="http://schemas.openxmlformats.org/officeDocument/2006/relationships/slideLayout" Target="../slideLayouts/slideLayout206.xml"/><Relationship Id="rId5" Type="http://schemas.openxmlformats.org/officeDocument/2006/relationships/tags" Target="../tags/tag1388.xml"/><Relationship Id="rId4" Type="http://schemas.openxmlformats.org/officeDocument/2006/relationships/tags" Target="../tags/tag1387.xml"/></Relationships>
</file>

<file path=ppt/slides/_rels/slide8.xml.rels><?xml version="1.0" encoding="UTF-8" standalone="yes"?>
<Relationships xmlns="http://schemas.openxmlformats.org/package/2006/relationships"><Relationship Id="rId3" Type="http://schemas.openxmlformats.org/officeDocument/2006/relationships/tags" Target="../tags/tag1156.xml"/><Relationship Id="rId7" Type="http://schemas.openxmlformats.org/officeDocument/2006/relationships/notesSlide" Target="../notesSlides/notesSlide8.xml"/><Relationship Id="rId2" Type="http://schemas.openxmlformats.org/officeDocument/2006/relationships/tags" Target="../tags/tag1155.xml"/><Relationship Id="rId1" Type="http://schemas.openxmlformats.org/officeDocument/2006/relationships/themeOverride" Target="../theme/themeOverride5.xml"/><Relationship Id="rId6" Type="http://schemas.openxmlformats.org/officeDocument/2006/relationships/slideLayout" Target="../slideLayouts/slideLayout29.xml"/><Relationship Id="rId5" Type="http://schemas.openxmlformats.org/officeDocument/2006/relationships/tags" Target="../tags/tag1158.xml"/><Relationship Id="rId4" Type="http://schemas.openxmlformats.org/officeDocument/2006/relationships/tags" Target="../tags/tag1157.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tags" Target="../tags/tag1160.xml"/><Relationship Id="rId7" Type="http://schemas.openxmlformats.org/officeDocument/2006/relationships/tags" Target="../tags/tag1164.xml"/><Relationship Id="rId2" Type="http://schemas.openxmlformats.org/officeDocument/2006/relationships/tags" Target="../tags/tag1159.xml"/><Relationship Id="rId1" Type="http://schemas.openxmlformats.org/officeDocument/2006/relationships/themeOverride" Target="../theme/themeOverride6.xml"/><Relationship Id="rId6" Type="http://schemas.openxmlformats.org/officeDocument/2006/relationships/tags" Target="../tags/tag1163.xml"/><Relationship Id="rId5" Type="http://schemas.openxmlformats.org/officeDocument/2006/relationships/tags" Target="../tags/tag1162.xml"/><Relationship Id="rId4" Type="http://schemas.openxmlformats.org/officeDocument/2006/relationships/tags" Target="../tags/tag116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46434" name="Slide Number Placeholder 4"/>
          <p:cNvSpPr>
            <a:spLocks noGrp="1"/>
          </p:cNvSpPr>
          <p:nvPr>
            <p:ph type="sldNum" sz="quarter" idx="12"/>
            <p:custDataLst>
              <p:tags r:id="rId3"/>
            </p:custDataLst>
          </p:nvPr>
        </p:nvSpPr>
        <p:spPr>
          <a:xfrm>
            <a:off x="8737600" y="6299200"/>
            <a:ext cx="279400" cy="457200"/>
          </a:xfrm>
          <a:noFill/>
        </p:spPr>
        <p:txBody>
          <a:bodyPr/>
          <a:lstStyle/>
          <a:p>
            <a:fld id="{A605DF59-462E-476F-B9EA-0E92A9E4EA6C}" type="slidenum">
              <a:rPr lang="en-US" smtClean="0">
                <a:cs typeface="Arial" pitchFamily="34" charset="0"/>
              </a:rPr>
              <a:pPr/>
              <a:t>1</a:t>
            </a:fld>
            <a:endParaRPr lang="en-US" dirty="0" smtClean="0">
              <a:cs typeface="Arial" pitchFamily="34" charset="0"/>
            </a:endParaRPr>
          </a:p>
        </p:txBody>
      </p:sp>
      <p:sp>
        <p:nvSpPr>
          <p:cNvPr id="146435" name="Text Box 3"/>
          <p:cNvSpPr txBox="1">
            <a:spLocks noChangeArrowheads="1"/>
          </p:cNvSpPr>
          <p:nvPr>
            <p:custDataLst>
              <p:tags r:id="rId4"/>
            </p:custDataLst>
          </p:nvPr>
        </p:nvSpPr>
        <p:spPr bwMode="auto">
          <a:xfrm>
            <a:off x="639763" y="112713"/>
            <a:ext cx="8099425" cy="1452562"/>
          </a:xfrm>
          <a:prstGeom prst="rect">
            <a:avLst/>
          </a:prstGeom>
          <a:noFill/>
          <a:ln w="25400" algn="ctr">
            <a:noFill/>
            <a:miter lim="800000"/>
            <a:headEnd/>
            <a:tailEnd/>
          </a:ln>
        </p:spPr>
        <p:txBody>
          <a:bodyPr>
            <a:spAutoFit/>
          </a:bodyPr>
          <a:lstStyle/>
          <a:p>
            <a:pPr algn="ctr" eaLnBrk="0" hangingPunct="0">
              <a:lnSpc>
                <a:spcPct val="85000"/>
              </a:lnSpc>
              <a:spcBef>
                <a:spcPct val="50000"/>
              </a:spcBef>
            </a:pPr>
            <a:r>
              <a:rPr lang="en-US" sz="3600" b="1" u="sng" dirty="0">
                <a:solidFill>
                  <a:srgbClr val="003366"/>
                </a:solidFill>
              </a:rPr>
              <a:t>Ion Channels</a:t>
            </a:r>
            <a:r>
              <a:rPr lang="en-US" sz="3600" b="1" dirty="0">
                <a:solidFill>
                  <a:srgbClr val="003366"/>
                </a:solidFill>
              </a:rPr>
              <a:t> </a:t>
            </a:r>
            <a:r>
              <a:rPr lang="en-US" sz="2800" dirty="0">
                <a:solidFill>
                  <a:srgbClr val="003366"/>
                </a:solidFill>
              </a:rPr>
              <a:t>are the</a:t>
            </a:r>
            <a:r>
              <a:rPr lang="en-US" sz="3600" b="1" dirty="0">
                <a:solidFill>
                  <a:srgbClr val="003366"/>
                </a:solidFill>
              </a:rPr>
              <a:t> </a:t>
            </a:r>
            <a:r>
              <a:rPr lang="en-US" sz="3600" b="1" u="sng" dirty="0">
                <a:solidFill>
                  <a:srgbClr val="003366"/>
                </a:solidFill>
              </a:rPr>
              <a:t>Valves of Cells</a:t>
            </a:r>
            <a:r>
              <a:rPr lang="en-US" sz="3600" b="1" dirty="0">
                <a:solidFill>
                  <a:srgbClr val="003366"/>
                </a:solidFill>
              </a:rPr>
              <a:t/>
            </a:r>
            <a:br>
              <a:rPr lang="en-US" sz="3600" b="1" dirty="0">
                <a:solidFill>
                  <a:srgbClr val="003366"/>
                </a:solidFill>
              </a:rPr>
            </a:br>
            <a:r>
              <a:rPr lang="en-US" sz="1800" dirty="0">
                <a:solidFill>
                  <a:srgbClr val="003366"/>
                </a:solidFill>
              </a:rPr>
              <a:t>Ion Channels are </a:t>
            </a:r>
            <a:r>
              <a:rPr lang="en-US" sz="1800" dirty="0" smtClean="0">
                <a:solidFill>
                  <a:srgbClr val="003366"/>
                </a:solidFill>
              </a:rPr>
              <a:t>Devices</a:t>
            </a:r>
            <a:r>
              <a:rPr lang="en-US" sz="2000" b="1" dirty="0" smtClean="0">
                <a:solidFill>
                  <a:srgbClr val="003366"/>
                </a:solidFill>
              </a:rPr>
              <a:t>*</a:t>
            </a:r>
            <a:r>
              <a:rPr lang="en-US" sz="1800" dirty="0" smtClean="0">
                <a:solidFill>
                  <a:srgbClr val="003366"/>
                </a:solidFill>
              </a:rPr>
              <a:t> that Control Biological </a:t>
            </a:r>
            <a:r>
              <a:rPr lang="en-US" sz="1800" dirty="0">
                <a:solidFill>
                  <a:srgbClr val="003366"/>
                </a:solidFill>
              </a:rPr>
              <a:t>Function</a:t>
            </a:r>
            <a:r>
              <a:rPr lang="en-US" sz="3600" b="1" dirty="0">
                <a:solidFill>
                  <a:srgbClr val="003366"/>
                </a:solidFill>
              </a:rPr>
              <a:t> </a:t>
            </a:r>
            <a:r>
              <a:rPr lang="en-US" sz="3200" dirty="0">
                <a:solidFill>
                  <a:srgbClr val="003366"/>
                </a:solidFill>
              </a:rPr>
              <a:t/>
            </a:r>
            <a:br>
              <a:rPr lang="en-US" sz="3200" dirty="0">
                <a:solidFill>
                  <a:srgbClr val="003366"/>
                </a:solidFill>
              </a:rPr>
            </a:br>
            <a:endParaRPr lang="en-US" sz="3200" dirty="0">
              <a:solidFill>
                <a:srgbClr val="003366"/>
              </a:solidFill>
            </a:endParaRPr>
          </a:p>
        </p:txBody>
      </p:sp>
      <p:sp>
        <p:nvSpPr>
          <p:cNvPr id="146436" name="Rectangle 42"/>
          <p:cNvSpPr>
            <a:spLocks noChangeArrowheads="1"/>
          </p:cNvSpPr>
          <p:nvPr>
            <p:custDataLst>
              <p:tags r:id="rId5"/>
            </p:custDataLst>
          </p:nvPr>
        </p:nvSpPr>
        <p:spPr bwMode="auto">
          <a:xfrm>
            <a:off x="538163" y="3721100"/>
            <a:ext cx="2333625" cy="831850"/>
          </a:xfrm>
          <a:prstGeom prst="rect">
            <a:avLst/>
          </a:prstGeom>
          <a:noFill/>
          <a:ln w="25400" algn="ctr">
            <a:noFill/>
            <a:miter lim="800000"/>
            <a:headEnd/>
            <a:tailEnd/>
          </a:ln>
        </p:spPr>
        <p:txBody>
          <a:bodyPr>
            <a:spAutoFit/>
          </a:bodyPr>
          <a:lstStyle/>
          <a:p>
            <a:pPr algn="ctr"/>
            <a:r>
              <a:rPr lang="en-US" sz="1200" b="1" dirty="0">
                <a:solidFill>
                  <a:srgbClr val="19066A"/>
                </a:solidFill>
              </a:rPr>
              <a:t>Chemical  Bonds are lines</a:t>
            </a:r>
          </a:p>
          <a:p>
            <a:pPr algn="ctr"/>
            <a:r>
              <a:rPr lang="en-US" sz="1200" b="1" dirty="0">
                <a:solidFill>
                  <a:srgbClr val="19066A"/>
                </a:solidFill>
              </a:rPr>
              <a:t>Surface is Electrical Poten</a:t>
            </a:r>
            <a:r>
              <a:rPr lang="en-US" sz="1200" b="1" dirty="0">
                <a:solidFill>
                  <a:srgbClr val="000000"/>
                </a:solidFill>
              </a:rPr>
              <a:t>tial</a:t>
            </a:r>
          </a:p>
          <a:p>
            <a:pPr algn="ctr"/>
            <a:r>
              <a:rPr lang="en-US" sz="1200" b="1" i="1" u="sng" dirty="0">
                <a:solidFill>
                  <a:srgbClr val="FF0000"/>
                </a:solidFill>
              </a:rPr>
              <a:t>Red</a:t>
            </a:r>
            <a:r>
              <a:rPr lang="en-US" sz="1200" b="1" dirty="0">
                <a:solidFill>
                  <a:srgbClr val="FFFFFF"/>
                </a:solidFill>
              </a:rPr>
              <a:t> </a:t>
            </a:r>
            <a:r>
              <a:rPr lang="en-US" sz="1200" b="1" dirty="0">
                <a:solidFill>
                  <a:srgbClr val="19066A"/>
                </a:solidFill>
              </a:rPr>
              <a:t>is negative (acid)</a:t>
            </a:r>
          </a:p>
          <a:p>
            <a:pPr algn="ctr"/>
            <a:r>
              <a:rPr lang="en-US" sz="1200" b="1" i="1" u="sng" dirty="0">
                <a:solidFill>
                  <a:srgbClr val="3333CC"/>
                </a:solidFill>
              </a:rPr>
              <a:t>Blue</a:t>
            </a:r>
            <a:r>
              <a:rPr lang="en-US" sz="1200" b="1" dirty="0">
                <a:solidFill>
                  <a:srgbClr val="3333CC"/>
                </a:solidFill>
              </a:rPr>
              <a:t> </a:t>
            </a:r>
            <a:r>
              <a:rPr lang="en-US" sz="1200" b="1" dirty="0">
                <a:solidFill>
                  <a:srgbClr val="FFFFFF"/>
                </a:solidFill>
              </a:rPr>
              <a:t> </a:t>
            </a:r>
            <a:r>
              <a:rPr lang="en-US" sz="1200" b="1" dirty="0">
                <a:solidFill>
                  <a:srgbClr val="19066A"/>
                </a:solidFill>
              </a:rPr>
              <a:t>is positive (basic)</a:t>
            </a:r>
          </a:p>
        </p:txBody>
      </p:sp>
      <p:sp>
        <p:nvSpPr>
          <p:cNvPr id="146437" name="Text Box 3"/>
          <p:cNvSpPr txBox="1">
            <a:spLocks noChangeArrowheads="1"/>
          </p:cNvSpPr>
          <p:nvPr>
            <p:custDataLst>
              <p:tags r:id="rId6"/>
            </p:custDataLst>
          </p:nvPr>
        </p:nvSpPr>
        <p:spPr bwMode="auto">
          <a:xfrm>
            <a:off x="136525" y="1221104"/>
            <a:ext cx="2852738" cy="1816100"/>
          </a:xfrm>
          <a:prstGeom prst="rect">
            <a:avLst/>
          </a:prstGeom>
          <a:noFill/>
          <a:ln w="9525">
            <a:noFill/>
            <a:miter lim="800000"/>
            <a:headEnd/>
            <a:tailEnd/>
          </a:ln>
        </p:spPr>
        <p:txBody>
          <a:bodyPr>
            <a:spAutoFit/>
          </a:bodyPr>
          <a:lstStyle/>
          <a:p>
            <a:pPr algn="ctr" eaLnBrk="0" hangingPunct="0">
              <a:spcBef>
                <a:spcPct val="50000"/>
              </a:spcBef>
            </a:pPr>
            <a:r>
              <a:rPr lang="en-US" altLang="ko-KR" sz="2800" b="1" u="sng" dirty="0">
                <a:solidFill>
                  <a:srgbClr val="262673"/>
                </a:solidFill>
                <a:ea typeface="Gulim" pitchFamily="34" charset="-127"/>
              </a:rPr>
              <a:t>Selectivity</a:t>
            </a:r>
          </a:p>
          <a:p>
            <a:pPr algn="ctr" eaLnBrk="0" hangingPunct="0">
              <a:spcBef>
                <a:spcPct val="50000"/>
              </a:spcBef>
            </a:pPr>
            <a:r>
              <a:rPr lang="en-US" altLang="ko-KR" sz="2400" b="1" dirty="0">
                <a:solidFill>
                  <a:srgbClr val="262673"/>
                </a:solidFill>
                <a:ea typeface="Gulim" pitchFamily="34" charset="-127"/>
              </a:rPr>
              <a:t>Different  Ions </a:t>
            </a:r>
            <a:br>
              <a:rPr lang="en-US" altLang="ko-KR" sz="2400" b="1" dirty="0">
                <a:solidFill>
                  <a:srgbClr val="262673"/>
                </a:solidFill>
                <a:ea typeface="Gulim" pitchFamily="34" charset="-127"/>
              </a:rPr>
            </a:br>
            <a:r>
              <a:rPr lang="en-US" altLang="ko-KR" sz="2400" b="1" dirty="0">
                <a:solidFill>
                  <a:srgbClr val="262673"/>
                </a:solidFill>
                <a:ea typeface="Gulim" pitchFamily="34" charset="-127"/>
              </a:rPr>
              <a:t>carry </a:t>
            </a:r>
            <a:br>
              <a:rPr lang="en-US" altLang="ko-KR" sz="2400" b="1" dirty="0">
                <a:solidFill>
                  <a:srgbClr val="262673"/>
                </a:solidFill>
                <a:ea typeface="Gulim" pitchFamily="34" charset="-127"/>
              </a:rPr>
            </a:br>
            <a:r>
              <a:rPr lang="en-US" altLang="ko-KR" sz="2400" b="1" dirty="0">
                <a:solidFill>
                  <a:srgbClr val="262673"/>
                </a:solidFill>
                <a:ea typeface="Gulim" pitchFamily="34" charset="-127"/>
              </a:rPr>
              <a:t>Different  Signals</a:t>
            </a:r>
          </a:p>
        </p:txBody>
      </p:sp>
      <p:grpSp>
        <p:nvGrpSpPr>
          <p:cNvPr id="146438" name="Group 46"/>
          <p:cNvGrpSpPr>
            <a:grpSpLocks/>
          </p:cNvGrpSpPr>
          <p:nvPr>
            <p:custDataLst>
              <p:tags r:id="rId7"/>
            </p:custDataLst>
          </p:nvPr>
        </p:nvGrpSpPr>
        <p:grpSpPr bwMode="auto">
          <a:xfrm>
            <a:off x="268288" y="1216647"/>
            <a:ext cx="5938212" cy="4441299"/>
            <a:chOff x="824310" y="1797698"/>
            <a:chExt cx="5069753" cy="4227667"/>
          </a:xfrm>
        </p:grpSpPr>
        <p:grpSp>
          <p:nvGrpSpPr>
            <p:cNvPr id="146458" name="Group 48"/>
            <p:cNvGrpSpPr>
              <a:grpSpLocks/>
            </p:cNvGrpSpPr>
            <p:nvPr/>
          </p:nvGrpSpPr>
          <p:grpSpPr bwMode="auto">
            <a:xfrm>
              <a:off x="824310" y="1797698"/>
              <a:ext cx="5069753" cy="4227667"/>
              <a:chOff x="1036765" y="2004429"/>
              <a:chExt cx="5068299" cy="4228391"/>
            </a:xfrm>
          </p:grpSpPr>
          <p:sp>
            <p:nvSpPr>
              <p:cNvPr id="146462" name="Rectangle 2"/>
              <p:cNvSpPr>
                <a:spLocks noChangeArrowheads="1"/>
              </p:cNvSpPr>
              <p:nvPr/>
            </p:nvSpPr>
            <p:spPr bwMode="auto">
              <a:xfrm>
                <a:off x="1036765" y="5527340"/>
                <a:ext cx="3246438" cy="380929"/>
              </a:xfrm>
              <a:prstGeom prst="rect">
                <a:avLst/>
              </a:prstGeom>
              <a:noFill/>
              <a:ln w="25400" algn="ctr">
                <a:noFill/>
                <a:miter lim="800000"/>
                <a:headEnd/>
                <a:tailEnd/>
              </a:ln>
            </p:spPr>
            <p:txBody>
              <a:bodyPr>
                <a:spAutoFit/>
              </a:bodyPr>
              <a:lstStyle/>
              <a:p>
                <a:pPr algn="ctr">
                  <a:spcBef>
                    <a:spcPct val="50000"/>
                  </a:spcBef>
                </a:pPr>
                <a:r>
                  <a:rPr lang="en-US" sz="1000" b="1" dirty="0">
                    <a:solidFill>
                      <a:srgbClr val="19066A"/>
                    </a:solidFill>
                  </a:rPr>
                  <a:t>Figure of ompF porin </a:t>
                </a:r>
                <a:r>
                  <a:rPr lang="en-US" sz="1000" b="1" dirty="0" smtClean="0">
                    <a:solidFill>
                      <a:srgbClr val="19066A"/>
                    </a:solidFill>
                  </a:rPr>
                  <a:t/>
                </a:r>
                <a:br>
                  <a:rPr lang="en-US" sz="1000" b="1" dirty="0" smtClean="0">
                    <a:solidFill>
                      <a:srgbClr val="19066A"/>
                    </a:solidFill>
                  </a:rPr>
                </a:br>
                <a:r>
                  <a:rPr lang="en-US" sz="1000" b="1" dirty="0" smtClean="0">
                    <a:solidFill>
                      <a:srgbClr val="19066A"/>
                    </a:solidFill>
                  </a:rPr>
                  <a:t>by </a:t>
                </a:r>
                <a:r>
                  <a:rPr lang="en-US" sz="1000" b="1" dirty="0">
                    <a:solidFill>
                      <a:srgbClr val="19066A"/>
                    </a:solidFill>
                  </a:rPr>
                  <a:t>Raimund Dutzler</a:t>
                </a:r>
              </a:p>
            </p:txBody>
          </p:sp>
          <p:grpSp>
            <p:nvGrpSpPr>
              <p:cNvPr id="146463" name="Group 47"/>
              <p:cNvGrpSpPr>
                <a:grpSpLocks/>
              </p:cNvGrpSpPr>
              <p:nvPr/>
            </p:nvGrpSpPr>
            <p:grpSpPr bwMode="auto">
              <a:xfrm>
                <a:off x="3315576" y="2004429"/>
                <a:ext cx="2789488" cy="4228391"/>
                <a:chOff x="3315576" y="2004429"/>
                <a:chExt cx="2789488" cy="4228391"/>
              </a:xfrm>
            </p:grpSpPr>
            <p:grpSp>
              <p:nvGrpSpPr>
                <p:cNvPr id="146464" name="Group 28"/>
                <p:cNvGrpSpPr>
                  <a:grpSpLocks/>
                </p:cNvGrpSpPr>
                <p:nvPr/>
              </p:nvGrpSpPr>
              <p:grpSpPr bwMode="auto">
                <a:xfrm>
                  <a:off x="3885746" y="5610519"/>
                  <a:ext cx="1636859" cy="622301"/>
                  <a:chOff x="2202" y="4134"/>
                  <a:chExt cx="1031" cy="392"/>
                </a:xfrm>
              </p:grpSpPr>
              <p:sp>
                <p:nvSpPr>
                  <p:cNvPr id="146468" name="Line 29"/>
                  <p:cNvSpPr>
                    <a:spLocks noChangeAspect="1" noChangeShapeType="1"/>
                  </p:cNvSpPr>
                  <p:nvPr/>
                </p:nvSpPr>
                <p:spPr bwMode="auto">
                  <a:xfrm rot="-5400000">
                    <a:off x="2717" y="3619"/>
                    <a:ext cx="1" cy="1031"/>
                  </a:xfrm>
                  <a:prstGeom prst="line">
                    <a:avLst/>
                  </a:prstGeom>
                  <a:noFill/>
                  <a:ln w="19050">
                    <a:solidFill>
                      <a:schemeClr val="tx1"/>
                    </a:solidFill>
                    <a:round/>
                    <a:headEnd type="arrow" w="med" len="med"/>
                    <a:tailEnd type="arrow" w="med" len="med"/>
                  </a:ln>
                </p:spPr>
                <p:txBody>
                  <a:bodyPr wrap="none" anchor="ctr"/>
                  <a:lstStyle/>
                  <a:p>
                    <a:endParaRPr lang="en-US" dirty="0">
                      <a:solidFill>
                        <a:srgbClr val="000000"/>
                      </a:solidFill>
                    </a:endParaRPr>
                  </a:p>
                </p:txBody>
              </p:sp>
              <p:sp>
                <p:nvSpPr>
                  <p:cNvPr id="146469" name="Text Box 30"/>
                  <p:cNvSpPr txBox="1">
                    <a:spLocks noChangeAspect="1" noChangeArrowheads="1"/>
                  </p:cNvSpPr>
                  <p:nvPr/>
                </p:nvSpPr>
                <p:spPr bwMode="auto">
                  <a:xfrm>
                    <a:off x="2508" y="4323"/>
                    <a:ext cx="442" cy="203"/>
                  </a:xfrm>
                  <a:prstGeom prst="rect">
                    <a:avLst/>
                  </a:prstGeom>
                  <a:noFill/>
                  <a:ln w="9525">
                    <a:noFill/>
                    <a:miter lim="800000"/>
                    <a:headEnd/>
                    <a:tailEnd/>
                  </a:ln>
                </p:spPr>
                <p:txBody>
                  <a:bodyPr>
                    <a:spAutoFit/>
                  </a:bodyPr>
                  <a:lstStyle/>
                  <a:p>
                    <a:pPr eaLnBrk="0" hangingPunct="0">
                      <a:spcBef>
                        <a:spcPct val="50000"/>
                      </a:spcBef>
                    </a:pPr>
                    <a:r>
                      <a:rPr lang="en-US" b="1" dirty="0">
                        <a:solidFill>
                          <a:srgbClr val="19066A"/>
                        </a:solidFill>
                        <a:latin typeface="Times New Roman" pitchFamily="18" charset="0"/>
                      </a:rPr>
                      <a:t>~</a:t>
                    </a:r>
                    <a:r>
                      <a:rPr lang="en-US" sz="1400" b="1" dirty="0">
                        <a:solidFill>
                          <a:srgbClr val="19066A"/>
                        </a:solidFill>
                      </a:rPr>
                      <a:t>30 Å</a:t>
                    </a:r>
                    <a:endParaRPr lang="en-US" b="1" dirty="0">
                      <a:solidFill>
                        <a:srgbClr val="19066A"/>
                      </a:solidFill>
                    </a:endParaRPr>
                  </a:p>
                </p:txBody>
              </p:sp>
            </p:grpSp>
            <p:pic>
              <p:nvPicPr>
                <p:cNvPr id="146465" name="Picture 32" descr="ompf_3 Cross section porin"/>
                <p:cNvPicPr>
                  <a:picLocks noChangeAspect="1" noChangeArrowheads="1"/>
                </p:cNvPicPr>
                <p:nvPr/>
              </p:nvPicPr>
              <p:blipFill>
                <a:blip r:embed="rId14" cstate="print"/>
                <a:srcRect l="14020" t="6349" r="11247" b="1614"/>
                <a:stretch>
                  <a:fillRect/>
                </a:stretch>
              </p:blipFill>
              <p:spPr bwMode="auto">
                <a:xfrm>
                  <a:off x="3315576" y="2004429"/>
                  <a:ext cx="2789488" cy="3921125"/>
                </a:xfrm>
                <a:prstGeom prst="rect">
                  <a:avLst/>
                </a:prstGeom>
                <a:noFill/>
                <a:ln w="9525">
                  <a:noFill/>
                  <a:miter lim="800000"/>
                  <a:headEnd/>
                  <a:tailEnd/>
                </a:ln>
              </p:spPr>
            </p:pic>
            <p:sp>
              <p:nvSpPr>
                <p:cNvPr id="146466" name="TextBox 27"/>
                <p:cNvSpPr txBox="1">
                  <a:spLocks noChangeArrowheads="1"/>
                </p:cNvSpPr>
                <p:nvPr/>
              </p:nvSpPr>
              <p:spPr bwMode="auto">
                <a:xfrm>
                  <a:off x="3742646" y="5571483"/>
                  <a:ext cx="1911101" cy="261610"/>
                </a:xfrm>
                <a:prstGeom prst="rect">
                  <a:avLst/>
                </a:prstGeom>
                <a:noFill/>
                <a:ln w="9525">
                  <a:noFill/>
                  <a:miter lim="800000"/>
                  <a:headEnd/>
                  <a:tailEnd/>
                </a:ln>
              </p:spPr>
              <p:txBody>
                <a:bodyPr wrap="none">
                  <a:spAutoFit/>
                </a:bodyPr>
                <a:lstStyle/>
                <a:p>
                  <a:r>
                    <a:rPr lang="en-US" sz="1100" dirty="0">
                      <a:solidFill>
                        <a:srgbClr val="FFFFFF"/>
                      </a:solidFill>
                    </a:rPr>
                    <a:t>0.7 nm = Channel Diameter</a:t>
                  </a:r>
                </a:p>
              </p:txBody>
            </p:sp>
            <p:sp>
              <p:nvSpPr>
                <p:cNvPr id="146467" name="Text Box 33"/>
                <p:cNvSpPr txBox="1">
                  <a:spLocks noChangeArrowheads="1"/>
                </p:cNvSpPr>
                <p:nvPr/>
              </p:nvSpPr>
              <p:spPr bwMode="auto">
                <a:xfrm>
                  <a:off x="4838186" y="2261752"/>
                  <a:ext cx="962111" cy="519113"/>
                </a:xfrm>
                <a:prstGeom prst="rect">
                  <a:avLst/>
                </a:prstGeom>
                <a:solidFill>
                  <a:srgbClr val="111111"/>
                </a:solidFill>
                <a:ln w="25400" algn="ctr">
                  <a:noFill/>
                  <a:miter lim="800000"/>
                  <a:headEnd/>
                  <a:tailEnd/>
                </a:ln>
              </p:spPr>
              <p:txBody>
                <a:bodyPr>
                  <a:spAutoFit/>
                </a:bodyPr>
                <a:lstStyle/>
                <a:p>
                  <a:pPr algn="ctr" eaLnBrk="0" hangingPunct="0">
                    <a:spcBef>
                      <a:spcPct val="50000"/>
                    </a:spcBef>
                  </a:pPr>
                  <a:endParaRPr lang="en-US" sz="2800" dirty="0">
                    <a:solidFill>
                      <a:srgbClr val="000000"/>
                    </a:solidFill>
                  </a:endParaRPr>
                </a:p>
              </p:txBody>
            </p:sp>
          </p:grpSp>
        </p:grpSp>
        <p:grpSp>
          <p:nvGrpSpPr>
            <p:cNvPr id="146459" name="Group 38"/>
            <p:cNvGrpSpPr>
              <a:grpSpLocks/>
            </p:cNvGrpSpPr>
            <p:nvPr/>
          </p:nvGrpSpPr>
          <p:grpSpPr bwMode="auto">
            <a:xfrm>
              <a:off x="3820793" y="1863529"/>
              <a:ext cx="1367352" cy="3169694"/>
              <a:chOff x="1983" y="1411"/>
              <a:chExt cx="861" cy="1997"/>
            </a:xfrm>
          </p:grpSpPr>
          <p:sp>
            <p:nvSpPr>
              <p:cNvPr id="146460" name="Line 40"/>
              <p:cNvSpPr>
                <a:spLocks noChangeShapeType="1"/>
              </p:cNvSpPr>
              <p:nvPr/>
            </p:nvSpPr>
            <p:spPr bwMode="auto">
              <a:xfrm flipV="1">
                <a:off x="2655" y="1411"/>
                <a:ext cx="105" cy="83"/>
              </a:xfrm>
              <a:prstGeom prst="line">
                <a:avLst/>
              </a:prstGeom>
              <a:noFill/>
              <a:ln w="38100">
                <a:solidFill>
                  <a:srgbClr val="4646C2"/>
                </a:solidFill>
                <a:round/>
                <a:headEnd/>
                <a:tailEnd type="arrow" w="lg" len="lg"/>
              </a:ln>
            </p:spPr>
            <p:txBody>
              <a:bodyPr/>
              <a:lstStyle/>
              <a:p>
                <a:endParaRPr lang="en-US" dirty="0">
                  <a:solidFill>
                    <a:srgbClr val="000000"/>
                  </a:solidFill>
                </a:endParaRPr>
              </a:p>
            </p:txBody>
          </p:sp>
          <p:sp>
            <p:nvSpPr>
              <p:cNvPr id="146461" name="Freeform 39"/>
              <p:cNvSpPr>
                <a:spLocks/>
              </p:cNvSpPr>
              <p:nvPr/>
            </p:nvSpPr>
            <p:spPr bwMode="auto">
              <a:xfrm>
                <a:off x="1983" y="1495"/>
                <a:ext cx="861" cy="1913"/>
              </a:xfrm>
              <a:custGeom>
                <a:avLst/>
                <a:gdLst>
                  <a:gd name="T0" fmla="*/ 133 w 861"/>
                  <a:gd name="T1" fmla="*/ 19626 h 1857"/>
                  <a:gd name="T2" fmla="*/ 230 w 861"/>
                  <a:gd name="T3" fmla="*/ 18913 h 1857"/>
                  <a:gd name="T4" fmla="*/ 133 w 861"/>
                  <a:gd name="T5" fmla="*/ 18730 h 1857"/>
                  <a:gd name="T6" fmla="*/ 262 w 861"/>
                  <a:gd name="T7" fmla="*/ 17937 h 1857"/>
                  <a:gd name="T8" fmla="*/ 258 w 861"/>
                  <a:gd name="T9" fmla="*/ 17674 h 1857"/>
                  <a:gd name="T10" fmla="*/ 161 w 861"/>
                  <a:gd name="T11" fmla="*/ 17325 h 1857"/>
                  <a:gd name="T12" fmla="*/ 92 w 861"/>
                  <a:gd name="T13" fmla="*/ 17325 h 1857"/>
                  <a:gd name="T14" fmla="*/ 73 w 861"/>
                  <a:gd name="T15" fmla="*/ 16889 h 1857"/>
                  <a:gd name="T16" fmla="*/ 202 w 861"/>
                  <a:gd name="T17" fmla="*/ 16818 h 1857"/>
                  <a:gd name="T18" fmla="*/ 465 w 861"/>
                  <a:gd name="T19" fmla="*/ 18516 h 1857"/>
                  <a:gd name="T20" fmla="*/ 507 w 861"/>
                  <a:gd name="T21" fmla="*/ 19020 h 1857"/>
                  <a:gd name="T22" fmla="*/ 548 w 861"/>
                  <a:gd name="T23" fmla="*/ 18650 h 1857"/>
                  <a:gd name="T24" fmla="*/ 479 w 861"/>
                  <a:gd name="T25" fmla="*/ 16293 h 1857"/>
                  <a:gd name="T26" fmla="*/ 442 w 861"/>
                  <a:gd name="T27" fmla="*/ 15297 h 1857"/>
                  <a:gd name="T28" fmla="*/ 281 w 861"/>
                  <a:gd name="T29" fmla="*/ 14497 h 1857"/>
                  <a:gd name="T30" fmla="*/ 133 w 861"/>
                  <a:gd name="T31" fmla="*/ 14181 h 1857"/>
                  <a:gd name="T32" fmla="*/ 433 w 861"/>
                  <a:gd name="T33" fmla="*/ 12853 h 1857"/>
                  <a:gd name="T34" fmla="*/ 391 w 861"/>
                  <a:gd name="T35" fmla="*/ 12498 h 1857"/>
                  <a:gd name="T36" fmla="*/ 258 w 861"/>
                  <a:gd name="T37" fmla="*/ 11030 h 1857"/>
                  <a:gd name="T38" fmla="*/ 428 w 861"/>
                  <a:gd name="T39" fmla="*/ 11478 h 1857"/>
                  <a:gd name="T40" fmla="*/ 258 w 861"/>
                  <a:gd name="T41" fmla="*/ 10151 h 1857"/>
                  <a:gd name="T42" fmla="*/ 221 w 861"/>
                  <a:gd name="T43" fmla="*/ 8587 h 1857"/>
                  <a:gd name="T44" fmla="*/ 447 w 861"/>
                  <a:gd name="T45" fmla="*/ 8047 h 1857"/>
                  <a:gd name="T46" fmla="*/ 672 w 861"/>
                  <a:gd name="T47" fmla="*/ 8047 h 1857"/>
                  <a:gd name="T48" fmla="*/ 525 w 861"/>
                  <a:gd name="T49" fmla="*/ 9232 h 1857"/>
                  <a:gd name="T50" fmla="*/ 419 w 861"/>
                  <a:gd name="T51" fmla="*/ 7024 h 1857"/>
                  <a:gd name="T52" fmla="*/ 179 w 861"/>
                  <a:gd name="T53" fmla="*/ 6826 h 1857"/>
                  <a:gd name="T54" fmla="*/ 27 w 861"/>
                  <a:gd name="T55" fmla="*/ 6462 h 1857"/>
                  <a:gd name="T56" fmla="*/ 226 w 861"/>
                  <a:gd name="T57" fmla="*/ 6077 h 1857"/>
                  <a:gd name="T58" fmla="*/ 285 w 861"/>
                  <a:gd name="T59" fmla="*/ 6658 h 1857"/>
                  <a:gd name="T60" fmla="*/ 580 w 861"/>
                  <a:gd name="T61" fmla="*/ 7641 h 1857"/>
                  <a:gd name="T62" fmla="*/ 645 w 861"/>
                  <a:gd name="T63" fmla="*/ 7265 h 1857"/>
                  <a:gd name="T64" fmla="*/ 327 w 861"/>
                  <a:gd name="T65" fmla="*/ 5113 h 1857"/>
                  <a:gd name="T66" fmla="*/ 553 w 861"/>
                  <a:gd name="T67" fmla="*/ 4139 h 1857"/>
                  <a:gd name="T68" fmla="*/ 511 w 861"/>
                  <a:gd name="T69" fmla="*/ 3610 h 1857"/>
                  <a:gd name="T70" fmla="*/ 525 w 861"/>
                  <a:gd name="T71" fmla="*/ 2680 h 1857"/>
                  <a:gd name="T72" fmla="*/ 543 w 861"/>
                  <a:gd name="T73" fmla="*/ 1852 h 1857"/>
                  <a:gd name="T74" fmla="*/ 539 w 861"/>
                  <a:gd name="T75" fmla="*/ 1852 h 1857"/>
                  <a:gd name="T76" fmla="*/ 493 w 861"/>
                  <a:gd name="T77" fmla="*/ 1990 h 1857"/>
                  <a:gd name="T78" fmla="*/ 677 w 861"/>
                  <a:gd name="T79" fmla="*/ 2916 h 1857"/>
                  <a:gd name="T80" fmla="*/ 857 w 861"/>
                  <a:gd name="T81" fmla="*/ 4139 h 1857"/>
                  <a:gd name="T82" fmla="*/ 834 w 861"/>
                  <a:gd name="T83" fmla="*/ 3677 h 1857"/>
                  <a:gd name="T84" fmla="*/ 755 w 861"/>
                  <a:gd name="T85" fmla="*/ 2526 h 1857"/>
                  <a:gd name="T86" fmla="*/ 663 w 861"/>
                  <a:gd name="T87" fmla="*/ 736 h 1857"/>
                  <a:gd name="T88" fmla="*/ 677 w 861"/>
                  <a:gd name="T89" fmla="*/ 0 h 18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1"/>
                  <a:gd name="T136" fmla="*/ 0 h 1857"/>
                  <a:gd name="T137" fmla="*/ 861 w 861"/>
                  <a:gd name="T138" fmla="*/ 1857 h 18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1" h="1857">
                    <a:moveTo>
                      <a:pt x="0" y="1857"/>
                    </a:moveTo>
                    <a:cubicBezTo>
                      <a:pt x="36" y="1834"/>
                      <a:pt x="91" y="1828"/>
                      <a:pt x="133" y="1820"/>
                    </a:cubicBezTo>
                    <a:cubicBezTo>
                      <a:pt x="188" y="1799"/>
                      <a:pt x="250" y="1792"/>
                      <a:pt x="308" y="1779"/>
                    </a:cubicBezTo>
                    <a:cubicBezTo>
                      <a:pt x="280" y="1768"/>
                      <a:pt x="268" y="1763"/>
                      <a:pt x="230" y="1756"/>
                    </a:cubicBezTo>
                    <a:cubicBezTo>
                      <a:pt x="205" y="1751"/>
                      <a:pt x="181" y="1747"/>
                      <a:pt x="156" y="1742"/>
                    </a:cubicBezTo>
                    <a:cubicBezTo>
                      <a:pt x="148" y="1741"/>
                      <a:pt x="133" y="1738"/>
                      <a:pt x="133" y="1738"/>
                    </a:cubicBezTo>
                    <a:cubicBezTo>
                      <a:pt x="147" y="1737"/>
                      <a:pt x="290" y="1746"/>
                      <a:pt x="226" y="1701"/>
                    </a:cubicBezTo>
                    <a:cubicBezTo>
                      <a:pt x="237" y="1678"/>
                      <a:pt x="237" y="1670"/>
                      <a:pt x="262" y="1664"/>
                    </a:cubicBezTo>
                    <a:cubicBezTo>
                      <a:pt x="268" y="1661"/>
                      <a:pt x="282" y="1662"/>
                      <a:pt x="281" y="1655"/>
                    </a:cubicBezTo>
                    <a:cubicBezTo>
                      <a:pt x="279" y="1646"/>
                      <a:pt x="266" y="1645"/>
                      <a:pt x="258" y="1641"/>
                    </a:cubicBezTo>
                    <a:cubicBezTo>
                      <a:pt x="233" y="1629"/>
                      <a:pt x="211" y="1623"/>
                      <a:pt x="184" y="1618"/>
                    </a:cubicBezTo>
                    <a:cubicBezTo>
                      <a:pt x="176" y="1615"/>
                      <a:pt x="169" y="1611"/>
                      <a:pt x="161" y="1609"/>
                    </a:cubicBezTo>
                    <a:cubicBezTo>
                      <a:pt x="149" y="1605"/>
                      <a:pt x="124" y="1599"/>
                      <a:pt x="124" y="1599"/>
                    </a:cubicBezTo>
                    <a:cubicBezTo>
                      <a:pt x="116" y="1601"/>
                      <a:pt x="92" y="1607"/>
                      <a:pt x="92" y="1609"/>
                    </a:cubicBezTo>
                    <a:cubicBezTo>
                      <a:pt x="88" y="1624"/>
                      <a:pt x="124" y="1633"/>
                      <a:pt x="133" y="1636"/>
                    </a:cubicBezTo>
                    <a:cubicBezTo>
                      <a:pt x="126" y="1597"/>
                      <a:pt x="100" y="1591"/>
                      <a:pt x="73" y="1567"/>
                    </a:cubicBezTo>
                    <a:cubicBezTo>
                      <a:pt x="84" y="1537"/>
                      <a:pt x="116" y="1538"/>
                      <a:pt x="143" y="1535"/>
                    </a:cubicBezTo>
                    <a:cubicBezTo>
                      <a:pt x="163" y="1543"/>
                      <a:pt x="181" y="1556"/>
                      <a:pt x="202" y="1562"/>
                    </a:cubicBezTo>
                    <a:cubicBezTo>
                      <a:pt x="242" y="1574"/>
                      <a:pt x="272" y="1572"/>
                      <a:pt x="308" y="1590"/>
                    </a:cubicBezTo>
                    <a:cubicBezTo>
                      <a:pt x="352" y="1646"/>
                      <a:pt x="393" y="1699"/>
                      <a:pt x="465" y="1719"/>
                    </a:cubicBezTo>
                    <a:cubicBezTo>
                      <a:pt x="458" y="1693"/>
                      <a:pt x="488" y="1648"/>
                      <a:pt x="451" y="1659"/>
                    </a:cubicBezTo>
                    <a:cubicBezTo>
                      <a:pt x="443" y="1704"/>
                      <a:pt x="458" y="1755"/>
                      <a:pt x="507" y="1765"/>
                    </a:cubicBezTo>
                    <a:cubicBezTo>
                      <a:pt x="519" y="1764"/>
                      <a:pt x="533" y="1768"/>
                      <a:pt x="543" y="1761"/>
                    </a:cubicBezTo>
                    <a:cubicBezTo>
                      <a:pt x="550" y="1755"/>
                      <a:pt x="548" y="1742"/>
                      <a:pt x="548" y="1733"/>
                    </a:cubicBezTo>
                    <a:cubicBezTo>
                      <a:pt x="548" y="1709"/>
                      <a:pt x="520" y="1650"/>
                      <a:pt x="507" y="1627"/>
                    </a:cubicBezTo>
                    <a:cubicBezTo>
                      <a:pt x="500" y="1600"/>
                      <a:pt x="489" y="1527"/>
                      <a:pt x="479" y="1512"/>
                    </a:cubicBezTo>
                    <a:cubicBezTo>
                      <a:pt x="463" y="1489"/>
                      <a:pt x="444" y="1469"/>
                      <a:pt x="428" y="1447"/>
                    </a:cubicBezTo>
                    <a:cubicBezTo>
                      <a:pt x="431" y="1437"/>
                      <a:pt x="442" y="1430"/>
                      <a:pt x="442" y="1420"/>
                    </a:cubicBezTo>
                    <a:cubicBezTo>
                      <a:pt x="442" y="1405"/>
                      <a:pt x="366" y="1383"/>
                      <a:pt x="355" y="1378"/>
                    </a:cubicBezTo>
                    <a:cubicBezTo>
                      <a:pt x="334" y="1368"/>
                      <a:pt x="305" y="1350"/>
                      <a:pt x="281" y="1346"/>
                    </a:cubicBezTo>
                    <a:cubicBezTo>
                      <a:pt x="248" y="1341"/>
                      <a:pt x="244" y="1343"/>
                      <a:pt x="216" y="1337"/>
                    </a:cubicBezTo>
                    <a:cubicBezTo>
                      <a:pt x="187" y="1331"/>
                      <a:pt x="163" y="1322"/>
                      <a:pt x="133" y="1318"/>
                    </a:cubicBezTo>
                    <a:cubicBezTo>
                      <a:pt x="194" y="1287"/>
                      <a:pt x="261" y="1259"/>
                      <a:pt x="327" y="1240"/>
                    </a:cubicBezTo>
                    <a:cubicBezTo>
                      <a:pt x="360" y="1220"/>
                      <a:pt x="395" y="1199"/>
                      <a:pt x="433" y="1194"/>
                    </a:cubicBezTo>
                    <a:cubicBezTo>
                      <a:pt x="473" y="1179"/>
                      <a:pt x="456" y="1190"/>
                      <a:pt x="424" y="1180"/>
                    </a:cubicBezTo>
                    <a:cubicBezTo>
                      <a:pt x="412" y="1176"/>
                      <a:pt x="402" y="1167"/>
                      <a:pt x="391" y="1162"/>
                    </a:cubicBezTo>
                    <a:cubicBezTo>
                      <a:pt x="359" y="1129"/>
                      <a:pt x="342" y="1085"/>
                      <a:pt x="304" y="1060"/>
                    </a:cubicBezTo>
                    <a:cubicBezTo>
                      <a:pt x="292" y="1042"/>
                      <a:pt x="275" y="1036"/>
                      <a:pt x="258" y="1023"/>
                    </a:cubicBezTo>
                    <a:cubicBezTo>
                      <a:pt x="289" y="983"/>
                      <a:pt x="337" y="989"/>
                      <a:pt x="382" y="977"/>
                    </a:cubicBezTo>
                    <a:cubicBezTo>
                      <a:pt x="446" y="986"/>
                      <a:pt x="433" y="997"/>
                      <a:pt x="428" y="1065"/>
                    </a:cubicBezTo>
                    <a:cubicBezTo>
                      <a:pt x="389" y="1026"/>
                      <a:pt x="345" y="985"/>
                      <a:pt x="295" y="959"/>
                    </a:cubicBezTo>
                    <a:cubicBezTo>
                      <a:pt x="283" y="953"/>
                      <a:pt x="270" y="951"/>
                      <a:pt x="258" y="945"/>
                    </a:cubicBezTo>
                    <a:cubicBezTo>
                      <a:pt x="230" y="899"/>
                      <a:pt x="241" y="886"/>
                      <a:pt x="249" y="825"/>
                    </a:cubicBezTo>
                    <a:cubicBezTo>
                      <a:pt x="239" y="816"/>
                      <a:pt x="223" y="810"/>
                      <a:pt x="221" y="797"/>
                    </a:cubicBezTo>
                    <a:cubicBezTo>
                      <a:pt x="216" y="758"/>
                      <a:pt x="275" y="757"/>
                      <a:pt x="299" y="751"/>
                    </a:cubicBezTo>
                    <a:cubicBezTo>
                      <a:pt x="351" y="754"/>
                      <a:pt x="397" y="761"/>
                      <a:pt x="447" y="747"/>
                    </a:cubicBezTo>
                    <a:cubicBezTo>
                      <a:pt x="421" y="771"/>
                      <a:pt x="475" y="768"/>
                      <a:pt x="488" y="770"/>
                    </a:cubicBezTo>
                    <a:cubicBezTo>
                      <a:pt x="657" y="750"/>
                      <a:pt x="596" y="760"/>
                      <a:pt x="672" y="747"/>
                    </a:cubicBezTo>
                    <a:cubicBezTo>
                      <a:pt x="640" y="759"/>
                      <a:pt x="621" y="782"/>
                      <a:pt x="590" y="797"/>
                    </a:cubicBezTo>
                    <a:cubicBezTo>
                      <a:pt x="568" y="819"/>
                      <a:pt x="551" y="840"/>
                      <a:pt x="525" y="857"/>
                    </a:cubicBezTo>
                    <a:cubicBezTo>
                      <a:pt x="512" y="809"/>
                      <a:pt x="531" y="707"/>
                      <a:pt x="493" y="678"/>
                    </a:cubicBezTo>
                    <a:cubicBezTo>
                      <a:pt x="475" y="664"/>
                      <a:pt x="438" y="656"/>
                      <a:pt x="419" y="650"/>
                    </a:cubicBezTo>
                    <a:cubicBezTo>
                      <a:pt x="325" y="656"/>
                      <a:pt x="358" y="642"/>
                      <a:pt x="318" y="682"/>
                    </a:cubicBezTo>
                    <a:cubicBezTo>
                      <a:pt x="264" y="674"/>
                      <a:pt x="228" y="648"/>
                      <a:pt x="179" y="632"/>
                    </a:cubicBezTo>
                    <a:cubicBezTo>
                      <a:pt x="172" y="655"/>
                      <a:pt x="154" y="651"/>
                      <a:pt x="133" y="645"/>
                    </a:cubicBezTo>
                    <a:cubicBezTo>
                      <a:pt x="95" y="634"/>
                      <a:pt x="63" y="612"/>
                      <a:pt x="27" y="599"/>
                    </a:cubicBezTo>
                    <a:cubicBezTo>
                      <a:pt x="42" y="640"/>
                      <a:pt x="99" y="616"/>
                      <a:pt x="129" y="609"/>
                    </a:cubicBezTo>
                    <a:cubicBezTo>
                      <a:pt x="161" y="593"/>
                      <a:pt x="192" y="574"/>
                      <a:pt x="226" y="562"/>
                    </a:cubicBezTo>
                    <a:cubicBezTo>
                      <a:pt x="250" y="571"/>
                      <a:pt x="243" y="594"/>
                      <a:pt x="262" y="609"/>
                    </a:cubicBezTo>
                    <a:cubicBezTo>
                      <a:pt x="268" y="614"/>
                      <a:pt x="277" y="615"/>
                      <a:pt x="285" y="618"/>
                    </a:cubicBezTo>
                    <a:cubicBezTo>
                      <a:pt x="326" y="614"/>
                      <a:pt x="338" y="609"/>
                      <a:pt x="373" y="595"/>
                    </a:cubicBezTo>
                    <a:cubicBezTo>
                      <a:pt x="463" y="620"/>
                      <a:pt x="506" y="673"/>
                      <a:pt x="580" y="710"/>
                    </a:cubicBezTo>
                    <a:cubicBezTo>
                      <a:pt x="636" y="706"/>
                      <a:pt x="654" y="705"/>
                      <a:pt x="700" y="692"/>
                    </a:cubicBezTo>
                    <a:cubicBezTo>
                      <a:pt x="682" y="682"/>
                      <a:pt x="665" y="679"/>
                      <a:pt x="645" y="673"/>
                    </a:cubicBezTo>
                    <a:cubicBezTo>
                      <a:pt x="607" y="645"/>
                      <a:pt x="562" y="637"/>
                      <a:pt x="516" y="632"/>
                    </a:cubicBezTo>
                    <a:cubicBezTo>
                      <a:pt x="466" y="576"/>
                      <a:pt x="406" y="489"/>
                      <a:pt x="327" y="475"/>
                    </a:cubicBezTo>
                    <a:cubicBezTo>
                      <a:pt x="312" y="404"/>
                      <a:pt x="421" y="387"/>
                      <a:pt x="470" y="369"/>
                    </a:cubicBezTo>
                    <a:cubicBezTo>
                      <a:pt x="526" y="375"/>
                      <a:pt x="507" y="370"/>
                      <a:pt x="553" y="383"/>
                    </a:cubicBezTo>
                    <a:cubicBezTo>
                      <a:pt x="559" y="385"/>
                      <a:pt x="534" y="378"/>
                      <a:pt x="534" y="378"/>
                    </a:cubicBezTo>
                    <a:cubicBezTo>
                      <a:pt x="513" y="347"/>
                      <a:pt x="520" y="361"/>
                      <a:pt x="511" y="337"/>
                    </a:cubicBezTo>
                    <a:cubicBezTo>
                      <a:pt x="513" y="317"/>
                      <a:pt x="510" y="296"/>
                      <a:pt x="516" y="277"/>
                    </a:cubicBezTo>
                    <a:cubicBezTo>
                      <a:pt x="527" y="242"/>
                      <a:pt x="546" y="282"/>
                      <a:pt x="525" y="249"/>
                    </a:cubicBezTo>
                    <a:cubicBezTo>
                      <a:pt x="516" y="216"/>
                      <a:pt x="544" y="202"/>
                      <a:pt x="507" y="194"/>
                    </a:cubicBezTo>
                    <a:cubicBezTo>
                      <a:pt x="572" y="161"/>
                      <a:pt x="474" y="212"/>
                      <a:pt x="543" y="171"/>
                    </a:cubicBezTo>
                    <a:cubicBezTo>
                      <a:pt x="553" y="165"/>
                      <a:pt x="608" y="156"/>
                      <a:pt x="553" y="166"/>
                    </a:cubicBezTo>
                    <a:cubicBezTo>
                      <a:pt x="548" y="168"/>
                      <a:pt x="544" y="170"/>
                      <a:pt x="539" y="171"/>
                    </a:cubicBezTo>
                    <a:cubicBezTo>
                      <a:pt x="533" y="173"/>
                      <a:pt x="526" y="173"/>
                      <a:pt x="520" y="175"/>
                    </a:cubicBezTo>
                    <a:cubicBezTo>
                      <a:pt x="511" y="178"/>
                      <a:pt x="493" y="185"/>
                      <a:pt x="493" y="185"/>
                    </a:cubicBezTo>
                    <a:cubicBezTo>
                      <a:pt x="524" y="187"/>
                      <a:pt x="584" y="182"/>
                      <a:pt x="613" y="208"/>
                    </a:cubicBezTo>
                    <a:cubicBezTo>
                      <a:pt x="636" y="228"/>
                      <a:pt x="677" y="272"/>
                      <a:pt x="677" y="272"/>
                    </a:cubicBezTo>
                    <a:cubicBezTo>
                      <a:pt x="701" y="341"/>
                      <a:pt x="762" y="375"/>
                      <a:pt x="829" y="387"/>
                    </a:cubicBezTo>
                    <a:cubicBezTo>
                      <a:pt x="838" y="386"/>
                      <a:pt x="850" y="389"/>
                      <a:pt x="857" y="383"/>
                    </a:cubicBezTo>
                    <a:cubicBezTo>
                      <a:pt x="861" y="379"/>
                      <a:pt x="850" y="374"/>
                      <a:pt x="848" y="369"/>
                    </a:cubicBezTo>
                    <a:cubicBezTo>
                      <a:pt x="835" y="339"/>
                      <a:pt x="852" y="361"/>
                      <a:pt x="834" y="341"/>
                    </a:cubicBezTo>
                    <a:cubicBezTo>
                      <a:pt x="823" y="312"/>
                      <a:pt x="796" y="294"/>
                      <a:pt x="774" y="272"/>
                    </a:cubicBezTo>
                    <a:cubicBezTo>
                      <a:pt x="769" y="259"/>
                      <a:pt x="758" y="248"/>
                      <a:pt x="755" y="235"/>
                    </a:cubicBezTo>
                    <a:cubicBezTo>
                      <a:pt x="746" y="200"/>
                      <a:pt x="753" y="162"/>
                      <a:pt x="719" y="139"/>
                    </a:cubicBezTo>
                    <a:cubicBezTo>
                      <a:pt x="701" y="113"/>
                      <a:pt x="683" y="93"/>
                      <a:pt x="663" y="69"/>
                    </a:cubicBezTo>
                    <a:cubicBezTo>
                      <a:pt x="656" y="61"/>
                      <a:pt x="645" y="42"/>
                      <a:pt x="645" y="42"/>
                    </a:cubicBezTo>
                    <a:cubicBezTo>
                      <a:pt x="650" y="20"/>
                      <a:pt x="657" y="11"/>
                      <a:pt x="677" y="0"/>
                    </a:cubicBezTo>
                  </a:path>
                </a:pathLst>
              </a:custGeom>
              <a:noFill/>
              <a:ln w="41275">
                <a:solidFill>
                  <a:srgbClr val="4646C2"/>
                </a:solidFill>
                <a:round/>
                <a:headEnd/>
                <a:tailEnd/>
              </a:ln>
            </p:spPr>
            <p:txBody>
              <a:bodyPr/>
              <a:lstStyle/>
              <a:p>
                <a:endParaRPr lang="en-US" dirty="0">
                  <a:solidFill>
                    <a:srgbClr val="000000"/>
                  </a:solidFill>
                </a:endParaRPr>
              </a:p>
            </p:txBody>
          </p:sp>
        </p:grpSp>
      </p:grpSp>
      <p:grpSp>
        <p:nvGrpSpPr>
          <p:cNvPr id="146439" name="Group 35"/>
          <p:cNvGrpSpPr>
            <a:grpSpLocks/>
          </p:cNvGrpSpPr>
          <p:nvPr>
            <p:custDataLst>
              <p:tags r:id="rId8"/>
            </p:custDataLst>
          </p:nvPr>
        </p:nvGrpSpPr>
        <p:grpSpPr bwMode="auto">
          <a:xfrm>
            <a:off x="3325813" y="4764088"/>
            <a:ext cx="746125" cy="368300"/>
            <a:chOff x="2100" y="3824"/>
            <a:chExt cx="470" cy="242"/>
          </a:xfrm>
        </p:grpSpPr>
        <p:sp>
          <p:nvSpPr>
            <p:cNvPr id="146456" name="Oval 36"/>
            <p:cNvSpPr>
              <a:spLocks noChangeArrowheads="1"/>
            </p:cNvSpPr>
            <p:nvPr/>
          </p:nvSpPr>
          <p:spPr bwMode="auto">
            <a:xfrm>
              <a:off x="2224" y="3847"/>
              <a:ext cx="217" cy="212"/>
            </a:xfrm>
            <a:prstGeom prst="ellipse">
              <a:avLst/>
            </a:prstGeom>
            <a:solidFill>
              <a:schemeClr val="accent2"/>
            </a:solidFill>
            <a:ln w="9525" algn="ctr">
              <a:solidFill>
                <a:schemeClr val="accent1"/>
              </a:solidFill>
              <a:round/>
              <a:headEnd/>
              <a:tailEnd/>
            </a:ln>
          </p:spPr>
          <p:txBody>
            <a:bodyPr wrap="none" anchor="ctr"/>
            <a:lstStyle/>
            <a:p>
              <a:pPr algn="ctr" eaLnBrk="0" hangingPunct="0">
                <a:spcBef>
                  <a:spcPct val="50000"/>
                </a:spcBef>
              </a:pPr>
              <a:endParaRPr lang="en-US" dirty="0">
                <a:solidFill>
                  <a:srgbClr val="000000"/>
                </a:solidFill>
              </a:endParaRPr>
            </a:p>
          </p:txBody>
        </p:sp>
        <p:sp>
          <p:nvSpPr>
            <p:cNvPr id="146457" name="Text Box 37"/>
            <p:cNvSpPr txBox="1">
              <a:spLocks noChangeArrowheads="1"/>
            </p:cNvSpPr>
            <p:nvPr/>
          </p:nvSpPr>
          <p:spPr bwMode="auto">
            <a:xfrm>
              <a:off x="2100" y="3824"/>
              <a:ext cx="470" cy="242"/>
            </a:xfrm>
            <a:prstGeom prst="rect">
              <a:avLst/>
            </a:prstGeom>
            <a:noFill/>
            <a:ln w="25400" algn="ctr">
              <a:noFill/>
              <a:miter lim="800000"/>
              <a:headEnd/>
              <a:tailEnd/>
            </a:ln>
          </p:spPr>
          <p:txBody>
            <a:bodyPr>
              <a:spAutoFit/>
            </a:bodyPr>
            <a:lstStyle/>
            <a:p>
              <a:pPr algn="ctr" eaLnBrk="0" hangingPunct="0">
                <a:spcBef>
                  <a:spcPct val="50000"/>
                </a:spcBef>
              </a:pPr>
              <a:r>
                <a:rPr lang="en-US" sz="1800" b="1" dirty="0">
                  <a:solidFill>
                    <a:srgbClr val="BBE0E3"/>
                  </a:solidFill>
                </a:rPr>
                <a:t>+</a:t>
              </a:r>
              <a:endParaRPr lang="en-US" sz="1800" b="1" baseline="50000" dirty="0">
                <a:solidFill>
                  <a:srgbClr val="BBE0E3"/>
                </a:solidFill>
              </a:endParaRPr>
            </a:p>
          </p:txBody>
        </p:sp>
      </p:grpSp>
      <p:grpSp>
        <p:nvGrpSpPr>
          <p:cNvPr id="146440" name="Group 40"/>
          <p:cNvGrpSpPr>
            <a:grpSpLocks/>
          </p:cNvGrpSpPr>
          <p:nvPr>
            <p:custDataLst>
              <p:tags r:id="rId9"/>
            </p:custDataLst>
          </p:nvPr>
        </p:nvGrpSpPr>
        <p:grpSpPr bwMode="auto">
          <a:xfrm>
            <a:off x="5849424" y="1256314"/>
            <a:ext cx="3352800" cy="1006475"/>
            <a:chOff x="5791200" y="954922"/>
            <a:chExt cx="3352800" cy="1006476"/>
          </a:xfrm>
        </p:grpSpPr>
        <p:sp>
          <p:nvSpPr>
            <p:cNvPr id="146454" name="Rectangle 4"/>
            <p:cNvSpPr>
              <a:spLocks noChangeArrowheads="1"/>
            </p:cNvSpPr>
            <p:nvPr/>
          </p:nvSpPr>
          <p:spPr bwMode="auto">
            <a:xfrm>
              <a:off x="5791200" y="954922"/>
              <a:ext cx="3352800" cy="679450"/>
            </a:xfrm>
            <a:prstGeom prst="rect">
              <a:avLst/>
            </a:prstGeom>
            <a:noFill/>
            <a:ln w="25400" algn="ctr">
              <a:noFill/>
              <a:miter lim="800000"/>
              <a:headEnd/>
              <a:tailEnd/>
            </a:ln>
          </p:spPr>
          <p:txBody>
            <a:bodyPr>
              <a:spAutoFit/>
            </a:bodyPr>
            <a:lstStyle/>
            <a:p>
              <a:pPr algn="ctr" eaLnBrk="0" hangingPunct="0">
                <a:spcBef>
                  <a:spcPct val="50000"/>
                </a:spcBef>
              </a:pPr>
              <a:r>
                <a:rPr lang="en-US" altLang="ko-KR" sz="2800" b="1" u="sng" dirty="0">
                  <a:solidFill>
                    <a:srgbClr val="262673"/>
                  </a:solidFill>
                  <a:ea typeface="Gulim" pitchFamily="34" charset="-127"/>
                </a:rPr>
                <a:t>Ions in Water</a:t>
              </a:r>
              <a:r>
                <a:rPr lang="en-US" altLang="ko-KR" sz="2800" b="1" dirty="0">
                  <a:solidFill>
                    <a:srgbClr val="262673"/>
                  </a:solidFill>
                  <a:ea typeface="Gulim" pitchFamily="34" charset="-127"/>
                </a:rPr>
                <a:t> </a:t>
              </a:r>
              <a:br>
                <a:rPr lang="en-US" altLang="ko-KR" sz="2800" b="1" dirty="0">
                  <a:solidFill>
                    <a:srgbClr val="262673"/>
                  </a:solidFill>
                  <a:ea typeface="Gulim" pitchFamily="34" charset="-127"/>
                </a:rPr>
              </a:br>
              <a:r>
                <a:rPr lang="en-US" altLang="ko-KR" dirty="0">
                  <a:solidFill>
                    <a:srgbClr val="262673"/>
                  </a:solidFill>
                  <a:ea typeface="Gulim" pitchFamily="34" charset="-127"/>
                </a:rPr>
                <a:t>are the</a:t>
              </a:r>
              <a:r>
                <a:rPr lang="en-US" altLang="ko-KR" sz="2000" b="1" dirty="0">
                  <a:solidFill>
                    <a:srgbClr val="262673"/>
                  </a:solidFill>
                  <a:ea typeface="Gulim" pitchFamily="34" charset="-127"/>
                </a:rPr>
                <a:t/>
              </a:r>
              <a:br>
                <a:rPr lang="en-US" altLang="ko-KR" sz="2000" b="1" dirty="0">
                  <a:solidFill>
                    <a:srgbClr val="262673"/>
                  </a:solidFill>
                  <a:ea typeface="Gulim" pitchFamily="34" charset="-127"/>
                </a:rPr>
              </a:br>
              <a:endParaRPr lang="en-US" altLang="ko-KR" sz="2000" b="1" dirty="0">
                <a:solidFill>
                  <a:srgbClr val="262673"/>
                </a:solidFill>
                <a:ea typeface="Gulim" pitchFamily="34" charset="-127"/>
              </a:endParaRPr>
            </a:p>
          </p:txBody>
        </p:sp>
        <p:sp>
          <p:nvSpPr>
            <p:cNvPr id="146455" name="Rectangle 39"/>
            <p:cNvSpPr>
              <a:spLocks noChangeArrowheads="1"/>
            </p:cNvSpPr>
            <p:nvPr/>
          </p:nvSpPr>
          <p:spPr bwMode="auto">
            <a:xfrm>
              <a:off x="6002338" y="1669298"/>
              <a:ext cx="2905125" cy="292100"/>
            </a:xfrm>
            <a:prstGeom prst="rect">
              <a:avLst/>
            </a:prstGeom>
            <a:noFill/>
            <a:ln w="9525">
              <a:noFill/>
              <a:miter lim="800000"/>
              <a:headEnd/>
              <a:tailEnd/>
            </a:ln>
          </p:spPr>
          <p:txBody>
            <a:bodyPr>
              <a:spAutoFit/>
            </a:bodyPr>
            <a:lstStyle/>
            <a:p>
              <a:pPr algn="ctr"/>
              <a:r>
                <a:rPr lang="en-US" altLang="ko-KR" sz="2400" b="1" dirty="0">
                  <a:solidFill>
                    <a:srgbClr val="262673"/>
                  </a:solidFill>
                  <a:ea typeface="Gulim" pitchFamily="34" charset="-127"/>
                </a:rPr>
                <a:t>Liquid of Life</a:t>
              </a:r>
            </a:p>
          </p:txBody>
        </p:sp>
      </p:grpSp>
      <p:grpSp>
        <p:nvGrpSpPr>
          <p:cNvPr id="146441" name="Group 41"/>
          <p:cNvGrpSpPr>
            <a:grpSpLocks/>
          </p:cNvGrpSpPr>
          <p:nvPr>
            <p:custDataLst>
              <p:tags r:id="rId10"/>
            </p:custDataLst>
          </p:nvPr>
        </p:nvGrpSpPr>
        <p:grpSpPr bwMode="auto">
          <a:xfrm>
            <a:off x="6506649" y="2448719"/>
            <a:ext cx="2012950" cy="3376612"/>
            <a:chOff x="355309" y="3088786"/>
            <a:chExt cx="2013625" cy="3377103"/>
          </a:xfrm>
        </p:grpSpPr>
        <p:grpSp>
          <p:nvGrpSpPr>
            <p:cNvPr id="146443" name="Group 44"/>
            <p:cNvGrpSpPr>
              <a:grpSpLocks/>
            </p:cNvGrpSpPr>
            <p:nvPr/>
          </p:nvGrpSpPr>
          <p:grpSpPr bwMode="auto">
            <a:xfrm>
              <a:off x="871538" y="3451013"/>
              <a:ext cx="985837" cy="3014876"/>
              <a:chOff x="502518" y="2560770"/>
              <a:chExt cx="985926" cy="3015356"/>
            </a:xfrm>
          </p:grpSpPr>
          <p:cxnSp>
            <p:nvCxnSpPr>
              <p:cNvPr id="146445" name="Straight Arrow Connector 39"/>
              <p:cNvCxnSpPr>
                <a:cxnSpLocks noChangeShapeType="1"/>
              </p:cNvCxnSpPr>
              <p:nvPr/>
            </p:nvCxnSpPr>
            <p:spPr bwMode="auto">
              <a:xfrm flipV="1">
                <a:off x="502518" y="5120513"/>
                <a:ext cx="985926" cy="0"/>
              </a:xfrm>
              <a:prstGeom prst="straightConnector1">
                <a:avLst/>
              </a:prstGeom>
              <a:noFill/>
              <a:ln w="15875" algn="ctr">
                <a:solidFill>
                  <a:srgbClr val="19066A"/>
                </a:solidFill>
                <a:round/>
                <a:headEnd type="arrow" w="med" len="med"/>
                <a:tailEnd type="arrow" w="med" len="med"/>
              </a:ln>
            </p:spPr>
          </p:cxnSp>
          <p:sp>
            <p:nvSpPr>
              <p:cNvPr id="146446" name="TextBox 45"/>
              <p:cNvSpPr txBox="1">
                <a:spLocks noChangeArrowheads="1"/>
              </p:cNvSpPr>
              <p:nvPr/>
            </p:nvSpPr>
            <p:spPr bwMode="auto">
              <a:xfrm>
                <a:off x="743840" y="5237988"/>
                <a:ext cx="492169" cy="338138"/>
              </a:xfrm>
              <a:prstGeom prst="rect">
                <a:avLst/>
              </a:prstGeom>
              <a:noFill/>
              <a:ln w="9525">
                <a:noFill/>
                <a:miter lim="800000"/>
                <a:headEnd/>
                <a:tailEnd/>
              </a:ln>
            </p:spPr>
            <p:txBody>
              <a:bodyPr wrap="none">
                <a:spAutoFit/>
              </a:bodyPr>
              <a:lstStyle/>
              <a:p>
                <a:r>
                  <a:rPr lang="en-US" dirty="0">
                    <a:solidFill>
                      <a:srgbClr val="19066A"/>
                    </a:solidFill>
                  </a:rPr>
                  <a:t>3 Å</a:t>
                </a:r>
              </a:p>
            </p:txBody>
          </p:sp>
          <p:grpSp>
            <p:nvGrpSpPr>
              <p:cNvPr id="146447" name="Group 43"/>
              <p:cNvGrpSpPr>
                <a:grpSpLocks/>
              </p:cNvGrpSpPr>
              <p:nvPr/>
            </p:nvGrpSpPr>
            <p:grpSpPr bwMode="auto">
              <a:xfrm>
                <a:off x="612233" y="2560770"/>
                <a:ext cx="836724" cy="2624880"/>
                <a:chOff x="612233" y="2560770"/>
                <a:chExt cx="836724" cy="2624880"/>
              </a:xfrm>
            </p:grpSpPr>
            <p:sp>
              <p:nvSpPr>
                <p:cNvPr id="146448" name="Oval 21"/>
                <p:cNvSpPr>
                  <a:spLocks noChangeAspect="1" noChangeArrowheads="1"/>
                </p:cNvSpPr>
                <p:nvPr/>
              </p:nvSpPr>
              <p:spPr bwMode="auto">
                <a:xfrm>
                  <a:off x="709777" y="4245796"/>
                  <a:ext cx="647759" cy="616232"/>
                </a:xfrm>
                <a:prstGeom prst="ellipse">
                  <a:avLst/>
                </a:prstGeom>
                <a:gradFill rotWithShape="1">
                  <a:gsLst>
                    <a:gs pos="0">
                      <a:srgbClr val="EFBFDF"/>
                    </a:gs>
                    <a:gs pos="100000">
                      <a:srgbClr val="CC3399">
                        <a:alpha val="75000"/>
                      </a:srgbClr>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dirty="0">
                    <a:solidFill>
                      <a:srgbClr val="000000"/>
                    </a:solidFill>
                  </a:endParaRPr>
                </a:p>
              </p:txBody>
            </p:sp>
            <p:sp>
              <p:nvSpPr>
                <p:cNvPr id="146449" name="Rectangle 22"/>
                <p:cNvSpPr>
                  <a:spLocks noChangeArrowheads="1"/>
                </p:cNvSpPr>
                <p:nvPr/>
              </p:nvSpPr>
              <p:spPr bwMode="auto">
                <a:xfrm>
                  <a:off x="774703" y="4034712"/>
                  <a:ext cx="566188" cy="1150938"/>
                </a:xfrm>
                <a:prstGeom prst="rect">
                  <a:avLst/>
                </a:prstGeom>
                <a:noFill/>
                <a:ln w="25400" algn="ctr">
                  <a:noFill/>
                  <a:miter lim="800000"/>
                  <a:headEnd/>
                  <a:tailEnd/>
                </a:ln>
              </p:spPr>
              <p:txBody>
                <a:bodyPr>
                  <a:spAutoFit/>
                </a:bodyPr>
                <a:lstStyle/>
                <a:p>
                  <a:pPr algn="ctr" eaLnBrk="0" hangingPunct="0">
                    <a:spcBef>
                      <a:spcPct val="50000"/>
                    </a:spcBef>
                  </a:pPr>
                  <a:r>
                    <a:rPr lang="en-US" sz="1200" b="1" dirty="0">
                      <a:solidFill>
                        <a:srgbClr val="24246E"/>
                      </a:solidFill>
                    </a:rPr>
                    <a:t>K</a:t>
                  </a:r>
                  <a:r>
                    <a:rPr lang="en-US" b="1" baseline="30000" dirty="0">
                      <a:solidFill>
                        <a:srgbClr val="24246E"/>
                      </a:solidFill>
                    </a:rPr>
                    <a:t>+</a:t>
                  </a:r>
                  <a:r>
                    <a:rPr lang="en-US" sz="4400" b="1" dirty="0">
                      <a:solidFill>
                        <a:srgbClr val="000000"/>
                      </a:solidFill>
                    </a:rPr>
                    <a:t> </a:t>
                  </a:r>
                </a:p>
              </p:txBody>
            </p:sp>
            <p:sp>
              <p:nvSpPr>
                <p:cNvPr id="44" name="Oval 25"/>
                <p:cNvSpPr>
                  <a:spLocks noChangeAspect="1" noChangeArrowheads="1"/>
                </p:cNvSpPr>
                <p:nvPr/>
              </p:nvSpPr>
              <p:spPr bwMode="auto">
                <a:xfrm>
                  <a:off x="745391" y="2560546"/>
                  <a:ext cx="470100" cy="447811"/>
                </a:xfrm>
                <a:prstGeom prst="ellipse">
                  <a:avLst/>
                </a:prstGeom>
                <a:gradFill rotWithShape="1">
                  <a:gsLst>
                    <a:gs pos="0">
                      <a:srgbClr val="00BC00">
                        <a:alpha val="3998"/>
                      </a:srgbClr>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45" name="Text Box 26"/>
                <p:cNvSpPr txBox="1">
                  <a:spLocks noChangeArrowheads="1"/>
                </p:cNvSpPr>
                <p:nvPr/>
              </p:nvSpPr>
              <p:spPr bwMode="auto">
                <a:xfrm>
                  <a:off x="611984" y="2663764"/>
                  <a:ext cx="821086" cy="368412"/>
                </a:xfrm>
                <a:prstGeom prst="rect">
                  <a:avLst/>
                </a:prstGeom>
                <a:noFill/>
                <a:ln w="25400" algn="ctr">
                  <a:noFill/>
                  <a:miter lim="800000"/>
                  <a:headEnd type="none" w="lg" len="lg"/>
                  <a:tailEnd type="none" w="lg" len="lg"/>
                </a:ln>
              </p:spPr>
              <p:txBody>
                <a:bodyPr>
                  <a:spAutoFit/>
                </a:bodyPr>
                <a:lstStyle/>
                <a:p>
                  <a:pPr algn="ctr" eaLnBrk="0" fontAlgn="auto" hangingPunct="0">
                    <a:spcBef>
                      <a:spcPct val="50000"/>
                    </a:spcBef>
                    <a:spcAft>
                      <a:spcPts val="0"/>
                    </a:spcAft>
                    <a:defRPr/>
                  </a:pPr>
                  <a:r>
                    <a:rPr lang="en-US" sz="1000" b="1" kern="0" dirty="0">
                      <a:solidFill>
                        <a:srgbClr val="002E00"/>
                      </a:solidFill>
                    </a:rPr>
                    <a:t>Na</a:t>
                  </a:r>
                  <a:r>
                    <a:rPr lang="en-US" sz="1000" b="1" kern="0" baseline="30000" dirty="0">
                      <a:solidFill>
                        <a:srgbClr val="002E00"/>
                      </a:solidFill>
                    </a:rPr>
                    <a:t>+</a:t>
                  </a:r>
                  <a:endParaRPr lang="en-US" sz="1000" b="1" kern="0" dirty="0">
                    <a:solidFill>
                      <a:srgbClr val="002E00"/>
                    </a:solidFill>
                  </a:endParaRPr>
                </a:p>
              </p:txBody>
            </p:sp>
            <p:sp>
              <p:nvSpPr>
                <p:cNvPr id="46" name="Oval 25"/>
                <p:cNvSpPr>
                  <a:spLocks noChangeAspect="1" noChangeArrowheads="1"/>
                </p:cNvSpPr>
                <p:nvPr/>
              </p:nvSpPr>
              <p:spPr bwMode="auto">
                <a:xfrm>
                  <a:off x="734273" y="3375181"/>
                  <a:ext cx="470100" cy="449400"/>
                </a:xfrm>
                <a:prstGeom prst="ellipse">
                  <a:avLst/>
                </a:prstGeom>
                <a:gradFill rotWithShape="1">
                  <a:gsLst>
                    <a:gs pos="79000">
                      <a:srgbClr val="FF0000"/>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146453" name="TextBox 33"/>
                <p:cNvSpPr txBox="1">
                  <a:spLocks noChangeArrowheads="1"/>
                </p:cNvSpPr>
                <p:nvPr/>
              </p:nvSpPr>
              <p:spPr bwMode="auto">
                <a:xfrm>
                  <a:off x="655135" y="3430881"/>
                  <a:ext cx="793822" cy="246570"/>
                </a:xfrm>
                <a:prstGeom prst="rect">
                  <a:avLst/>
                </a:prstGeom>
                <a:noFill/>
                <a:ln w="9525">
                  <a:noFill/>
                  <a:miter lim="800000"/>
                  <a:headEnd/>
                  <a:tailEnd/>
                </a:ln>
              </p:spPr>
              <p:txBody>
                <a:bodyPr>
                  <a:spAutoFit/>
                </a:bodyPr>
                <a:lstStyle/>
                <a:p>
                  <a:r>
                    <a:rPr lang="en-US" sz="1000" b="1" dirty="0">
                      <a:solidFill>
                        <a:srgbClr val="000000"/>
                      </a:solidFill>
                    </a:rPr>
                    <a:t>   Ca</a:t>
                  </a:r>
                  <a:r>
                    <a:rPr lang="en-US" sz="1000" b="1" baseline="30000" dirty="0">
                      <a:solidFill>
                        <a:srgbClr val="000000"/>
                      </a:solidFill>
                    </a:rPr>
                    <a:t>++</a:t>
                  </a:r>
                  <a:endParaRPr lang="en-US" sz="1000" b="1" dirty="0">
                    <a:solidFill>
                      <a:srgbClr val="000000"/>
                    </a:solidFill>
                  </a:endParaRPr>
                </a:p>
              </p:txBody>
            </p:sp>
          </p:grpSp>
        </p:grpSp>
        <p:sp>
          <p:nvSpPr>
            <p:cNvPr id="146444" name="TextBox 40"/>
            <p:cNvSpPr txBox="1">
              <a:spLocks noChangeArrowheads="1"/>
            </p:cNvSpPr>
            <p:nvPr/>
          </p:nvSpPr>
          <p:spPr bwMode="auto">
            <a:xfrm>
              <a:off x="355309" y="3088786"/>
              <a:ext cx="2013625" cy="276999"/>
            </a:xfrm>
            <a:prstGeom prst="rect">
              <a:avLst/>
            </a:prstGeom>
            <a:noFill/>
            <a:ln w="9525">
              <a:noFill/>
              <a:miter lim="800000"/>
              <a:headEnd/>
              <a:tailEnd/>
            </a:ln>
          </p:spPr>
          <p:txBody>
            <a:bodyPr>
              <a:spAutoFit/>
            </a:bodyPr>
            <a:lstStyle/>
            <a:p>
              <a:pPr algn="ctr"/>
              <a:r>
                <a:rPr lang="en-US" sz="1200" b="1" i="1" dirty="0">
                  <a:solidFill>
                    <a:srgbClr val="19066A"/>
                  </a:solidFill>
                </a:rPr>
                <a:t>Hard Spheres</a:t>
              </a:r>
            </a:p>
          </p:txBody>
        </p:sp>
      </p:grpSp>
      <p:sp>
        <p:nvSpPr>
          <p:cNvPr id="146442" name="Line 29"/>
          <p:cNvSpPr>
            <a:spLocks noChangeAspect="1" noChangeShapeType="1"/>
          </p:cNvSpPr>
          <p:nvPr>
            <p:custDataLst>
              <p:tags r:id="rId11"/>
            </p:custDataLst>
          </p:nvPr>
        </p:nvSpPr>
        <p:spPr bwMode="auto">
          <a:xfrm rot="-5400000">
            <a:off x="4642644" y="4805832"/>
            <a:ext cx="1588" cy="1636713"/>
          </a:xfrm>
          <a:prstGeom prst="line">
            <a:avLst/>
          </a:prstGeom>
          <a:noFill/>
          <a:ln w="19050">
            <a:solidFill>
              <a:schemeClr val="accent2">
                <a:lumMod val="50000"/>
              </a:schemeClr>
            </a:solidFill>
            <a:round/>
            <a:headEnd type="arrow" w="med" len="med"/>
            <a:tailEnd type="arrow" w="med" len="med"/>
          </a:ln>
        </p:spPr>
        <p:txBody>
          <a:bodyPr wrap="none" anchor="ctr"/>
          <a:lstStyle/>
          <a:p>
            <a:endParaRPr lang="en-US" dirty="0">
              <a:solidFill>
                <a:srgbClr val="000000"/>
              </a:solidFill>
            </a:endParaRPr>
          </a:p>
        </p:txBody>
      </p:sp>
      <p:sp>
        <p:nvSpPr>
          <p:cNvPr id="2" name="TextBox 1"/>
          <p:cNvSpPr txBox="1"/>
          <p:nvPr/>
        </p:nvSpPr>
        <p:spPr>
          <a:xfrm>
            <a:off x="1446647" y="6129923"/>
            <a:ext cx="6902569" cy="338554"/>
          </a:xfrm>
          <a:prstGeom prst="rect">
            <a:avLst/>
          </a:prstGeom>
          <a:noFill/>
        </p:spPr>
        <p:txBody>
          <a:bodyPr wrap="square" rtlCol="0">
            <a:spAutoFit/>
          </a:bodyPr>
          <a:lstStyle/>
          <a:p>
            <a:r>
              <a:rPr lang="en-US" b="1" dirty="0" smtClean="0">
                <a:solidFill>
                  <a:srgbClr val="003366"/>
                </a:solidFill>
              </a:rPr>
              <a:t>*</a:t>
            </a:r>
            <a:r>
              <a:rPr lang="en-US" sz="1200" b="1" dirty="0" smtClean="0">
                <a:solidFill>
                  <a:srgbClr val="003366"/>
                </a:solidFill>
              </a:rPr>
              <a:t>Devices as defined in engineering , with inputs and outputs, and power supplies.</a:t>
            </a:r>
            <a:endParaRPr lang="en-US" sz="1200" dirty="0">
              <a:solidFill>
                <a:srgbClr val="000000"/>
              </a:solidFill>
            </a:endParaRPr>
          </a:p>
        </p:txBody>
      </p:sp>
    </p:spTree>
    <p:custDataLst>
      <p:tags r:id="rId2"/>
    </p:custDataLst>
    <p:extLst>
      <p:ext uri="{BB962C8B-B14F-4D97-AF65-F5344CB8AC3E}">
        <p14:creationId xmlns:p14="http://schemas.microsoft.com/office/powerpoint/2010/main" val="9509400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5"/>
          <p:cNvSpPr>
            <a:spLocks noGrp="1"/>
          </p:cNvSpPr>
          <p:nvPr>
            <p:ph type="sldNum" sz="quarter" idx="12"/>
            <p:custDataLst>
              <p:tags r:id="rId2"/>
            </p:custDataLst>
          </p:nvPr>
        </p:nvSpPr>
        <p:spPr>
          <a:noFill/>
        </p:spPr>
        <p:txBody>
          <a:bodyPr/>
          <a:lstStyle/>
          <a:p>
            <a:fld id="{4419E11A-7F58-435A-9180-509469743342}" type="slidenum">
              <a:rPr lang="en-US" smtClean="0">
                <a:solidFill>
                  <a:srgbClr val="000000"/>
                </a:solidFill>
                <a:cs typeface="Arial" pitchFamily="34" charset="0"/>
              </a:rPr>
              <a:pPr/>
              <a:t>10</a:t>
            </a:fld>
            <a:endParaRPr lang="en-US" dirty="0" smtClean="0">
              <a:solidFill>
                <a:srgbClr val="000000"/>
              </a:solidFill>
              <a:cs typeface="Arial" pitchFamily="34" charset="0"/>
            </a:endParaRPr>
          </a:p>
        </p:txBody>
      </p:sp>
      <p:sp>
        <p:nvSpPr>
          <p:cNvPr id="160771" name="Line 27"/>
          <p:cNvSpPr>
            <a:spLocks noChangeShapeType="1"/>
          </p:cNvSpPr>
          <p:nvPr>
            <p:custDataLst>
              <p:tags r:id="rId3"/>
            </p:custDataLst>
          </p:nvPr>
        </p:nvSpPr>
        <p:spPr bwMode="auto">
          <a:xfrm flipH="1">
            <a:off x="6934200" y="2876550"/>
            <a:ext cx="723900" cy="219075"/>
          </a:xfrm>
          <a:prstGeom prst="line">
            <a:avLst/>
          </a:prstGeom>
          <a:noFill/>
          <a:ln w="25400">
            <a:solidFill>
              <a:srgbClr val="000000"/>
            </a:solidFill>
            <a:round/>
            <a:headEnd/>
            <a:tailEnd type="triangle" w="lg" len="lg"/>
          </a:ln>
        </p:spPr>
        <p:txBody>
          <a:bodyPr/>
          <a:lstStyle/>
          <a:p>
            <a:endParaRPr lang="en-US" dirty="0">
              <a:solidFill>
                <a:srgbClr val="000000"/>
              </a:solidFill>
            </a:endParaRPr>
          </a:p>
        </p:txBody>
      </p:sp>
      <p:sp>
        <p:nvSpPr>
          <p:cNvPr id="160772" name="Line 28"/>
          <p:cNvSpPr>
            <a:spLocks noChangeShapeType="1"/>
          </p:cNvSpPr>
          <p:nvPr>
            <p:custDataLst>
              <p:tags r:id="rId4"/>
            </p:custDataLst>
          </p:nvPr>
        </p:nvSpPr>
        <p:spPr bwMode="auto">
          <a:xfrm flipH="1" flipV="1">
            <a:off x="7105650" y="2373313"/>
            <a:ext cx="552450" cy="219075"/>
          </a:xfrm>
          <a:prstGeom prst="line">
            <a:avLst/>
          </a:prstGeom>
          <a:noFill/>
          <a:ln w="25400">
            <a:solidFill>
              <a:srgbClr val="000000"/>
            </a:solidFill>
            <a:round/>
            <a:headEnd/>
            <a:tailEnd type="triangle" w="lg" len="lg"/>
          </a:ln>
        </p:spPr>
        <p:txBody>
          <a:bodyPr/>
          <a:lstStyle/>
          <a:p>
            <a:endParaRPr lang="en-US" dirty="0">
              <a:solidFill>
                <a:srgbClr val="000000"/>
              </a:solidFill>
            </a:endParaRPr>
          </a:p>
        </p:txBody>
      </p:sp>
      <p:sp>
        <p:nvSpPr>
          <p:cNvPr id="160773" name="Text Box 30"/>
          <p:cNvSpPr txBox="1">
            <a:spLocks noChangeArrowheads="1"/>
          </p:cNvSpPr>
          <p:nvPr>
            <p:custDataLst>
              <p:tags r:id="rId5"/>
            </p:custDataLst>
          </p:nvPr>
        </p:nvSpPr>
        <p:spPr bwMode="auto">
          <a:xfrm>
            <a:off x="5449888" y="928688"/>
            <a:ext cx="2527300" cy="517525"/>
          </a:xfrm>
          <a:prstGeom prst="rect">
            <a:avLst/>
          </a:prstGeom>
          <a:noFill/>
          <a:ln w="25400" algn="ctr">
            <a:noFill/>
            <a:miter lim="800000"/>
            <a:headEnd/>
            <a:tailEnd/>
          </a:ln>
        </p:spPr>
        <p:txBody>
          <a:bodyPr tIns="137160" bIns="137160">
            <a:spAutoFit/>
          </a:bodyPr>
          <a:lstStyle/>
          <a:p>
            <a:pPr algn="ctr" eaLnBrk="0" hangingPunct="0">
              <a:spcBef>
                <a:spcPct val="50000"/>
              </a:spcBef>
            </a:pPr>
            <a:r>
              <a:rPr lang="en-US" b="1" dirty="0">
                <a:solidFill>
                  <a:srgbClr val="000000"/>
                </a:solidFill>
              </a:rPr>
              <a:t>Mutants of ompF Porin</a:t>
            </a:r>
          </a:p>
        </p:txBody>
      </p:sp>
      <p:grpSp>
        <p:nvGrpSpPr>
          <p:cNvPr id="160774" name="Group 37"/>
          <p:cNvGrpSpPr>
            <a:grpSpLocks/>
          </p:cNvGrpSpPr>
          <p:nvPr>
            <p:custDataLst>
              <p:tags r:id="rId6"/>
            </p:custDataLst>
          </p:nvPr>
        </p:nvGrpSpPr>
        <p:grpSpPr bwMode="auto">
          <a:xfrm>
            <a:off x="312738" y="96838"/>
            <a:ext cx="1876425" cy="865187"/>
            <a:chOff x="385011" y="5325978"/>
            <a:chExt cx="1876927" cy="866275"/>
          </a:xfrm>
        </p:grpSpPr>
        <p:grpSp>
          <p:nvGrpSpPr>
            <p:cNvPr id="160815" name="Group 7"/>
            <p:cNvGrpSpPr>
              <a:grpSpLocks/>
            </p:cNvGrpSpPr>
            <p:nvPr/>
          </p:nvGrpSpPr>
          <p:grpSpPr bwMode="auto">
            <a:xfrm>
              <a:off x="385011" y="5325978"/>
              <a:ext cx="1876927" cy="735747"/>
              <a:chOff x="385011" y="5325978"/>
              <a:chExt cx="1876927" cy="735747"/>
            </a:xfrm>
          </p:grpSpPr>
          <p:sp>
            <p:nvSpPr>
              <p:cNvPr id="160817" name="TextBox 40"/>
              <p:cNvSpPr txBox="1">
                <a:spLocks noChangeArrowheads="1"/>
              </p:cNvSpPr>
              <p:nvPr/>
            </p:nvSpPr>
            <p:spPr bwMode="auto">
              <a:xfrm>
                <a:off x="385011" y="5478379"/>
                <a:ext cx="1876927" cy="338554"/>
              </a:xfrm>
              <a:prstGeom prst="rect">
                <a:avLst/>
              </a:prstGeom>
              <a:noFill/>
              <a:ln w="9525">
                <a:noFill/>
                <a:miter lim="800000"/>
                <a:headEnd/>
                <a:tailEnd/>
              </a:ln>
            </p:spPr>
            <p:txBody>
              <a:bodyPr>
                <a:spAutoFit/>
              </a:bodyPr>
              <a:lstStyle/>
              <a:p>
                <a:r>
                  <a:rPr lang="en-US" b="1" u="sng" dirty="0">
                    <a:solidFill>
                      <a:srgbClr val="C00000"/>
                    </a:solidFill>
                  </a:rPr>
                  <a:t>Atomic Scale</a:t>
                </a:r>
              </a:p>
            </p:txBody>
          </p:sp>
          <p:sp>
            <p:nvSpPr>
              <p:cNvPr id="160818" name="Oval 41"/>
              <p:cNvSpPr>
                <a:spLocks noChangeArrowheads="1"/>
              </p:cNvSpPr>
              <p:nvPr/>
            </p:nvSpPr>
            <p:spPr bwMode="auto">
              <a:xfrm>
                <a:off x="401053" y="5325978"/>
                <a:ext cx="1459832" cy="735747"/>
              </a:xfrm>
              <a:prstGeom prst="ellipse">
                <a:avLst/>
              </a:prstGeom>
              <a:noFill/>
              <a:ln w="12700" algn="ctr">
                <a:solidFill>
                  <a:srgbClr val="C00000"/>
                </a:solidFill>
                <a:round/>
                <a:headEnd/>
                <a:tailEnd type="arrow" w="med" len="med"/>
              </a:ln>
            </p:spPr>
            <p:txBody>
              <a:bodyPr tIns="137160" bIns="137160">
                <a:spAutoFit/>
              </a:bodyPr>
              <a:lstStyle/>
              <a:p>
                <a:pPr algn="ctr" eaLnBrk="0" hangingPunct="0">
                  <a:spcBef>
                    <a:spcPct val="50000"/>
                  </a:spcBef>
                </a:pPr>
                <a:endParaRPr lang="en-US" dirty="0">
                  <a:solidFill>
                    <a:srgbClr val="000000"/>
                  </a:solidFill>
                </a:endParaRPr>
              </a:p>
            </p:txBody>
          </p:sp>
        </p:grpSp>
        <p:cxnSp>
          <p:nvCxnSpPr>
            <p:cNvPr id="160816" name="Straight Arrow Connector 39"/>
            <p:cNvCxnSpPr>
              <a:cxnSpLocks noChangeShapeType="1"/>
              <a:stCxn id="160818" idx="4"/>
            </p:cNvCxnSpPr>
            <p:nvPr/>
          </p:nvCxnSpPr>
          <p:spPr bwMode="auto">
            <a:xfrm rot="16200000" flipH="1">
              <a:off x="1182009" y="6010685"/>
              <a:ext cx="130529" cy="232608"/>
            </a:xfrm>
            <a:prstGeom prst="straightConnector1">
              <a:avLst/>
            </a:prstGeom>
            <a:noFill/>
            <a:ln w="12700" algn="ctr">
              <a:solidFill>
                <a:srgbClr val="C00000"/>
              </a:solidFill>
              <a:round/>
              <a:headEnd/>
              <a:tailEnd type="arrow" w="med" len="med"/>
            </a:ln>
          </p:spPr>
        </p:cxnSp>
      </p:grpSp>
      <p:grpSp>
        <p:nvGrpSpPr>
          <p:cNvPr id="160775" name="Group 48"/>
          <p:cNvGrpSpPr>
            <a:grpSpLocks/>
          </p:cNvGrpSpPr>
          <p:nvPr>
            <p:custDataLst>
              <p:tags r:id="rId7"/>
            </p:custDataLst>
          </p:nvPr>
        </p:nvGrpSpPr>
        <p:grpSpPr bwMode="auto">
          <a:xfrm>
            <a:off x="152400" y="5200650"/>
            <a:ext cx="1935163" cy="1062038"/>
            <a:chOff x="6745705" y="5208671"/>
            <a:chExt cx="1935079" cy="1061601"/>
          </a:xfrm>
        </p:grpSpPr>
        <p:sp>
          <p:nvSpPr>
            <p:cNvPr id="160812" name="Oval 49"/>
            <p:cNvSpPr>
              <a:spLocks noChangeArrowheads="1"/>
            </p:cNvSpPr>
            <p:nvPr/>
          </p:nvSpPr>
          <p:spPr bwMode="auto">
            <a:xfrm>
              <a:off x="6745705" y="5534525"/>
              <a:ext cx="1459832" cy="735747"/>
            </a:xfrm>
            <a:prstGeom prst="ellipse">
              <a:avLst/>
            </a:prstGeom>
            <a:noFill/>
            <a:ln w="12700" algn="ctr">
              <a:solidFill>
                <a:srgbClr val="FF0000"/>
              </a:solidFill>
              <a:round/>
              <a:headEnd/>
              <a:tailEnd type="arrow" w="med" len="med"/>
            </a:ln>
          </p:spPr>
          <p:txBody>
            <a:bodyPr tIns="137160" bIns="137160">
              <a:spAutoFit/>
            </a:bodyPr>
            <a:lstStyle/>
            <a:p>
              <a:pPr algn="ctr" eaLnBrk="0" hangingPunct="0">
                <a:spcBef>
                  <a:spcPct val="50000"/>
                </a:spcBef>
              </a:pPr>
              <a:endParaRPr lang="en-US" dirty="0">
                <a:solidFill>
                  <a:srgbClr val="000000"/>
                </a:solidFill>
              </a:endParaRPr>
            </a:p>
          </p:txBody>
        </p:sp>
        <p:sp>
          <p:nvSpPr>
            <p:cNvPr id="160813" name="TextBox 50"/>
            <p:cNvSpPr txBox="1">
              <a:spLocks noChangeArrowheads="1"/>
            </p:cNvSpPr>
            <p:nvPr/>
          </p:nvSpPr>
          <p:spPr bwMode="auto">
            <a:xfrm>
              <a:off x="6803857" y="5678905"/>
              <a:ext cx="1876927" cy="338554"/>
            </a:xfrm>
            <a:prstGeom prst="rect">
              <a:avLst/>
            </a:prstGeom>
            <a:noFill/>
            <a:ln w="9525">
              <a:noFill/>
              <a:miter lim="800000"/>
              <a:headEnd/>
              <a:tailEnd/>
            </a:ln>
          </p:spPr>
          <p:txBody>
            <a:bodyPr>
              <a:spAutoFit/>
            </a:bodyPr>
            <a:lstStyle/>
            <a:p>
              <a:r>
                <a:rPr lang="en-US" b="1" u="sng" dirty="0">
                  <a:solidFill>
                    <a:srgbClr val="C00000"/>
                  </a:solidFill>
                </a:rPr>
                <a:t>Macro Scale</a:t>
              </a:r>
            </a:p>
          </p:txBody>
        </p:sp>
        <p:cxnSp>
          <p:nvCxnSpPr>
            <p:cNvPr id="160814" name="Straight Arrow Connector 51"/>
            <p:cNvCxnSpPr>
              <a:cxnSpLocks noChangeShapeType="1"/>
            </p:cNvCxnSpPr>
            <p:nvPr/>
          </p:nvCxnSpPr>
          <p:spPr bwMode="auto">
            <a:xfrm rot="5400000" flipH="1" flipV="1">
              <a:off x="7387532" y="5312234"/>
              <a:ext cx="338036" cy="130910"/>
            </a:xfrm>
            <a:prstGeom prst="straightConnector1">
              <a:avLst/>
            </a:prstGeom>
            <a:noFill/>
            <a:ln w="12700" algn="ctr">
              <a:solidFill>
                <a:srgbClr val="C00000"/>
              </a:solidFill>
              <a:round/>
              <a:headEnd/>
              <a:tailEnd type="arrow" w="med" len="med"/>
            </a:ln>
          </p:spPr>
        </p:cxnSp>
      </p:grpSp>
      <p:grpSp>
        <p:nvGrpSpPr>
          <p:cNvPr id="160776" name="Group 47"/>
          <p:cNvGrpSpPr>
            <a:grpSpLocks/>
          </p:cNvGrpSpPr>
          <p:nvPr>
            <p:custDataLst>
              <p:tags r:id="rId8"/>
            </p:custDataLst>
          </p:nvPr>
        </p:nvGrpSpPr>
        <p:grpSpPr bwMode="auto">
          <a:xfrm>
            <a:off x="0" y="0"/>
            <a:ext cx="9144000" cy="6858000"/>
            <a:chOff x="0" y="0"/>
            <a:chExt cx="9144000" cy="6858000"/>
          </a:xfrm>
        </p:grpSpPr>
        <p:grpSp>
          <p:nvGrpSpPr>
            <p:cNvPr id="160777" name="Group 36"/>
            <p:cNvGrpSpPr>
              <a:grpSpLocks/>
            </p:cNvGrpSpPr>
            <p:nvPr/>
          </p:nvGrpSpPr>
          <p:grpSpPr bwMode="auto">
            <a:xfrm>
              <a:off x="0" y="0"/>
              <a:ext cx="9144000" cy="6858000"/>
              <a:chOff x="0" y="0"/>
              <a:chExt cx="9144000" cy="6858000"/>
            </a:xfrm>
          </p:grpSpPr>
          <p:grpSp>
            <p:nvGrpSpPr>
              <p:cNvPr id="160779" name="Group 35"/>
              <p:cNvGrpSpPr>
                <a:grpSpLocks/>
              </p:cNvGrpSpPr>
              <p:nvPr/>
            </p:nvGrpSpPr>
            <p:grpSpPr bwMode="auto">
              <a:xfrm>
                <a:off x="0" y="0"/>
                <a:ext cx="9144000" cy="6858000"/>
                <a:chOff x="0" y="0"/>
                <a:chExt cx="9143999" cy="6858000"/>
              </a:xfrm>
            </p:grpSpPr>
            <p:grpSp>
              <p:nvGrpSpPr>
                <p:cNvPr id="160782" name="Group 33"/>
                <p:cNvGrpSpPr>
                  <a:grpSpLocks/>
                </p:cNvGrpSpPr>
                <p:nvPr/>
              </p:nvGrpSpPr>
              <p:grpSpPr bwMode="auto">
                <a:xfrm>
                  <a:off x="0" y="0"/>
                  <a:ext cx="9143999" cy="6858000"/>
                  <a:chOff x="290513" y="0"/>
                  <a:chExt cx="8032750" cy="6491288"/>
                </a:xfrm>
              </p:grpSpPr>
              <p:grpSp>
                <p:nvGrpSpPr>
                  <p:cNvPr id="160784" name="Group 31"/>
                  <p:cNvGrpSpPr>
                    <a:grpSpLocks/>
                  </p:cNvGrpSpPr>
                  <p:nvPr/>
                </p:nvGrpSpPr>
                <p:grpSpPr bwMode="auto">
                  <a:xfrm>
                    <a:off x="290513" y="0"/>
                    <a:ext cx="8032750" cy="6491288"/>
                    <a:chOff x="290513" y="0"/>
                    <a:chExt cx="8032750" cy="6491288"/>
                  </a:xfrm>
                </p:grpSpPr>
                <p:grpSp>
                  <p:nvGrpSpPr>
                    <p:cNvPr id="160787" name="Group 25"/>
                    <p:cNvGrpSpPr>
                      <a:grpSpLocks/>
                    </p:cNvGrpSpPr>
                    <p:nvPr/>
                  </p:nvGrpSpPr>
                  <p:grpSpPr bwMode="auto">
                    <a:xfrm>
                      <a:off x="290513" y="0"/>
                      <a:ext cx="8032750" cy="6491288"/>
                      <a:chOff x="183" y="0"/>
                      <a:chExt cx="5060" cy="4089"/>
                    </a:xfrm>
                  </p:grpSpPr>
                  <p:grpSp>
                    <p:nvGrpSpPr>
                      <p:cNvPr id="160792" name="Group 24"/>
                      <p:cNvGrpSpPr>
                        <a:grpSpLocks/>
                      </p:cNvGrpSpPr>
                      <p:nvPr/>
                    </p:nvGrpSpPr>
                    <p:grpSpPr bwMode="auto">
                      <a:xfrm>
                        <a:off x="183" y="0"/>
                        <a:ext cx="5060" cy="4089"/>
                        <a:chOff x="183" y="0"/>
                        <a:chExt cx="5060" cy="4089"/>
                      </a:xfrm>
                    </p:grpSpPr>
                    <p:grpSp>
                      <p:nvGrpSpPr>
                        <p:cNvPr id="160794" name="Group 23"/>
                        <p:cNvGrpSpPr>
                          <a:grpSpLocks/>
                        </p:cNvGrpSpPr>
                        <p:nvPr/>
                      </p:nvGrpSpPr>
                      <p:grpSpPr bwMode="auto">
                        <a:xfrm>
                          <a:off x="183" y="0"/>
                          <a:ext cx="5060" cy="3912"/>
                          <a:chOff x="183" y="0"/>
                          <a:chExt cx="5060" cy="3912"/>
                        </a:xfrm>
                      </p:grpSpPr>
                      <p:grpSp>
                        <p:nvGrpSpPr>
                          <p:cNvPr id="160796" name="Group 5"/>
                          <p:cNvGrpSpPr>
                            <a:grpSpLocks/>
                          </p:cNvGrpSpPr>
                          <p:nvPr/>
                        </p:nvGrpSpPr>
                        <p:grpSpPr bwMode="auto">
                          <a:xfrm>
                            <a:off x="509" y="0"/>
                            <a:ext cx="4734" cy="3175"/>
                            <a:chOff x="509" y="0"/>
                            <a:chExt cx="4734" cy="3175"/>
                          </a:xfrm>
                        </p:grpSpPr>
                        <p:grpSp>
                          <p:nvGrpSpPr>
                            <p:cNvPr id="160801" name="Group 6"/>
                            <p:cNvGrpSpPr>
                              <a:grpSpLocks/>
                            </p:cNvGrpSpPr>
                            <p:nvPr/>
                          </p:nvGrpSpPr>
                          <p:grpSpPr bwMode="auto">
                            <a:xfrm>
                              <a:off x="509" y="585"/>
                              <a:ext cx="4521" cy="2590"/>
                              <a:chOff x="509" y="585"/>
                              <a:chExt cx="4521" cy="2590"/>
                            </a:xfrm>
                          </p:grpSpPr>
                          <p:grpSp>
                            <p:nvGrpSpPr>
                              <p:cNvPr id="160803" name="Group 7"/>
                              <p:cNvGrpSpPr>
                                <a:grpSpLocks/>
                              </p:cNvGrpSpPr>
                              <p:nvPr/>
                            </p:nvGrpSpPr>
                            <p:grpSpPr bwMode="auto">
                              <a:xfrm>
                                <a:off x="509" y="585"/>
                                <a:ext cx="4521" cy="2590"/>
                                <a:chOff x="512" y="581"/>
                                <a:chExt cx="4521" cy="2590"/>
                              </a:xfrm>
                            </p:grpSpPr>
                            <p:grpSp>
                              <p:nvGrpSpPr>
                                <p:cNvPr id="160805" name="Group 8"/>
                                <p:cNvGrpSpPr>
                                  <a:grpSpLocks/>
                                </p:cNvGrpSpPr>
                                <p:nvPr/>
                              </p:nvGrpSpPr>
                              <p:grpSpPr bwMode="auto">
                                <a:xfrm>
                                  <a:off x="512" y="581"/>
                                  <a:ext cx="4521" cy="2590"/>
                                  <a:chOff x="960" y="1613"/>
                                  <a:chExt cx="3763" cy="2240"/>
                                </a:xfrm>
                              </p:grpSpPr>
                              <p:pic>
                                <p:nvPicPr>
                                  <p:cNvPr id="160809" name="Picture 9"/>
                                  <p:cNvPicPr>
                                    <a:picLocks noChangeAspect="1" noChangeArrowheads="1"/>
                                  </p:cNvPicPr>
                                  <p:nvPr/>
                                </p:nvPicPr>
                                <p:blipFill>
                                  <a:blip r:embed="rId11" cstate="print"/>
                                  <a:srcRect/>
                                  <a:stretch>
                                    <a:fillRect/>
                                  </a:stretch>
                                </p:blipFill>
                                <p:spPr bwMode="auto">
                                  <a:xfrm>
                                    <a:off x="960" y="1613"/>
                                    <a:ext cx="3763" cy="2240"/>
                                  </a:xfrm>
                                  <a:prstGeom prst="rect">
                                    <a:avLst/>
                                  </a:prstGeom>
                                  <a:noFill/>
                                  <a:ln w="9525">
                                    <a:noFill/>
                                    <a:miter lim="800000"/>
                                    <a:headEnd/>
                                    <a:tailEnd/>
                                  </a:ln>
                                </p:spPr>
                              </p:pic>
                              <p:sp>
                                <p:nvSpPr>
                                  <p:cNvPr id="160810" name="Rectangle 10"/>
                                  <p:cNvSpPr>
                                    <a:spLocks noChangeArrowheads="1"/>
                                  </p:cNvSpPr>
                                  <p:nvPr/>
                                </p:nvSpPr>
                                <p:spPr bwMode="auto">
                                  <a:xfrm>
                                    <a:off x="1792" y="2750"/>
                                    <a:ext cx="248" cy="372"/>
                                  </a:xfrm>
                                  <a:prstGeom prst="rect">
                                    <a:avLst/>
                                  </a:prstGeom>
                                  <a:solidFill>
                                    <a:schemeClr val="bg1"/>
                                  </a:solidFill>
                                  <a:ln w="3175" algn="ctr">
                                    <a:noFill/>
                                    <a:miter lim="800000"/>
                                    <a:headEnd/>
                                    <a:tailEnd/>
                                  </a:ln>
                                </p:spPr>
                                <p:txBody>
                                  <a:bodyPr wrap="none" anchor="ctr"/>
                                  <a:lstStyle/>
                                  <a:p>
                                    <a:pPr algn="ctr" eaLnBrk="0" hangingPunct="0">
                                      <a:spcBef>
                                        <a:spcPct val="50000"/>
                                      </a:spcBef>
                                    </a:pPr>
                                    <a:endParaRPr lang="en-US" dirty="0">
                                      <a:solidFill>
                                        <a:srgbClr val="000000"/>
                                      </a:solidFill>
                                    </a:endParaRPr>
                                  </a:p>
                                </p:txBody>
                              </p:sp>
                              <p:sp>
                                <p:nvSpPr>
                                  <p:cNvPr id="160811" name="Rectangle 11"/>
                                  <p:cNvSpPr>
                                    <a:spLocks noChangeArrowheads="1"/>
                                  </p:cNvSpPr>
                                  <p:nvPr/>
                                </p:nvSpPr>
                                <p:spPr bwMode="auto">
                                  <a:xfrm>
                                    <a:off x="1826" y="3107"/>
                                    <a:ext cx="110" cy="69"/>
                                  </a:xfrm>
                                  <a:prstGeom prst="rect">
                                    <a:avLst/>
                                  </a:prstGeom>
                                  <a:solidFill>
                                    <a:schemeClr val="bg1"/>
                                  </a:solidFill>
                                  <a:ln w="3175" algn="ctr">
                                    <a:noFill/>
                                    <a:miter lim="800000"/>
                                    <a:headEnd/>
                                    <a:tailEnd/>
                                  </a:ln>
                                </p:spPr>
                                <p:txBody>
                                  <a:bodyPr wrap="none" anchor="ctr"/>
                                  <a:lstStyle/>
                                  <a:p>
                                    <a:pPr algn="ctr" eaLnBrk="0" hangingPunct="0">
                                      <a:spcBef>
                                        <a:spcPct val="50000"/>
                                      </a:spcBef>
                                    </a:pPr>
                                    <a:endParaRPr lang="en-US" dirty="0">
                                      <a:solidFill>
                                        <a:srgbClr val="000000"/>
                                      </a:solidFill>
                                    </a:endParaRPr>
                                  </a:p>
                                </p:txBody>
                              </p:sp>
                            </p:grpSp>
                            <p:grpSp>
                              <p:nvGrpSpPr>
                                <p:cNvPr id="160806" name="Group 12"/>
                                <p:cNvGrpSpPr>
                                  <a:grpSpLocks/>
                                </p:cNvGrpSpPr>
                                <p:nvPr/>
                              </p:nvGrpSpPr>
                              <p:grpSpPr bwMode="auto">
                                <a:xfrm>
                                  <a:off x="643" y="1914"/>
                                  <a:ext cx="1045" cy="521"/>
                                  <a:chOff x="643" y="1914"/>
                                  <a:chExt cx="1045" cy="521"/>
                                </a:xfrm>
                              </p:grpSpPr>
                              <p:sp>
                                <p:nvSpPr>
                                  <p:cNvPr id="160807" name="Text Box 13"/>
                                  <p:cNvSpPr txBox="1">
                                    <a:spLocks noChangeArrowheads="1"/>
                                  </p:cNvSpPr>
                                  <p:nvPr/>
                                </p:nvSpPr>
                                <p:spPr bwMode="auto">
                                  <a:xfrm>
                                    <a:off x="643" y="1914"/>
                                    <a:ext cx="1044" cy="208"/>
                                  </a:xfrm>
                                  <a:prstGeom prst="rect">
                                    <a:avLst/>
                                  </a:prstGeom>
                                  <a:noFill/>
                                  <a:ln w="19050">
                                    <a:noFill/>
                                    <a:miter lim="800000"/>
                                    <a:headEnd/>
                                    <a:tailEnd/>
                                  </a:ln>
                                </p:spPr>
                                <p:txBody>
                                  <a:bodyPr wrap="none" lIns="0" tIns="27432" rIns="0" bIns="27432"/>
                                  <a:lstStyle/>
                                  <a:p>
                                    <a:pPr algn="ctr">
                                      <a:spcBef>
                                        <a:spcPct val="50000"/>
                                      </a:spcBef>
                                    </a:pPr>
                                    <a:r>
                                      <a:rPr lang="en-US" sz="1400" b="1" i="1" dirty="0">
                                        <a:solidFill>
                                          <a:srgbClr val="000000"/>
                                        </a:solidFill>
                                      </a:rPr>
                                      <a:t>  </a:t>
                                    </a:r>
                                    <a:r>
                                      <a:rPr lang="en-US" sz="1200" b="1" i="1" dirty="0">
                                        <a:solidFill>
                                          <a:srgbClr val="000000"/>
                                        </a:solidFill>
                                      </a:rPr>
                                      <a:t>Calcium selective</a:t>
                                    </a:r>
                                    <a:r>
                                      <a:rPr lang="en-US" sz="1400" b="1" i="1" dirty="0">
                                        <a:solidFill>
                                          <a:srgbClr val="000000"/>
                                        </a:solidFill>
                                      </a:rPr>
                                      <a:t>  </a:t>
                                    </a:r>
                                  </a:p>
                                </p:txBody>
                              </p:sp>
                              <p:sp>
                                <p:nvSpPr>
                                  <p:cNvPr id="160808" name="Line 14"/>
                                  <p:cNvSpPr>
                                    <a:spLocks noChangeShapeType="1"/>
                                  </p:cNvSpPr>
                                  <p:nvPr/>
                                </p:nvSpPr>
                                <p:spPr bwMode="auto">
                                  <a:xfrm flipH="1">
                                    <a:off x="1687" y="2103"/>
                                    <a:ext cx="1" cy="332"/>
                                  </a:xfrm>
                                  <a:prstGeom prst="line">
                                    <a:avLst/>
                                  </a:prstGeom>
                                  <a:noFill/>
                                  <a:ln w="19050">
                                    <a:solidFill>
                                      <a:srgbClr val="FF0000"/>
                                    </a:solidFill>
                                    <a:round/>
                                    <a:headEnd/>
                                    <a:tailEnd type="arrow" w="lg" len="lg"/>
                                  </a:ln>
                                </p:spPr>
                                <p:txBody>
                                  <a:bodyPr/>
                                  <a:lstStyle/>
                                  <a:p>
                                    <a:endParaRPr lang="en-US" dirty="0">
                                      <a:solidFill>
                                        <a:srgbClr val="000000"/>
                                      </a:solidFill>
                                    </a:endParaRPr>
                                  </a:p>
                                </p:txBody>
                              </p:sp>
                            </p:grpSp>
                          </p:grpSp>
                          <p:sp>
                            <p:nvSpPr>
                              <p:cNvPr id="160804" name="Line 15"/>
                              <p:cNvSpPr>
                                <a:spLocks noChangeShapeType="1"/>
                              </p:cNvSpPr>
                              <p:nvPr/>
                            </p:nvSpPr>
                            <p:spPr bwMode="auto">
                              <a:xfrm>
                                <a:off x="1667" y="2125"/>
                                <a:ext cx="4" cy="317"/>
                              </a:xfrm>
                              <a:prstGeom prst="line">
                                <a:avLst/>
                              </a:prstGeom>
                              <a:noFill/>
                              <a:ln w="19050">
                                <a:solidFill>
                                  <a:srgbClr val="0033CC"/>
                                </a:solidFill>
                                <a:round/>
                                <a:headEnd/>
                                <a:tailEnd type="arrow" w="lg" len="lg"/>
                              </a:ln>
                            </p:spPr>
                            <p:txBody>
                              <a:bodyPr/>
                              <a:lstStyle/>
                              <a:p>
                                <a:endParaRPr lang="en-US" dirty="0">
                                  <a:solidFill>
                                    <a:srgbClr val="000000"/>
                                  </a:solidFill>
                                </a:endParaRPr>
                              </a:p>
                            </p:txBody>
                          </p:sp>
                        </p:grpSp>
                        <p:sp>
                          <p:nvSpPr>
                            <p:cNvPr id="160802" name="Text Box 16"/>
                            <p:cNvSpPr txBox="1">
                              <a:spLocks noChangeArrowheads="1"/>
                            </p:cNvSpPr>
                            <p:nvPr/>
                          </p:nvSpPr>
                          <p:spPr bwMode="auto">
                            <a:xfrm>
                              <a:off x="722" y="0"/>
                              <a:ext cx="4521" cy="609"/>
                            </a:xfrm>
                            <a:prstGeom prst="rect">
                              <a:avLst/>
                            </a:prstGeom>
                            <a:noFill/>
                            <a:ln w="19050">
                              <a:noFill/>
                              <a:miter lim="800000"/>
                              <a:headEnd/>
                              <a:tailEnd/>
                            </a:ln>
                          </p:spPr>
                          <p:txBody>
                            <a:bodyPr wrap="none"/>
                            <a:lstStyle/>
                            <a:p>
                              <a:pPr algn="ctr">
                                <a:spcBef>
                                  <a:spcPct val="50000"/>
                                </a:spcBef>
                              </a:pPr>
                              <a:r>
                                <a:rPr lang="en-US" sz="2400" i="1" dirty="0">
                                  <a:solidFill>
                                    <a:srgbClr val="000000"/>
                                  </a:solidFill>
                                </a:rPr>
                                <a:t>Experiments have built</a:t>
                              </a:r>
                              <a:br>
                                <a:rPr lang="en-US" sz="2400" i="1" dirty="0">
                                  <a:solidFill>
                                    <a:srgbClr val="000000"/>
                                  </a:solidFill>
                                </a:rPr>
                              </a:br>
                              <a:r>
                                <a:rPr lang="en-US" sz="3200" b="1" dirty="0">
                                  <a:solidFill>
                                    <a:srgbClr val="000000"/>
                                  </a:solidFill>
                                </a:rPr>
                                <a:t>Two Synthetic Calcium Channels</a:t>
                              </a:r>
                              <a:r>
                                <a:rPr lang="en-US" sz="2000" b="1" u="sng" dirty="0">
                                  <a:solidFill>
                                    <a:srgbClr val="000000"/>
                                  </a:solidFill>
                                </a:rPr>
                                <a:t/>
                              </a:r>
                              <a:br>
                                <a:rPr lang="en-US" sz="2000" b="1" u="sng" dirty="0">
                                  <a:solidFill>
                                    <a:srgbClr val="000000"/>
                                  </a:solidFill>
                                </a:rPr>
                              </a:br>
                              <a:r>
                                <a:rPr lang="en-US" sz="2000" b="1" dirty="0">
                                  <a:solidFill>
                                    <a:srgbClr val="000000"/>
                                  </a:solidFill>
                                </a:rPr>
                                <a:t>                      </a:t>
                              </a:r>
                              <a:r>
                                <a:rPr lang="en-US" sz="2000" dirty="0">
                                  <a:solidFill>
                                    <a:srgbClr val="000000"/>
                                  </a:solidFill>
                                </a:rPr>
                                <a:t/>
                              </a:r>
                              <a:br>
                                <a:rPr lang="en-US" sz="2000" dirty="0">
                                  <a:solidFill>
                                    <a:srgbClr val="000000"/>
                                  </a:solidFill>
                                </a:rPr>
                              </a:br>
                              <a:endParaRPr lang="en-US" b="1" i="1" dirty="0">
                                <a:solidFill>
                                  <a:srgbClr val="000000"/>
                                </a:solidFill>
                              </a:endParaRPr>
                            </a:p>
                          </p:txBody>
                        </p:sp>
                      </p:grpSp>
                      <p:sp>
                        <p:nvSpPr>
                          <p:cNvPr id="160797" name="Text Box 17"/>
                          <p:cNvSpPr txBox="1">
                            <a:spLocks noChangeArrowheads="1"/>
                          </p:cNvSpPr>
                          <p:nvPr/>
                        </p:nvSpPr>
                        <p:spPr bwMode="auto">
                          <a:xfrm>
                            <a:off x="504" y="3138"/>
                            <a:ext cx="4521" cy="385"/>
                          </a:xfrm>
                          <a:prstGeom prst="rect">
                            <a:avLst/>
                          </a:prstGeom>
                          <a:solidFill>
                            <a:schemeClr val="bg1">
                              <a:alpha val="0"/>
                            </a:schemeClr>
                          </a:solidFill>
                          <a:ln w="9525">
                            <a:noFill/>
                            <a:miter lim="800000"/>
                            <a:headEnd/>
                            <a:tailEnd/>
                          </a:ln>
                        </p:spPr>
                        <p:txBody>
                          <a:bodyPr>
                            <a:spAutoFit/>
                          </a:bodyPr>
                          <a:lstStyle/>
                          <a:p>
                            <a:pPr algn="ctr"/>
                            <a:r>
                              <a:rPr lang="en-US" sz="1400" b="1" dirty="0">
                                <a:solidFill>
                                  <a:srgbClr val="333399"/>
                                </a:solidFill>
                              </a:rPr>
                              <a:t>As density of permanent charge increases, channel becomes calcium selective</a:t>
                            </a:r>
                            <a:r>
                              <a:rPr lang="en-US" sz="1800" b="1" dirty="0">
                                <a:solidFill>
                                  <a:srgbClr val="333399"/>
                                </a:solidFill>
                              </a:rPr>
                              <a:t> </a:t>
                            </a:r>
                            <a:br>
                              <a:rPr lang="en-US" sz="1800" b="1" dirty="0">
                                <a:solidFill>
                                  <a:srgbClr val="333399"/>
                                </a:solidFill>
                              </a:rPr>
                            </a:br>
                            <a:r>
                              <a:rPr lang="en-US" sz="1400" dirty="0">
                                <a:solidFill>
                                  <a:srgbClr val="333399"/>
                                </a:solidFill>
                              </a:rPr>
                              <a:t>E</a:t>
                            </a:r>
                            <a:r>
                              <a:rPr lang="en-US" sz="1800" baseline="-25000" dirty="0">
                                <a:solidFill>
                                  <a:srgbClr val="333399"/>
                                </a:solidFill>
                              </a:rPr>
                              <a:t>rev</a:t>
                            </a:r>
                            <a:r>
                              <a:rPr lang="en-US" dirty="0">
                                <a:solidFill>
                                  <a:srgbClr val="333399"/>
                                </a:solidFill>
                              </a:rPr>
                              <a:t> </a:t>
                            </a:r>
                            <a:r>
                              <a:rPr lang="en-US" sz="1400" dirty="0">
                                <a:solidFill>
                                  <a:srgbClr val="333399"/>
                                </a:solidFill>
                                <a:sym typeface="Symbol" pitchFamily="18" charset="2"/>
                              </a:rPr>
                              <a:t></a:t>
                            </a:r>
                            <a:r>
                              <a:rPr lang="en-US" sz="1400" dirty="0">
                                <a:solidFill>
                                  <a:srgbClr val="333399"/>
                                </a:solidFill>
                              </a:rPr>
                              <a:t> E</a:t>
                            </a:r>
                            <a:r>
                              <a:rPr lang="en-US" sz="1800" baseline="-25000" dirty="0">
                                <a:solidFill>
                                  <a:srgbClr val="333399"/>
                                </a:solidFill>
                              </a:rPr>
                              <a:t>Ca</a:t>
                            </a:r>
                            <a:r>
                              <a:rPr lang="en-US" sz="1800" dirty="0">
                                <a:solidFill>
                                  <a:srgbClr val="333399"/>
                                </a:solidFill>
                              </a:rPr>
                              <a:t> </a:t>
                            </a:r>
                            <a:r>
                              <a:rPr lang="en-US" sz="1200" b="1" dirty="0">
                                <a:solidFill>
                                  <a:srgbClr val="333399"/>
                                </a:solidFill>
                              </a:rPr>
                              <a:t> </a:t>
                            </a:r>
                            <a:r>
                              <a:rPr lang="en-US" sz="1200" dirty="0">
                                <a:solidFill>
                                  <a:srgbClr val="333399"/>
                                </a:solidFill>
                                <a:latin typeface="Arial Narrow" pitchFamily="34" charset="0"/>
                              </a:rPr>
                              <a:t> in</a:t>
                            </a:r>
                            <a:r>
                              <a:rPr lang="en-US" dirty="0">
                                <a:solidFill>
                                  <a:srgbClr val="333399"/>
                                </a:solidFill>
                              </a:rPr>
                              <a:t> </a:t>
                            </a:r>
                            <a:r>
                              <a:rPr lang="en-US" sz="1200" dirty="0">
                                <a:solidFill>
                                  <a:srgbClr val="333399"/>
                                </a:solidFill>
                                <a:latin typeface="Arial Narrow" pitchFamily="34" charset="0"/>
                              </a:rPr>
                              <a:t>0.1M</a:t>
                            </a:r>
                            <a:r>
                              <a:rPr lang="en-US" sz="1200" dirty="0">
                                <a:solidFill>
                                  <a:srgbClr val="333399"/>
                                </a:solidFill>
                              </a:rPr>
                              <a:t>   </a:t>
                            </a:r>
                            <a:r>
                              <a:rPr lang="en-US" sz="1200" dirty="0">
                                <a:solidFill>
                                  <a:srgbClr val="333399"/>
                                </a:solidFill>
                                <a:latin typeface="Arial Narrow" pitchFamily="34" charset="0"/>
                              </a:rPr>
                              <a:t>1.0 M CaCl</a:t>
                            </a:r>
                            <a:r>
                              <a:rPr lang="en-US" sz="1200" baseline="-25000" dirty="0">
                                <a:solidFill>
                                  <a:srgbClr val="333399"/>
                                </a:solidFill>
                                <a:latin typeface="Arial Narrow" pitchFamily="34" charset="0"/>
                              </a:rPr>
                              <a:t>2</a:t>
                            </a:r>
                          </a:p>
                        </p:txBody>
                      </p:sp>
                      <p:sp>
                        <p:nvSpPr>
                          <p:cNvPr id="160798" name="Text Box 18"/>
                          <p:cNvSpPr txBox="1">
                            <a:spLocks noChangeArrowheads="1"/>
                          </p:cNvSpPr>
                          <p:nvPr/>
                        </p:nvSpPr>
                        <p:spPr bwMode="auto">
                          <a:xfrm>
                            <a:off x="2977" y="2658"/>
                            <a:ext cx="633" cy="315"/>
                          </a:xfrm>
                          <a:prstGeom prst="rect">
                            <a:avLst/>
                          </a:prstGeom>
                          <a:noFill/>
                          <a:ln w="19050">
                            <a:solidFill>
                              <a:schemeClr val="tx1"/>
                            </a:solidFill>
                            <a:miter lim="800000"/>
                            <a:headEnd/>
                            <a:tailEnd/>
                          </a:ln>
                        </p:spPr>
                        <p:txBody>
                          <a:bodyPr wrap="none" lIns="0" tIns="27432" rIns="0" bIns="27432">
                            <a:spAutoFit/>
                          </a:bodyPr>
                          <a:lstStyle/>
                          <a:p>
                            <a:pPr algn="ctr"/>
                            <a:r>
                              <a:rPr lang="en-US" sz="1400" b="1" i="1" dirty="0">
                                <a:solidFill>
                                  <a:srgbClr val="000000"/>
                                </a:solidFill>
                              </a:rPr>
                              <a:t>  </a:t>
                            </a:r>
                            <a:r>
                              <a:rPr lang="en-US" sz="1200" b="1" i="1" dirty="0">
                                <a:solidFill>
                                  <a:srgbClr val="000000"/>
                                </a:solidFill>
                              </a:rPr>
                              <a:t>Unselective </a:t>
                            </a:r>
                          </a:p>
                          <a:p>
                            <a:pPr algn="ctr"/>
                            <a:r>
                              <a:rPr lang="en-US" sz="1200" b="1" i="1" dirty="0">
                                <a:solidFill>
                                  <a:srgbClr val="000000"/>
                                </a:solidFill>
                              </a:rPr>
                              <a:t>Wild Type</a:t>
                            </a:r>
                            <a:r>
                              <a:rPr lang="en-US" sz="1400" b="1" i="1" dirty="0">
                                <a:solidFill>
                                  <a:srgbClr val="000000"/>
                                </a:solidFill>
                              </a:rPr>
                              <a:t>  </a:t>
                            </a:r>
                          </a:p>
                        </p:txBody>
                      </p:sp>
                      <p:sp>
                        <p:nvSpPr>
                          <p:cNvPr id="160799" name="Line 19"/>
                          <p:cNvSpPr>
                            <a:spLocks noChangeShapeType="1"/>
                          </p:cNvSpPr>
                          <p:nvPr/>
                        </p:nvSpPr>
                        <p:spPr bwMode="auto">
                          <a:xfrm flipH="1" flipV="1">
                            <a:off x="2893" y="2454"/>
                            <a:ext cx="83" cy="211"/>
                          </a:xfrm>
                          <a:prstGeom prst="line">
                            <a:avLst/>
                          </a:prstGeom>
                          <a:noFill/>
                          <a:ln w="19050">
                            <a:solidFill>
                              <a:schemeClr val="tx1"/>
                            </a:solidFill>
                            <a:round/>
                            <a:headEnd/>
                            <a:tailEnd type="stealth" w="lg" len="lg"/>
                          </a:ln>
                        </p:spPr>
                        <p:txBody>
                          <a:bodyPr wrap="none" anchor="ctr"/>
                          <a:lstStyle/>
                          <a:p>
                            <a:endParaRPr lang="en-US" dirty="0">
                              <a:solidFill>
                                <a:srgbClr val="000000"/>
                              </a:solidFill>
                            </a:endParaRPr>
                          </a:p>
                        </p:txBody>
                      </p:sp>
                      <p:sp>
                        <p:nvSpPr>
                          <p:cNvPr id="160800" name="Text Box 20"/>
                          <p:cNvSpPr txBox="1">
                            <a:spLocks noChangeArrowheads="1"/>
                          </p:cNvSpPr>
                          <p:nvPr/>
                        </p:nvSpPr>
                        <p:spPr bwMode="auto">
                          <a:xfrm>
                            <a:off x="183" y="3720"/>
                            <a:ext cx="5060" cy="192"/>
                          </a:xfrm>
                          <a:prstGeom prst="rect">
                            <a:avLst/>
                          </a:prstGeom>
                          <a:noFill/>
                          <a:ln w="25400" algn="ctr">
                            <a:noFill/>
                            <a:miter lim="800000"/>
                            <a:headEnd/>
                            <a:tailEnd/>
                          </a:ln>
                        </p:spPr>
                        <p:txBody>
                          <a:bodyPr>
                            <a:spAutoFit/>
                          </a:bodyPr>
                          <a:lstStyle/>
                          <a:p>
                            <a:pPr algn="ctr">
                              <a:spcBef>
                                <a:spcPct val="50000"/>
                              </a:spcBef>
                            </a:pPr>
                            <a:r>
                              <a:rPr lang="en-US" sz="1400" b="1" i="1" dirty="0">
                                <a:solidFill>
                                  <a:srgbClr val="000000"/>
                                </a:solidFill>
                              </a:rPr>
                              <a:t>built by Henk Miedema, Wim Meijberg of BioMade Corp.,Groningen, Netherlands</a:t>
                            </a:r>
                            <a:endParaRPr lang="en-US" sz="2400" dirty="0">
                              <a:solidFill>
                                <a:srgbClr val="000000"/>
                              </a:solidFill>
                            </a:endParaRPr>
                          </a:p>
                        </p:txBody>
                      </p:sp>
                    </p:grpSp>
                    <p:sp>
                      <p:nvSpPr>
                        <p:cNvPr id="160795" name="Text Box 21"/>
                        <p:cNvSpPr txBox="1">
                          <a:spLocks noChangeArrowheads="1"/>
                        </p:cNvSpPr>
                        <p:nvPr/>
                      </p:nvSpPr>
                      <p:spPr bwMode="auto">
                        <a:xfrm>
                          <a:off x="295" y="3897"/>
                          <a:ext cx="4825" cy="192"/>
                        </a:xfrm>
                        <a:prstGeom prst="rect">
                          <a:avLst/>
                        </a:prstGeom>
                        <a:noFill/>
                        <a:ln w="25400" algn="ctr">
                          <a:noFill/>
                          <a:miter lim="800000"/>
                          <a:headEnd/>
                          <a:tailEnd/>
                        </a:ln>
                      </p:spPr>
                      <p:txBody>
                        <a:bodyPr>
                          <a:spAutoFit/>
                        </a:bodyPr>
                        <a:lstStyle/>
                        <a:p>
                          <a:pPr algn="ctr">
                            <a:spcBef>
                              <a:spcPct val="50000"/>
                            </a:spcBef>
                          </a:pPr>
                          <a:r>
                            <a:rPr lang="en-US" altLang="ko-KR" sz="1400" b="1" i="1" dirty="0">
                              <a:solidFill>
                                <a:srgbClr val="000000"/>
                              </a:solidFill>
                              <a:ea typeface="Gulim" pitchFamily="34" charset="-127"/>
                            </a:rPr>
                            <a:t>Miedema </a:t>
                          </a:r>
                          <a:r>
                            <a:rPr lang="en-US" altLang="ko-KR" sz="1400" i="1" dirty="0">
                              <a:solidFill>
                                <a:srgbClr val="000000"/>
                              </a:solidFill>
                              <a:ea typeface="Gulim" pitchFamily="34" charset="-127"/>
                            </a:rPr>
                            <a:t>et al</a:t>
                          </a:r>
                          <a:r>
                            <a:rPr lang="en-US" altLang="ko-KR" sz="1400" b="1" i="1" dirty="0">
                              <a:solidFill>
                                <a:srgbClr val="000000"/>
                              </a:solidFill>
                              <a:ea typeface="Gulim" pitchFamily="34" charset="-127"/>
                            </a:rPr>
                            <a:t>, Biophys J 87: 3137–3147 (2004)</a:t>
                          </a:r>
                          <a:endParaRPr lang="en-US" sz="1400" b="1" i="1" dirty="0">
                            <a:solidFill>
                              <a:srgbClr val="000000"/>
                            </a:solidFill>
                          </a:endParaRPr>
                        </a:p>
                      </p:txBody>
                    </p:sp>
                  </p:grpSp>
                  <p:sp>
                    <p:nvSpPr>
                      <p:cNvPr id="160793" name="Text Box 22"/>
                      <p:cNvSpPr txBox="1">
                        <a:spLocks noChangeArrowheads="1"/>
                      </p:cNvSpPr>
                      <p:nvPr/>
                    </p:nvSpPr>
                    <p:spPr bwMode="auto">
                      <a:xfrm>
                        <a:off x="3905" y="989"/>
                        <a:ext cx="1315" cy="173"/>
                      </a:xfrm>
                      <a:prstGeom prst="rect">
                        <a:avLst/>
                      </a:prstGeom>
                      <a:noFill/>
                      <a:ln w="25400" algn="ctr">
                        <a:noFill/>
                        <a:miter lim="800000"/>
                        <a:headEnd/>
                        <a:tailEnd/>
                      </a:ln>
                    </p:spPr>
                    <p:txBody>
                      <a:bodyPr>
                        <a:spAutoFit/>
                      </a:bodyPr>
                      <a:lstStyle/>
                      <a:p>
                        <a:pPr eaLnBrk="0" hangingPunct="0">
                          <a:spcBef>
                            <a:spcPct val="50000"/>
                          </a:spcBef>
                        </a:pPr>
                        <a:r>
                          <a:rPr lang="en-US" sz="1200" b="1" dirty="0">
                            <a:solidFill>
                              <a:srgbClr val="000000"/>
                            </a:solidFill>
                          </a:rPr>
                          <a:t>MUTANT ─ Compound</a:t>
                        </a:r>
                      </a:p>
                    </p:txBody>
                  </p:sp>
                </p:grpSp>
                <p:sp>
                  <p:nvSpPr>
                    <p:cNvPr id="160788" name="TextBox 28"/>
                    <p:cNvSpPr txBox="1">
                      <a:spLocks noChangeArrowheads="1"/>
                    </p:cNvSpPr>
                    <p:nvPr/>
                  </p:nvSpPr>
                  <p:spPr bwMode="auto">
                    <a:xfrm>
                      <a:off x="1027766" y="3047959"/>
                      <a:ext cx="1622368" cy="320451"/>
                    </a:xfrm>
                    <a:prstGeom prst="rect">
                      <a:avLst/>
                    </a:prstGeom>
                    <a:noFill/>
                    <a:ln w="19050">
                      <a:solidFill>
                        <a:srgbClr val="0033CC"/>
                      </a:solidFill>
                      <a:round/>
                      <a:headEnd/>
                      <a:tailEnd type="arrow" w="lg" len="lg"/>
                    </a:ln>
                  </p:spPr>
                  <p:txBody>
                    <a:bodyPr/>
                    <a:lstStyle/>
                    <a:p>
                      <a:endParaRPr lang="en-US" dirty="0">
                        <a:solidFill>
                          <a:srgbClr val="000000"/>
                        </a:solidFill>
                      </a:endParaRPr>
                    </a:p>
                  </p:txBody>
                </p:sp>
                <p:sp>
                  <p:nvSpPr>
                    <p:cNvPr id="30" name="TextBox 29"/>
                    <p:cNvSpPr txBox="1"/>
                    <p:nvPr/>
                  </p:nvSpPr>
                  <p:spPr bwMode="auto">
                    <a:xfrm>
                      <a:off x="1052790" y="3020252"/>
                      <a:ext cx="1622446" cy="319165"/>
                    </a:xfrm>
                    <a:prstGeom prst="rect">
                      <a:avLst/>
                    </a:prstGeom>
                    <a:noFill/>
                    <a:ln w="19050">
                      <a:solidFill>
                        <a:srgbClr val="FF0000"/>
                      </a:solidFill>
                    </a:ln>
                    <a:effectLst>
                      <a:innerShdw blurRad="63500" dist="50800" dir="2700000">
                        <a:prstClr val="black">
                          <a:alpha val="50000"/>
                        </a:prstClr>
                      </a:innerShdw>
                    </a:effectLst>
                  </p:spPr>
                  <p:txBody>
                    <a:bodyPr>
                      <a:spAutoFit/>
                    </a:bodyPr>
                    <a:lstStyle/>
                    <a:p>
                      <a:pPr>
                        <a:defRPr/>
                      </a:pPr>
                      <a:endParaRPr lang="en-US" dirty="0">
                        <a:solidFill>
                          <a:srgbClr val="000000"/>
                        </a:solidFill>
                      </a:endParaRPr>
                    </a:p>
                  </p:txBody>
                </p:sp>
              </p:grpSp>
              <p:pic>
                <p:nvPicPr>
                  <p:cNvPr id="160785" name="Picture 7" descr="Another Constriction Zone BPS_2002_BB"/>
                  <p:cNvPicPr>
                    <a:picLocks noChangeAspect="1" noChangeArrowheads="1"/>
                  </p:cNvPicPr>
                  <p:nvPr/>
                </p:nvPicPr>
                <p:blipFill>
                  <a:blip r:embed="rId12" cstate="print"/>
                  <a:srcRect/>
                  <a:stretch>
                    <a:fillRect/>
                  </a:stretch>
                </p:blipFill>
                <p:spPr bwMode="auto">
                  <a:xfrm>
                    <a:off x="803636" y="933856"/>
                    <a:ext cx="2046288" cy="1896893"/>
                  </a:xfrm>
                  <a:prstGeom prst="rect">
                    <a:avLst/>
                  </a:prstGeom>
                  <a:noFill/>
                  <a:ln w="9525">
                    <a:noFill/>
                    <a:miter lim="800000"/>
                    <a:headEnd/>
                    <a:tailEnd/>
                  </a:ln>
                </p:spPr>
              </p:pic>
              <p:sp>
                <p:nvSpPr>
                  <p:cNvPr id="160786" name="AutoShape 26"/>
                  <p:cNvSpPr>
                    <a:spLocks noChangeArrowheads="1"/>
                  </p:cNvSpPr>
                  <p:nvPr/>
                </p:nvSpPr>
                <p:spPr bwMode="auto">
                  <a:xfrm>
                    <a:off x="6178550" y="1300638"/>
                    <a:ext cx="1778676" cy="496887"/>
                  </a:xfrm>
                  <a:prstGeom prst="wedgeRoundRectCallout">
                    <a:avLst>
                      <a:gd name="adj1" fmla="val -48463"/>
                      <a:gd name="adj2" fmla="val -28593"/>
                      <a:gd name="adj3" fmla="val 16667"/>
                    </a:avLst>
                  </a:prstGeom>
                  <a:solidFill>
                    <a:schemeClr val="bg1"/>
                  </a:solidFill>
                  <a:ln w="25400" algn="ctr">
                    <a:noFill/>
                    <a:miter lim="800000"/>
                    <a:headEnd/>
                    <a:tailEnd/>
                  </a:ln>
                </p:spPr>
                <p:txBody>
                  <a:bodyPr/>
                  <a:lstStyle/>
                  <a:p>
                    <a:pPr algn="ctr" eaLnBrk="0" hangingPunct="0">
                      <a:spcBef>
                        <a:spcPct val="50000"/>
                      </a:spcBef>
                    </a:pPr>
                    <a:r>
                      <a:rPr lang="en-US" sz="1200" b="1" i="1" dirty="0">
                        <a:solidFill>
                          <a:srgbClr val="000000"/>
                        </a:solidFill>
                      </a:rPr>
                      <a:t>Glutathione derivatives</a:t>
                    </a:r>
                  </a:p>
                </p:txBody>
              </p:sp>
            </p:grpSp>
            <p:sp>
              <p:nvSpPr>
                <p:cNvPr id="160783" name="TextBox 34"/>
                <p:cNvSpPr txBox="1">
                  <a:spLocks noChangeArrowheads="1"/>
                </p:cNvSpPr>
                <p:nvPr/>
              </p:nvSpPr>
              <p:spPr bwMode="auto">
                <a:xfrm>
                  <a:off x="3774332" y="1206229"/>
                  <a:ext cx="2529192" cy="338554"/>
                </a:xfrm>
                <a:prstGeom prst="rect">
                  <a:avLst/>
                </a:prstGeom>
                <a:noFill/>
                <a:ln w="9525">
                  <a:noFill/>
                  <a:miter lim="800000"/>
                  <a:headEnd/>
                  <a:tailEnd/>
                </a:ln>
              </p:spPr>
              <p:txBody>
                <a:bodyPr>
                  <a:spAutoFit/>
                </a:bodyPr>
                <a:lstStyle/>
                <a:p>
                  <a:pPr algn="ctr"/>
                  <a:r>
                    <a:rPr lang="en-US" i="1" dirty="0">
                      <a:solidFill>
                        <a:srgbClr val="000000"/>
                      </a:solidFill>
                    </a:rPr>
                    <a:t>Designed by Theory</a:t>
                  </a:r>
                  <a:endParaRPr lang="en-US" b="1" u="sng" dirty="0">
                    <a:solidFill>
                      <a:srgbClr val="000000"/>
                    </a:solidFill>
                  </a:endParaRPr>
                </a:p>
              </p:txBody>
            </p:sp>
          </p:grpSp>
          <p:sp>
            <p:nvSpPr>
              <p:cNvPr id="35" name="Oval 25"/>
              <p:cNvSpPr>
                <a:spLocks noChangeAspect="1" noChangeArrowheads="1"/>
              </p:cNvSpPr>
              <p:nvPr/>
            </p:nvSpPr>
            <p:spPr bwMode="auto">
              <a:xfrm>
                <a:off x="1800225" y="1774825"/>
                <a:ext cx="327025" cy="314325"/>
              </a:xfrm>
              <a:prstGeom prst="ellipse">
                <a:avLst/>
              </a:prstGeom>
              <a:gradFill rotWithShape="1">
                <a:gsLst>
                  <a:gs pos="79000">
                    <a:srgbClr val="FF0000"/>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36" name="Oval 25"/>
              <p:cNvSpPr>
                <a:spLocks noChangeAspect="1" noChangeArrowheads="1"/>
              </p:cNvSpPr>
              <p:nvPr/>
            </p:nvSpPr>
            <p:spPr bwMode="auto">
              <a:xfrm>
                <a:off x="1990725" y="2054225"/>
                <a:ext cx="328613" cy="312738"/>
              </a:xfrm>
              <a:prstGeom prst="ellipse">
                <a:avLst/>
              </a:prstGeom>
              <a:gradFill rotWithShape="1">
                <a:gsLst>
                  <a:gs pos="79000">
                    <a:srgbClr val="92D050"/>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grpSp>
        <p:sp>
          <p:nvSpPr>
            <p:cNvPr id="160778" name="TextBox 46"/>
            <p:cNvSpPr txBox="1">
              <a:spLocks noChangeArrowheads="1"/>
            </p:cNvSpPr>
            <p:nvPr/>
          </p:nvSpPr>
          <p:spPr bwMode="auto">
            <a:xfrm>
              <a:off x="4948688" y="5564469"/>
              <a:ext cx="277640" cy="309510"/>
            </a:xfrm>
            <a:prstGeom prst="rect">
              <a:avLst/>
            </a:prstGeom>
            <a:noFill/>
            <a:ln w="9525">
              <a:solidFill>
                <a:schemeClr val="tx1">
                  <a:alpha val="0"/>
                </a:schemeClr>
              </a:solidFill>
              <a:miter lim="800000"/>
              <a:headEnd/>
              <a:tailEnd/>
            </a:ln>
          </p:spPr>
          <p:txBody>
            <a:bodyPr>
              <a:spAutoFit/>
            </a:bodyPr>
            <a:lstStyle/>
            <a:p>
              <a:pPr algn="ctr"/>
              <a:r>
                <a:rPr lang="en-US" sz="1400" dirty="0">
                  <a:solidFill>
                    <a:srgbClr val="333399"/>
                  </a:solidFill>
                  <a:latin typeface="Arial Narrow" pitchFamily="34" charset="0"/>
                </a:rPr>
                <a:t>||</a:t>
              </a:r>
              <a:endParaRPr lang="en-US" sz="1400" b="1" u="sng" dirty="0">
                <a:solidFill>
                  <a:srgbClr val="000000"/>
                </a:solidFill>
                <a:latin typeface="Arial Narrow" pitchFamily="34" charset="0"/>
              </a:endParaRPr>
            </a:p>
          </p:txBody>
        </p:sp>
      </p:grpSp>
    </p:spTree>
    <p:custDataLst>
      <p:tags r:id="rId1"/>
    </p:custDataLst>
    <p:extLst>
      <p:ext uri="{BB962C8B-B14F-4D97-AF65-F5344CB8AC3E}">
        <p14:creationId xmlns:p14="http://schemas.microsoft.com/office/powerpoint/2010/main" val="3974542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2292" name="Slide Number Placeholder 5"/>
          <p:cNvSpPr>
            <a:spLocks noGrp="1"/>
          </p:cNvSpPr>
          <p:nvPr>
            <p:ph type="sldNum" sz="quarter" idx="12"/>
            <p:custDataLst>
              <p:tags r:id="rId4"/>
            </p:custDataLst>
          </p:nvPr>
        </p:nvSpPr>
        <p:spPr>
          <a:noFill/>
        </p:spPr>
        <p:txBody>
          <a:bodyPr/>
          <a:lstStyle/>
          <a:p>
            <a:fld id="{051F3FB9-EE14-4B51-A711-42BF955B99DC}" type="slidenum">
              <a:rPr lang="en-US" smtClean="0">
                <a:solidFill>
                  <a:srgbClr val="000000"/>
                </a:solidFill>
                <a:cs typeface="Arial" pitchFamily="34" charset="0"/>
              </a:rPr>
              <a:pPr/>
              <a:t>11</a:t>
            </a:fld>
            <a:endParaRPr lang="en-US" dirty="0" smtClean="0">
              <a:solidFill>
                <a:srgbClr val="000000"/>
              </a:solidFill>
              <a:cs typeface="Arial" pitchFamily="34" charset="0"/>
            </a:endParaRPr>
          </a:p>
        </p:txBody>
      </p:sp>
      <p:sp>
        <p:nvSpPr>
          <p:cNvPr id="12293" name="Text Box 2"/>
          <p:cNvSpPr txBox="1">
            <a:spLocks noChangeArrowheads="1"/>
          </p:cNvSpPr>
          <p:nvPr>
            <p:custDataLst>
              <p:tags r:id="rId5"/>
            </p:custDataLst>
          </p:nvPr>
        </p:nvSpPr>
        <p:spPr bwMode="auto">
          <a:xfrm>
            <a:off x="265113" y="4338638"/>
            <a:ext cx="8556625" cy="762000"/>
          </a:xfrm>
          <a:prstGeom prst="rect">
            <a:avLst/>
          </a:prstGeom>
          <a:noFill/>
          <a:ln w="9525">
            <a:noFill/>
            <a:miter lim="800000"/>
            <a:headEnd/>
            <a:tailEnd/>
          </a:ln>
        </p:spPr>
        <p:txBody>
          <a:bodyPr>
            <a:spAutoFit/>
          </a:bodyPr>
          <a:lstStyle/>
          <a:p>
            <a:pPr algn="ctr">
              <a:spcBef>
                <a:spcPct val="50000"/>
              </a:spcBef>
            </a:pPr>
            <a:endParaRPr lang="en-US" sz="4400" b="1" u="sng" dirty="0">
              <a:solidFill>
                <a:srgbClr val="000099"/>
              </a:solidFill>
              <a:ea typeface="Gulim" pitchFamily="34" charset="-127"/>
            </a:endParaRPr>
          </a:p>
        </p:txBody>
      </p:sp>
      <p:cxnSp>
        <p:nvCxnSpPr>
          <p:cNvPr id="12294" name="Straight Arrow Connector 10"/>
          <p:cNvCxnSpPr>
            <a:cxnSpLocks noChangeShapeType="1"/>
          </p:cNvCxnSpPr>
          <p:nvPr>
            <p:custDataLst>
              <p:tags r:id="rId6"/>
            </p:custDataLst>
          </p:nvPr>
        </p:nvCxnSpPr>
        <p:spPr bwMode="auto">
          <a:xfrm>
            <a:off x="3752850" y="4895850"/>
            <a:ext cx="914400" cy="914400"/>
          </a:xfrm>
          <a:prstGeom prst="straightConnector1">
            <a:avLst/>
          </a:prstGeom>
          <a:noFill/>
          <a:ln w="25400" algn="ctr">
            <a:noFill/>
            <a:round/>
            <a:headEnd/>
            <a:tailEnd type="arrow" w="med" len="med"/>
          </a:ln>
        </p:spPr>
      </p:cxnSp>
      <p:cxnSp>
        <p:nvCxnSpPr>
          <p:cNvPr id="12295" name="Straight Arrow Connector 12"/>
          <p:cNvCxnSpPr>
            <a:cxnSpLocks noChangeShapeType="1"/>
          </p:cNvCxnSpPr>
          <p:nvPr>
            <p:custDataLst>
              <p:tags r:id="rId7"/>
            </p:custDataLst>
          </p:nvPr>
        </p:nvCxnSpPr>
        <p:spPr bwMode="auto">
          <a:xfrm>
            <a:off x="3867150" y="4875213"/>
            <a:ext cx="914400" cy="914400"/>
          </a:xfrm>
          <a:prstGeom prst="straightConnector1">
            <a:avLst/>
          </a:prstGeom>
          <a:noFill/>
          <a:ln w="25400" algn="ctr">
            <a:noFill/>
            <a:round/>
            <a:headEnd/>
            <a:tailEnd type="arrow" w="med" len="med"/>
          </a:ln>
        </p:spPr>
      </p:cxnSp>
      <p:cxnSp>
        <p:nvCxnSpPr>
          <p:cNvPr id="12296" name="Straight Arrow Connector 14"/>
          <p:cNvCxnSpPr>
            <a:cxnSpLocks noChangeShapeType="1"/>
          </p:cNvCxnSpPr>
          <p:nvPr>
            <p:custDataLst>
              <p:tags r:id="rId8"/>
            </p:custDataLst>
          </p:nvPr>
        </p:nvCxnSpPr>
        <p:spPr bwMode="auto">
          <a:xfrm flipV="1">
            <a:off x="390525" y="5100638"/>
            <a:ext cx="381000" cy="252412"/>
          </a:xfrm>
          <a:prstGeom prst="straightConnector1">
            <a:avLst/>
          </a:prstGeom>
          <a:noFill/>
          <a:ln w="25400" algn="ctr">
            <a:noFill/>
            <a:round/>
            <a:headEnd/>
            <a:tailEnd type="arrow" w="med" len="med"/>
          </a:ln>
        </p:spPr>
      </p:cxnSp>
      <p:grpSp>
        <p:nvGrpSpPr>
          <p:cNvPr id="12297" name="Group 9"/>
          <p:cNvGrpSpPr>
            <a:grpSpLocks/>
          </p:cNvGrpSpPr>
          <p:nvPr>
            <p:custDataLst>
              <p:tags r:id="rId9"/>
            </p:custDataLst>
          </p:nvPr>
        </p:nvGrpSpPr>
        <p:grpSpPr bwMode="auto">
          <a:xfrm>
            <a:off x="231775" y="3095625"/>
            <a:ext cx="8912225" cy="1679575"/>
            <a:chOff x="231775" y="1347970"/>
            <a:chExt cx="8912225" cy="1681296"/>
          </a:xfrm>
        </p:grpSpPr>
        <p:sp>
          <p:nvSpPr>
            <p:cNvPr id="12299" name="Text Box 3"/>
            <p:cNvSpPr txBox="1">
              <a:spLocks noChangeArrowheads="1"/>
            </p:cNvSpPr>
            <p:nvPr/>
          </p:nvSpPr>
          <p:spPr bwMode="auto">
            <a:xfrm>
              <a:off x="231775" y="1347970"/>
              <a:ext cx="8912225" cy="584200"/>
            </a:xfrm>
            <a:prstGeom prst="rect">
              <a:avLst/>
            </a:prstGeom>
            <a:noFill/>
            <a:ln w="9525">
              <a:noFill/>
              <a:miter lim="800000"/>
              <a:headEnd/>
              <a:tailEnd/>
            </a:ln>
          </p:spPr>
          <p:txBody>
            <a:bodyPr>
              <a:spAutoFit/>
            </a:bodyPr>
            <a:lstStyle/>
            <a:p>
              <a:pPr algn="ctr"/>
              <a:r>
                <a:rPr lang="en-US" altLang="ko-KR" sz="3200" i="1" dirty="0">
                  <a:solidFill>
                    <a:srgbClr val="19066A"/>
                  </a:solidFill>
                  <a:ea typeface="Gulim" pitchFamily="34" charset="-127"/>
                </a:rPr>
                <a:t>Working Hypothesis</a:t>
              </a:r>
              <a:endParaRPr lang="en-US" altLang="ko-KR" sz="2000" i="1" dirty="0">
                <a:solidFill>
                  <a:srgbClr val="19066A"/>
                </a:solidFill>
                <a:ea typeface="Gulim" pitchFamily="34" charset="-127"/>
              </a:endParaRPr>
            </a:p>
          </p:txBody>
        </p:sp>
        <p:sp>
          <p:nvSpPr>
            <p:cNvPr id="12300" name="Rectangle 4"/>
            <p:cNvSpPr>
              <a:spLocks noChangeArrowheads="1"/>
            </p:cNvSpPr>
            <p:nvPr/>
          </p:nvSpPr>
          <p:spPr bwMode="auto">
            <a:xfrm>
              <a:off x="285750" y="1951838"/>
              <a:ext cx="8591550" cy="1077428"/>
            </a:xfrm>
            <a:prstGeom prst="rect">
              <a:avLst/>
            </a:prstGeom>
            <a:noFill/>
            <a:ln w="25400" algn="ctr">
              <a:noFill/>
              <a:miter lim="800000"/>
              <a:headEnd/>
              <a:tailEnd/>
            </a:ln>
          </p:spPr>
          <p:txBody>
            <a:bodyPr>
              <a:spAutoFit/>
            </a:bodyPr>
            <a:lstStyle/>
            <a:p>
              <a:pPr algn="ctr" eaLnBrk="0" hangingPunct="0"/>
              <a:r>
                <a:rPr lang="en-US" altLang="ko-KR" sz="2400" b="1" dirty="0">
                  <a:solidFill>
                    <a:srgbClr val="19066A"/>
                  </a:solidFill>
                  <a:ea typeface="Gulim" pitchFamily="34" charset="-127"/>
                </a:rPr>
                <a:t>Biological Adaptation is</a:t>
              </a:r>
              <a:endParaRPr lang="en-US" altLang="ko-KR" sz="1400" dirty="0">
                <a:solidFill>
                  <a:srgbClr val="19066A"/>
                </a:solidFill>
                <a:ea typeface="Gulim" pitchFamily="34" charset="-127"/>
              </a:endParaRPr>
            </a:p>
            <a:p>
              <a:pPr algn="ctr" eaLnBrk="0" hangingPunct="0"/>
              <a:r>
                <a:rPr lang="en-US" altLang="ko-KR" sz="4000" b="1" u="sng" dirty="0">
                  <a:solidFill>
                    <a:srgbClr val="19066A"/>
                  </a:solidFill>
                  <a:ea typeface="Gulim" pitchFamily="34" charset="-127"/>
                </a:rPr>
                <a:t>Crowded Ions </a:t>
              </a:r>
              <a:r>
                <a:rPr lang="en-US" altLang="ko-KR" sz="2800" i="1" u="sng" dirty="0">
                  <a:solidFill>
                    <a:srgbClr val="19066A"/>
                  </a:solidFill>
                  <a:ea typeface="Gulim" pitchFamily="34" charset="-127"/>
                </a:rPr>
                <a:t>and</a:t>
              </a:r>
              <a:r>
                <a:rPr lang="en-US" altLang="ko-KR" sz="4000" b="1" u="sng" dirty="0">
                  <a:solidFill>
                    <a:srgbClr val="19066A"/>
                  </a:solidFill>
                  <a:ea typeface="Gulim" pitchFamily="34" charset="-127"/>
                </a:rPr>
                <a:t> Side Chains</a:t>
              </a:r>
              <a:endParaRPr lang="en-US" sz="2800" b="1" u="sng" dirty="0">
                <a:solidFill>
                  <a:srgbClr val="19066A"/>
                </a:solidFill>
              </a:endParaRPr>
            </a:p>
          </p:txBody>
        </p:sp>
      </p:grpSp>
      <p:sp>
        <p:nvSpPr>
          <p:cNvPr id="12298" name="Rectangle 9"/>
          <p:cNvSpPr>
            <a:spLocks noChangeArrowheads="1"/>
          </p:cNvSpPr>
          <p:nvPr>
            <p:custDataLst>
              <p:tags r:id="rId10"/>
            </p:custDataLst>
          </p:nvPr>
        </p:nvSpPr>
        <p:spPr bwMode="auto">
          <a:xfrm>
            <a:off x="869950" y="674688"/>
            <a:ext cx="7704138" cy="1545038"/>
          </a:xfrm>
          <a:prstGeom prst="rect">
            <a:avLst/>
          </a:prstGeom>
          <a:noFill/>
          <a:ln w="9525">
            <a:noFill/>
            <a:miter lim="800000"/>
            <a:headEnd/>
            <a:tailEnd/>
          </a:ln>
        </p:spPr>
        <p:txBody>
          <a:bodyPr>
            <a:spAutoFit/>
          </a:bodyPr>
          <a:lstStyle/>
          <a:p>
            <a:pPr algn="ctr">
              <a:spcBef>
                <a:spcPct val="10000"/>
              </a:spcBef>
            </a:pPr>
            <a:r>
              <a:rPr lang="en-US" altLang="ko-KR" sz="2400" b="1" i="1" dirty="0">
                <a:solidFill>
                  <a:srgbClr val="19066A"/>
                </a:solidFill>
                <a:ea typeface="Gulim" pitchFamily="34" charset="-127"/>
              </a:rPr>
              <a:t>Comparison with Experiments shows </a:t>
            </a:r>
          </a:p>
          <a:p>
            <a:pPr algn="ctr">
              <a:spcBef>
                <a:spcPct val="10000"/>
              </a:spcBef>
            </a:pPr>
            <a:r>
              <a:rPr lang="en-US" altLang="ko-KR" sz="2400" b="1" i="1" dirty="0">
                <a:solidFill>
                  <a:srgbClr val="19066A"/>
                </a:solidFill>
                <a:ea typeface="Gulim" pitchFamily="34" charset="-127"/>
              </a:rPr>
              <a:t>Potassium K</a:t>
            </a:r>
            <a:r>
              <a:rPr lang="en-US" altLang="ko-KR" sz="2400" b="1" i="1" baseline="30000" dirty="0">
                <a:solidFill>
                  <a:srgbClr val="19066A"/>
                </a:solidFill>
                <a:ea typeface="Gulim" pitchFamily="34" charset="-127"/>
              </a:rPr>
              <a:t>+</a:t>
            </a:r>
            <a:r>
              <a:rPr lang="en-US" altLang="ko-KR" sz="2400" b="1" i="1" dirty="0">
                <a:solidFill>
                  <a:srgbClr val="19066A"/>
                </a:solidFill>
                <a:ea typeface="Gulim" pitchFamily="34" charset="-127"/>
              </a:rPr>
              <a:t>       Sodium Na</a:t>
            </a:r>
            <a:r>
              <a:rPr lang="en-US" altLang="ko-KR" sz="2400" b="1" i="1" baseline="30000" dirty="0">
                <a:solidFill>
                  <a:srgbClr val="19066A"/>
                </a:solidFill>
                <a:ea typeface="Gulim" pitchFamily="34" charset="-127"/>
              </a:rPr>
              <a:t>+</a:t>
            </a:r>
            <a:endParaRPr lang="en-US" altLang="ko-KR" sz="4000" b="1" dirty="0">
              <a:solidFill>
                <a:srgbClr val="19066A"/>
              </a:solidFill>
              <a:ea typeface="Gulim" pitchFamily="34" charset="-127"/>
            </a:endParaRPr>
          </a:p>
          <a:p>
            <a:pPr algn="ctr">
              <a:spcBef>
                <a:spcPct val="10000"/>
              </a:spcBef>
            </a:pPr>
            <a:endParaRPr lang="en-US" altLang="ko-KR" sz="4000" b="1" u="sng" dirty="0">
              <a:solidFill>
                <a:srgbClr val="19066A"/>
              </a:solidFill>
              <a:ea typeface="Gulim" pitchFamily="34" charset="-127"/>
            </a:endParaRPr>
          </a:p>
        </p:txBody>
      </p:sp>
      <p:graphicFrame>
        <p:nvGraphicFramePr>
          <p:cNvPr id="12290" name="Object 1"/>
          <p:cNvGraphicFramePr>
            <a:graphicFrameLocks noChangeAspect="1"/>
          </p:cNvGraphicFramePr>
          <p:nvPr>
            <p:custDataLst>
              <p:tags r:id="rId11"/>
            </p:custDataLst>
          </p:nvPr>
        </p:nvGraphicFramePr>
        <p:xfrm>
          <a:off x="4721225" y="1150938"/>
          <a:ext cx="346075" cy="346075"/>
        </p:xfrm>
        <a:graphic>
          <a:graphicData uri="http://schemas.openxmlformats.org/presentationml/2006/ole">
            <mc:AlternateContent xmlns:mc="http://schemas.openxmlformats.org/markup-compatibility/2006">
              <mc:Choice xmlns:v="urn:schemas-microsoft-com:vml" Requires="v">
                <p:oleObj spid="_x0000_s65570" name="Equation" r:id="rId14" imgW="215640" imgH="215640" progId="Equation.DSMT4">
                  <p:embed/>
                </p:oleObj>
              </mc:Choice>
              <mc:Fallback>
                <p:oleObj name="Equation" r:id="rId14" imgW="215640" imgH="2156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21225" y="1150938"/>
                        <a:ext cx="346075"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3"/>
    </p:custDataLst>
    <p:extLst>
      <p:ext uri="{BB962C8B-B14F-4D97-AF65-F5344CB8AC3E}">
        <p14:creationId xmlns:p14="http://schemas.microsoft.com/office/powerpoint/2010/main" val="6409383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65" name="Oval 25"/>
          <p:cNvSpPr>
            <a:spLocks noChangeAspect="1" noChangeArrowheads="1"/>
          </p:cNvSpPr>
          <p:nvPr>
            <p:custDataLst>
              <p:tags r:id="rId3"/>
            </p:custDataLst>
          </p:nvPr>
        </p:nvSpPr>
        <p:spPr bwMode="auto">
          <a:xfrm>
            <a:off x="4956175" y="3651250"/>
            <a:ext cx="531813" cy="506413"/>
          </a:xfrm>
          <a:prstGeom prst="ellipse">
            <a:avLst/>
          </a:prstGeom>
          <a:gradFill rotWithShape="1">
            <a:gsLst>
              <a:gs pos="0">
                <a:srgbClr val="00BC00">
                  <a:alpha val="29000"/>
                </a:srgbClr>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grpSp>
        <p:nvGrpSpPr>
          <p:cNvPr id="161795" name="Group 57"/>
          <p:cNvGrpSpPr>
            <a:grpSpLocks/>
          </p:cNvGrpSpPr>
          <p:nvPr>
            <p:custDataLst>
              <p:tags r:id="rId4"/>
            </p:custDataLst>
          </p:nvPr>
        </p:nvGrpSpPr>
        <p:grpSpPr bwMode="auto">
          <a:xfrm>
            <a:off x="0" y="558800"/>
            <a:ext cx="9629775" cy="6127750"/>
            <a:chOff x="0" y="550863"/>
            <a:chExt cx="9629775" cy="6127750"/>
          </a:xfrm>
        </p:grpSpPr>
        <p:grpSp>
          <p:nvGrpSpPr>
            <p:cNvPr id="161825" name="Group 62"/>
            <p:cNvGrpSpPr>
              <a:grpSpLocks/>
            </p:cNvGrpSpPr>
            <p:nvPr/>
          </p:nvGrpSpPr>
          <p:grpSpPr bwMode="auto">
            <a:xfrm>
              <a:off x="0" y="550863"/>
              <a:ext cx="9629775" cy="6127750"/>
              <a:chOff x="0" y="220"/>
              <a:chExt cx="6066" cy="3860"/>
            </a:xfrm>
          </p:grpSpPr>
          <p:grpSp>
            <p:nvGrpSpPr>
              <p:cNvPr id="161838" name="Group 24"/>
              <p:cNvGrpSpPr>
                <a:grpSpLocks/>
              </p:cNvGrpSpPr>
              <p:nvPr/>
            </p:nvGrpSpPr>
            <p:grpSpPr bwMode="auto">
              <a:xfrm>
                <a:off x="0" y="220"/>
                <a:ext cx="6066" cy="3860"/>
                <a:chOff x="0" y="220"/>
                <a:chExt cx="6066" cy="3860"/>
              </a:xfrm>
            </p:grpSpPr>
            <p:grpSp>
              <p:nvGrpSpPr>
                <p:cNvPr id="161848" name="Group 4"/>
                <p:cNvGrpSpPr>
                  <a:grpSpLocks/>
                </p:cNvGrpSpPr>
                <p:nvPr/>
              </p:nvGrpSpPr>
              <p:grpSpPr bwMode="auto">
                <a:xfrm>
                  <a:off x="0" y="220"/>
                  <a:ext cx="6066" cy="3860"/>
                  <a:chOff x="-163" y="220"/>
                  <a:chExt cx="6066" cy="3860"/>
                </a:xfrm>
              </p:grpSpPr>
              <p:pic>
                <p:nvPicPr>
                  <p:cNvPr id="161850" name="Picture 7" descr="Another Constriction Zone BPS_2002_BB"/>
                  <p:cNvPicPr>
                    <a:picLocks noChangeAspect="1" noChangeArrowheads="1"/>
                  </p:cNvPicPr>
                  <p:nvPr/>
                </p:nvPicPr>
                <p:blipFill>
                  <a:blip r:embed="rId21" cstate="print"/>
                  <a:srcRect/>
                  <a:stretch>
                    <a:fillRect/>
                  </a:stretch>
                </p:blipFill>
                <p:spPr bwMode="auto">
                  <a:xfrm>
                    <a:off x="1468" y="921"/>
                    <a:ext cx="2849" cy="2641"/>
                  </a:xfrm>
                  <a:prstGeom prst="rect">
                    <a:avLst/>
                  </a:prstGeom>
                  <a:noFill/>
                  <a:ln w="9525">
                    <a:noFill/>
                    <a:miter lim="800000"/>
                    <a:headEnd/>
                    <a:tailEnd/>
                  </a:ln>
                </p:spPr>
              </p:pic>
              <p:sp>
                <p:nvSpPr>
                  <p:cNvPr id="82982" name="Text Box 5"/>
                  <p:cNvSpPr txBox="1">
                    <a:spLocks noChangeArrowheads="1"/>
                  </p:cNvSpPr>
                  <p:nvPr/>
                </p:nvSpPr>
                <p:spPr bwMode="auto">
                  <a:xfrm>
                    <a:off x="-163" y="220"/>
                    <a:ext cx="6066" cy="634"/>
                  </a:xfrm>
                  <a:prstGeom prst="rect">
                    <a:avLst/>
                  </a:prstGeom>
                  <a:noFill/>
                  <a:ln w="9525">
                    <a:noFill/>
                    <a:miter lim="800000"/>
                    <a:headEnd/>
                    <a:tailEnd/>
                  </a:ln>
                </p:spPr>
                <p:txBody>
                  <a:bodyPr>
                    <a:spAutoFit/>
                  </a:bodyPr>
                  <a:lstStyle/>
                  <a:p>
                    <a:pPr algn="ctr">
                      <a:defRPr/>
                    </a:pPr>
                    <a:r>
                      <a:rPr lang="en-US" altLang="ko-KR" sz="3200" b="1" dirty="0">
                        <a:solidFill>
                          <a:srgbClr val="19066A"/>
                        </a:solidFill>
                        <a:ea typeface="Gulim" pitchFamily="34" charset="-127"/>
                      </a:rPr>
                      <a:t>Active Sites</a:t>
                    </a:r>
                    <a:r>
                      <a:rPr lang="en-US" altLang="ko-KR" sz="3200" dirty="0">
                        <a:solidFill>
                          <a:srgbClr val="19066A"/>
                        </a:solidFill>
                        <a:ea typeface="Gulim" pitchFamily="34" charset="-127"/>
                      </a:rPr>
                      <a:t> of Proteins are </a:t>
                    </a:r>
                    <a:r>
                      <a:rPr lang="en-US" altLang="ko-KR" sz="3200" b="1" i="1" u="sng" dirty="0">
                        <a:solidFill>
                          <a:srgbClr val="19066A"/>
                        </a:solidFill>
                        <a:ea typeface="Gulim" pitchFamily="34" charset="-127"/>
                      </a:rPr>
                      <a:t>Very</a:t>
                    </a:r>
                    <a:r>
                      <a:rPr lang="en-US" altLang="ko-KR" sz="3200" b="1" u="sng" dirty="0">
                        <a:solidFill>
                          <a:srgbClr val="19066A"/>
                        </a:solidFill>
                        <a:ea typeface="Gulim" pitchFamily="34" charset="-127"/>
                      </a:rPr>
                      <a:t> Charged</a:t>
                    </a:r>
                    <a:r>
                      <a:rPr lang="en-US" altLang="ko-KR" sz="3200" b="1" dirty="0">
                        <a:solidFill>
                          <a:srgbClr val="19066A"/>
                        </a:solidFill>
                        <a:ea typeface="Gulim" pitchFamily="34" charset="-127"/>
                      </a:rPr>
                      <a:t> </a:t>
                    </a:r>
                  </a:p>
                  <a:p>
                    <a:pPr>
                      <a:defRPr/>
                    </a:pPr>
                    <a:r>
                      <a:rPr lang="en-US" altLang="ko-KR" sz="2800" dirty="0">
                        <a:solidFill>
                          <a:srgbClr val="19066A"/>
                        </a:solidFill>
                        <a:ea typeface="Gulim" pitchFamily="34" charset="-127"/>
                      </a:rPr>
                      <a:t>    7 charges ~ </a:t>
                    </a:r>
                    <a:r>
                      <a:rPr lang="en-US" altLang="ko-KR" sz="2800" b="1" u="sng" dirty="0">
                        <a:solidFill>
                          <a:srgbClr val="990000"/>
                        </a:solidFill>
                        <a:ea typeface="Gulim" pitchFamily="34" charset="-127"/>
                      </a:rPr>
                      <a:t>20</a:t>
                    </a:r>
                    <a:r>
                      <a:rPr lang="en-US" altLang="ko-KR" sz="1050" b="1" u="sng" dirty="0">
                        <a:solidFill>
                          <a:srgbClr val="990000"/>
                        </a:solidFill>
                        <a:ea typeface="Gulim" pitchFamily="34" charset="-127"/>
                      </a:rPr>
                      <a:t> </a:t>
                    </a:r>
                    <a:r>
                      <a:rPr lang="en-US" altLang="ko-KR" sz="2800" b="1" u="sng" dirty="0">
                        <a:solidFill>
                          <a:srgbClr val="990000"/>
                        </a:solidFill>
                        <a:ea typeface="Gulim" pitchFamily="34" charset="-127"/>
                      </a:rPr>
                      <a:t>M net charge</a:t>
                    </a:r>
                  </a:p>
                </p:txBody>
              </p:sp>
              <p:sp>
                <p:nvSpPr>
                  <p:cNvPr id="161852" name="Text Box 6"/>
                  <p:cNvSpPr txBox="1">
                    <a:spLocks noChangeArrowheads="1"/>
                  </p:cNvSpPr>
                  <p:nvPr/>
                </p:nvSpPr>
                <p:spPr bwMode="auto">
                  <a:xfrm>
                    <a:off x="1421" y="3557"/>
                    <a:ext cx="2934" cy="523"/>
                  </a:xfrm>
                  <a:prstGeom prst="rect">
                    <a:avLst/>
                  </a:prstGeom>
                  <a:noFill/>
                  <a:ln w="9525">
                    <a:noFill/>
                    <a:miter lim="800000"/>
                    <a:headEnd/>
                    <a:tailEnd/>
                  </a:ln>
                </p:spPr>
                <p:txBody>
                  <a:bodyPr>
                    <a:spAutoFit/>
                  </a:bodyPr>
                  <a:lstStyle/>
                  <a:p>
                    <a:pPr algn="ctr"/>
                    <a:r>
                      <a:rPr lang="en-US" dirty="0">
                        <a:solidFill>
                          <a:srgbClr val="19066A"/>
                        </a:solidFill>
                        <a:ea typeface="Gulim" pitchFamily="34" charset="-127"/>
                      </a:rPr>
                      <a:t>Selectivity Filters and Gates of Ion Channels </a:t>
                    </a:r>
                  </a:p>
                  <a:p>
                    <a:pPr algn="ctr"/>
                    <a:r>
                      <a:rPr lang="en-US" dirty="0">
                        <a:solidFill>
                          <a:srgbClr val="19066A"/>
                        </a:solidFill>
                        <a:ea typeface="Gulim" pitchFamily="34" charset="-127"/>
                      </a:rPr>
                      <a:t>are </a:t>
                    </a:r>
                  </a:p>
                  <a:p>
                    <a:pPr algn="ctr"/>
                    <a:r>
                      <a:rPr lang="en-US" b="1" dirty="0">
                        <a:solidFill>
                          <a:srgbClr val="19066A"/>
                        </a:solidFill>
                        <a:ea typeface="Gulim" pitchFamily="34" charset="-127"/>
                      </a:rPr>
                      <a:t>Active Sites</a:t>
                    </a:r>
                  </a:p>
                </p:txBody>
              </p:sp>
            </p:grpSp>
            <p:sp>
              <p:nvSpPr>
                <p:cNvPr id="161849" name="Rectangle 10"/>
                <p:cNvSpPr>
                  <a:spLocks noChangeArrowheads="1"/>
                </p:cNvSpPr>
                <p:nvPr/>
              </p:nvSpPr>
              <p:spPr bwMode="auto">
                <a:xfrm>
                  <a:off x="3315" y="540"/>
                  <a:ext cx="1666" cy="317"/>
                </a:xfrm>
                <a:prstGeom prst="rect">
                  <a:avLst/>
                </a:prstGeom>
                <a:noFill/>
                <a:ln w="9525">
                  <a:noFill/>
                  <a:miter lim="800000"/>
                  <a:headEnd/>
                  <a:tailEnd/>
                </a:ln>
              </p:spPr>
              <p:txBody>
                <a:bodyPr wrap="none" lIns="0" tIns="0" rIns="0" bIns="0">
                  <a:spAutoFit/>
                </a:bodyPr>
                <a:lstStyle/>
                <a:p>
                  <a:pPr algn="ctr" eaLnBrk="0" hangingPunct="0"/>
                  <a:r>
                    <a:rPr lang="en-US" sz="2900" b="1" dirty="0">
                      <a:solidFill>
                        <a:srgbClr val="990000"/>
                      </a:solidFill>
                    </a:rPr>
                    <a:t>= 1.2×10</a:t>
                  </a:r>
                  <a:r>
                    <a:rPr lang="en-US" sz="3300" b="1" baseline="30000" dirty="0">
                      <a:solidFill>
                        <a:srgbClr val="990000"/>
                      </a:solidFill>
                    </a:rPr>
                    <a:t>22</a:t>
                  </a:r>
                  <a:r>
                    <a:rPr lang="en-US" sz="2900" b="1" dirty="0">
                      <a:solidFill>
                        <a:srgbClr val="990000"/>
                      </a:solidFill>
                    </a:rPr>
                    <a:t> cm</a:t>
                  </a:r>
                  <a:r>
                    <a:rPr lang="en-US" sz="3300" b="1" baseline="30000" dirty="0">
                      <a:solidFill>
                        <a:srgbClr val="990000"/>
                      </a:solidFill>
                    </a:rPr>
                    <a:t>-3</a:t>
                  </a:r>
                  <a:endParaRPr lang="en-US" sz="2000" dirty="0">
                    <a:solidFill>
                      <a:srgbClr val="990000"/>
                    </a:solidFill>
                    <a:latin typeface="Times New Roman" pitchFamily="18" charset="0"/>
                  </a:endParaRPr>
                </a:p>
              </p:txBody>
            </p:sp>
          </p:grpSp>
          <p:sp>
            <p:nvSpPr>
              <p:cNvPr id="161839" name="Text Box 11"/>
              <p:cNvSpPr txBox="1">
                <a:spLocks noChangeArrowheads="1"/>
              </p:cNvSpPr>
              <p:nvPr/>
            </p:nvSpPr>
            <p:spPr bwMode="auto">
              <a:xfrm>
                <a:off x="3139" y="2398"/>
                <a:ext cx="352" cy="327"/>
              </a:xfrm>
              <a:prstGeom prst="rect">
                <a:avLst/>
              </a:prstGeom>
              <a:noFill/>
              <a:ln w="25400" algn="ctr">
                <a:noFill/>
                <a:miter lim="800000"/>
                <a:headEnd/>
                <a:tailEnd/>
              </a:ln>
            </p:spPr>
            <p:txBody>
              <a:bodyPr>
                <a:spAutoFit/>
              </a:bodyPr>
              <a:lstStyle/>
              <a:p>
                <a:pPr algn="ctr" eaLnBrk="0" hangingPunct="0">
                  <a:spcBef>
                    <a:spcPct val="50000"/>
                  </a:spcBef>
                </a:pPr>
                <a:r>
                  <a:rPr lang="en-US" sz="2800" b="1" dirty="0">
                    <a:solidFill>
                      <a:srgbClr val="FFFFFF"/>
                    </a:solidFill>
                  </a:rPr>
                  <a:t>-</a:t>
                </a:r>
              </a:p>
            </p:txBody>
          </p:sp>
          <p:sp>
            <p:nvSpPr>
              <p:cNvPr id="161840" name="Text Box 14"/>
              <p:cNvSpPr txBox="1">
                <a:spLocks noChangeArrowheads="1"/>
              </p:cNvSpPr>
              <p:nvPr/>
            </p:nvSpPr>
            <p:spPr bwMode="auto">
              <a:xfrm>
                <a:off x="2922" y="1926"/>
                <a:ext cx="352" cy="327"/>
              </a:xfrm>
              <a:prstGeom prst="rect">
                <a:avLst/>
              </a:prstGeom>
              <a:noFill/>
              <a:ln w="25400" algn="ctr">
                <a:noFill/>
                <a:miter lim="800000"/>
                <a:headEnd/>
                <a:tailEnd/>
              </a:ln>
            </p:spPr>
            <p:txBody>
              <a:bodyPr>
                <a:spAutoFit/>
              </a:bodyPr>
              <a:lstStyle/>
              <a:p>
                <a:pPr algn="ctr" eaLnBrk="0" hangingPunct="0">
                  <a:spcBef>
                    <a:spcPct val="50000"/>
                  </a:spcBef>
                </a:pPr>
                <a:r>
                  <a:rPr lang="en-US" sz="2800" b="1" dirty="0">
                    <a:solidFill>
                      <a:srgbClr val="FFFFFF"/>
                    </a:solidFill>
                  </a:rPr>
                  <a:t>+</a:t>
                </a:r>
              </a:p>
            </p:txBody>
          </p:sp>
          <p:sp>
            <p:nvSpPr>
              <p:cNvPr id="161841" name="Text Box 15"/>
              <p:cNvSpPr txBox="1">
                <a:spLocks noChangeArrowheads="1"/>
              </p:cNvSpPr>
              <p:nvPr/>
            </p:nvSpPr>
            <p:spPr bwMode="auto">
              <a:xfrm>
                <a:off x="3153" y="1846"/>
                <a:ext cx="352" cy="327"/>
              </a:xfrm>
              <a:prstGeom prst="rect">
                <a:avLst/>
              </a:prstGeom>
              <a:noFill/>
              <a:ln w="25400" algn="ctr">
                <a:noFill/>
                <a:miter lim="800000"/>
                <a:headEnd/>
                <a:tailEnd/>
              </a:ln>
            </p:spPr>
            <p:txBody>
              <a:bodyPr>
                <a:spAutoFit/>
              </a:bodyPr>
              <a:lstStyle/>
              <a:p>
                <a:pPr algn="ctr" eaLnBrk="0" hangingPunct="0">
                  <a:spcBef>
                    <a:spcPct val="50000"/>
                  </a:spcBef>
                </a:pPr>
                <a:r>
                  <a:rPr lang="en-US" sz="2800" b="1" dirty="0">
                    <a:solidFill>
                      <a:srgbClr val="FFFFFF"/>
                    </a:solidFill>
                  </a:rPr>
                  <a:t>+</a:t>
                </a:r>
              </a:p>
            </p:txBody>
          </p:sp>
          <p:sp>
            <p:nvSpPr>
              <p:cNvPr id="161842" name="Text Box 16"/>
              <p:cNvSpPr txBox="1">
                <a:spLocks noChangeArrowheads="1"/>
              </p:cNvSpPr>
              <p:nvPr/>
            </p:nvSpPr>
            <p:spPr bwMode="auto">
              <a:xfrm>
                <a:off x="3358" y="1821"/>
                <a:ext cx="352" cy="327"/>
              </a:xfrm>
              <a:prstGeom prst="rect">
                <a:avLst/>
              </a:prstGeom>
              <a:noFill/>
              <a:ln w="25400" algn="ctr">
                <a:noFill/>
                <a:miter lim="800000"/>
                <a:headEnd/>
                <a:tailEnd/>
              </a:ln>
            </p:spPr>
            <p:txBody>
              <a:bodyPr>
                <a:spAutoFit/>
              </a:bodyPr>
              <a:lstStyle/>
              <a:p>
                <a:pPr algn="ctr" eaLnBrk="0" hangingPunct="0">
                  <a:spcBef>
                    <a:spcPct val="50000"/>
                  </a:spcBef>
                </a:pPr>
                <a:r>
                  <a:rPr lang="en-US" sz="2800" b="1" dirty="0">
                    <a:solidFill>
                      <a:srgbClr val="FFFFFF"/>
                    </a:solidFill>
                  </a:rPr>
                  <a:t>+</a:t>
                </a:r>
              </a:p>
            </p:txBody>
          </p:sp>
          <p:sp>
            <p:nvSpPr>
              <p:cNvPr id="161843" name="Text Box 17"/>
              <p:cNvSpPr txBox="1">
                <a:spLocks noChangeArrowheads="1"/>
              </p:cNvSpPr>
              <p:nvPr/>
            </p:nvSpPr>
            <p:spPr bwMode="auto">
              <a:xfrm>
                <a:off x="3616" y="1866"/>
                <a:ext cx="352" cy="327"/>
              </a:xfrm>
              <a:prstGeom prst="rect">
                <a:avLst/>
              </a:prstGeom>
              <a:noFill/>
              <a:ln w="25400" algn="ctr">
                <a:noFill/>
                <a:miter lim="800000"/>
                <a:headEnd/>
                <a:tailEnd/>
              </a:ln>
            </p:spPr>
            <p:txBody>
              <a:bodyPr>
                <a:spAutoFit/>
              </a:bodyPr>
              <a:lstStyle/>
              <a:p>
                <a:pPr algn="ctr" eaLnBrk="0" hangingPunct="0">
                  <a:spcBef>
                    <a:spcPct val="50000"/>
                  </a:spcBef>
                </a:pPr>
                <a:r>
                  <a:rPr lang="en-US" sz="2800" b="1" dirty="0">
                    <a:solidFill>
                      <a:srgbClr val="FFFFFF"/>
                    </a:solidFill>
                  </a:rPr>
                  <a:t>+</a:t>
                </a:r>
              </a:p>
            </p:txBody>
          </p:sp>
          <p:sp>
            <p:nvSpPr>
              <p:cNvPr id="161844" name="Text Box 18"/>
              <p:cNvSpPr txBox="1">
                <a:spLocks noChangeArrowheads="1"/>
              </p:cNvSpPr>
              <p:nvPr/>
            </p:nvSpPr>
            <p:spPr bwMode="auto">
              <a:xfrm>
                <a:off x="3209" y="1587"/>
                <a:ext cx="352" cy="327"/>
              </a:xfrm>
              <a:prstGeom prst="rect">
                <a:avLst/>
              </a:prstGeom>
              <a:noFill/>
              <a:ln w="25400" algn="ctr">
                <a:noFill/>
                <a:miter lim="800000"/>
                <a:headEnd/>
                <a:tailEnd/>
              </a:ln>
            </p:spPr>
            <p:txBody>
              <a:bodyPr>
                <a:spAutoFit/>
              </a:bodyPr>
              <a:lstStyle/>
              <a:p>
                <a:pPr algn="ctr" eaLnBrk="0" hangingPunct="0">
                  <a:spcBef>
                    <a:spcPct val="50000"/>
                  </a:spcBef>
                </a:pPr>
                <a:r>
                  <a:rPr lang="en-US" sz="2800" b="1" dirty="0">
                    <a:solidFill>
                      <a:srgbClr val="FFFFFF"/>
                    </a:solidFill>
                  </a:rPr>
                  <a:t>+</a:t>
                </a:r>
              </a:p>
            </p:txBody>
          </p:sp>
          <p:sp>
            <p:nvSpPr>
              <p:cNvPr id="161845" name="Text Box 19"/>
              <p:cNvSpPr txBox="1">
                <a:spLocks noChangeArrowheads="1"/>
              </p:cNvSpPr>
              <p:nvPr/>
            </p:nvSpPr>
            <p:spPr bwMode="auto">
              <a:xfrm>
                <a:off x="3421" y="2651"/>
                <a:ext cx="352" cy="327"/>
              </a:xfrm>
              <a:prstGeom prst="rect">
                <a:avLst/>
              </a:prstGeom>
              <a:noFill/>
              <a:ln w="25400" algn="ctr">
                <a:noFill/>
                <a:miter lim="800000"/>
                <a:headEnd/>
                <a:tailEnd/>
              </a:ln>
            </p:spPr>
            <p:txBody>
              <a:bodyPr>
                <a:spAutoFit/>
              </a:bodyPr>
              <a:lstStyle/>
              <a:p>
                <a:pPr algn="ctr" eaLnBrk="0" hangingPunct="0">
                  <a:spcBef>
                    <a:spcPct val="50000"/>
                  </a:spcBef>
                </a:pPr>
                <a:r>
                  <a:rPr lang="en-US" sz="2800" b="1" dirty="0">
                    <a:solidFill>
                      <a:srgbClr val="FFFFFF"/>
                    </a:solidFill>
                  </a:rPr>
                  <a:t>-</a:t>
                </a:r>
              </a:p>
            </p:txBody>
          </p:sp>
          <p:sp>
            <p:nvSpPr>
              <p:cNvPr id="161846" name="Text Box 20"/>
              <p:cNvSpPr txBox="1">
                <a:spLocks noChangeArrowheads="1"/>
              </p:cNvSpPr>
              <p:nvPr/>
            </p:nvSpPr>
            <p:spPr bwMode="auto">
              <a:xfrm>
                <a:off x="3670" y="2490"/>
                <a:ext cx="352" cy="327"/>
              </a:xfrm>
              <a:prstGeom prst="rect">
                <a:avLst/>
              </a:prstGeom>
              <a:noFill/>
              <a:ln w="25400" algn="ctr">
                <a:noFill/>
                <a:miter lim="800000"/>
                <a:headEnd/>
                <a:tailEnd/>
              </a:ln>
            </p:spPr>
            <p:txBody>
              <a:bodyPr>
                <a:spAutoFit/>
              </a:bodyPr>
              <a:lstStyle/>
              <a:p>
                <a:pPr algn="ctr" eaLnBrk="0" hangingPunct="0">
                  <a:spcBef>
                    <a:spcPct val="50000"/>
                  </a:spcBef>
                </a:pPr>
                <a:r>
                  <a:rPr lang="en-US" sz="2800" b="1" dirty="0">
                    <a:solidFill>
                      <a:srgbClr val="FFFFFF"/>
                    </a:solidFill>
                  </a:rPr>
                  <a:t>-</a:t>
                </a:r>
              </a:p>
            </p:txBody>
          </p:sp>
          <p:sp>
            <p:nvSpPr>
              <p:cNvPr id="161847" name="Text Box 21"/>
              <p:cNvSpPr txBox="1">
                <a:spLocks noChangeArrowheads="1"/>
              </p:cNvSpPr>
              <p:nvPr/>
            </p:nvSpPr>
            <p:spPr bwMode="auto">
              <a:xfrm>
                <a:off x="3627" y="2348"/>
                <a:ext cx="341" cy="330"/>
              </a:xfrm>
              <a:prstGeom prst="rect">
                <a:avLst/>
              </a:prstGeom>
              <a:noFill/>
              <a:ln w="25400" algn="ctr">
                <a:noFill/>
                <a:miter lim="800000"/>
                <a:headEnd/>
                <a:tailEnd/>
              </a:ln>
            </p:spPr>
            <p:txBody>
              <a:bodyPr>
                <a:spAutoFit/>
              </a:bodyPr>
              <a:lstStyle/>
              <a:p>
                <a:pPr algn="ctr" eaLnBrk="0" hangingPunct="0">
                  <a:spcBef>
                    <a:spcPct val="50000"/>
                  </a:spcBef>
                </a:pPr>
                <a:r>
                  <a:rPr lang="en-US" sz="2800" b="1" dirty="0">
                    <a:solidFill>
                      <a:srgbClr val="FFFFFF"/>
                    </a:solidFill>
                  </a:rPr>
                  <a:t>-</a:t>
                </a:r>
              </a:p>
            </p:txBody>
          </p:sp>
        </p:grpSp>
        <p:grpSp>
          <p:nvGrpSpPr>
            <p:cNvPr id="161826" name="Group 44"/>
            <p:cNvGrpSpPr>
              <a:grpSpLocks noChangeAspect="1"/>
            </p:cNvGrpSpPr>
            <p:nvPr/>
          </p:nvGrpSpPr>
          <p:grpSpPr bwMode="auto">
            <a:xfrm>
              <a:off x="455612" y="2352675"/>
              <a:ext cx="1643063" cy="3932238"/>
              <a:chOff x="207372" y="2263659"/>
              <a:chExt cx="1453373" cy="3477875"/>
            </a:xfrm>
          </p:grpSpPr>
          <p:cxnSp>
            <p:nvCxnSpPr>
              <p:cNvPr id="161828" name="Straight Arrow Connector 39"/>
              <p:cNvCxnSpPr>
                <a:cxnSpLocks noChangeShapeType="1"/>
              </p:cNvCxnSpPr>
              <p:nvPr/>
            </p:nvCxnSpPr>
            <p:spPr bwMode="auto">
              <a:xfrm flipV="1">
                <a:off x="435115" y="5120514"/>
                <a:ext cx="985926" cy="0"/>
              </a:xfrm>
              <a:prstGeom prst="straightConnector1">
                <a:avLst/>
              </a:prstGeom>
              <a:noFill/>
              <a:ln w="15875" algn="ctr">
                <a:solidFill>
                  <a:srgbClr val="19066A"/>
                </a:solidFill>
                <a:round/>
                <a:headEnd type="arrow" w="med" len="med"/>
                <a:tailEnd type="arrow" w="med" len="med"/>
              </a:ln>
            </p:spPr>
          </p:cxnSp>
          <p:sp>
            <p:nvSpPr>
              <p:cNvPr id="161829" name="TextBox 45"/>
              <p:cNvSpPr txBox="1">
                <a:spLocks noChangeArrowheads="1"/>
              </p:cNvSpPr>
              <p:nvPr/>
            </p:nvSpPr>
            <p:spPr bwMode="auto">
              <a:xfrm>
                <a:off x="668012" y="5216927"/>
                <a:ext cx="435387" cy="299459"/>
              </a:xfrm>
              <a:prstGeom prst="rect">
                <a:avLst/>
              </a:prstGeom>
              <a:noFill/>
              <a:ln w="9525">
                <a:noFill/>
                <a:miter lim="800000"/>
                <a:headEnd/>
                <a:tailEnd/>
              </a:ln>
            </p:spPr>
            <p:txBody>
              <a:bodyPr wrap="none">
                <a:spAutoFit/>
              </a:bodyPr>
              <a:lstStyle/>
              <a:p>
                <a:r>
                  <a:rPr lang="en-US" dirty="0">
                    <a:solidFill>
                      <a:srgbClr val="19066A"/>
                    </a:solidFill>
                  </a:rPr>
                  <a:t>4 Å</a:t>
                </a:r>
              </a:p>
            </p:txBody>
          </p:sp>
          <p:grpSp>
            <p:nvGrpSpPr>
              <p:cNvPr id="161830" name="Group 43"/>
              <p:cNvGrpSpPr>
                <a:grpSpLocks/>
              </p:cNvGrpSpPr>
              <p:nvPr/>
            </p:nvGrpSpPr>
            <p:grpSpPr bwMode="auto">
              <a:xfrm>
                <a:off x="207372" y="2263659"/>
                <a:ext cx="1453373" cy="3477875"/>
                <a:chOff x="207372" y="2263659"/>
                <a:chExt cx="1453373" cy="3477875"/>
              </a:xfrm>
            </p:grpSpPr>
            <p:sp>
              <p:nvSpPr>
                <p:cNvPr id="161831" name="Oval 21"/>
                <p:cNvSpPr>
                  <a:spLocks noChangeAspect="1" noChangeArrowheads="1"/>
                </p:cNvSpPr>
                <p:nvPr/>
              </p:nvSpPr>
              <p:spPr bwMode="auto">
                <a:xfrm>
                  <a:off x="590076" y="4195648"/>
                  <a:ext cx="647758" cy="616232"/>
                </a:xfrm>
                <a:prstGeom prst="ellipse">
                  <a:avLst/>
                </a:prstGeom>
                <a:gradFill rotWithShape="1">
                  <a:gsLst>
                    <a:gs pos="0">
                      <a:srgbClr val="EFBFDF"/>
                    </a:gs>
                    <a:gs pos="100000">
                      <a:srgbClr val="CC3399">
                        <a:alpha val="75000"/>
                      </a:srgbClr>
                    </a:gs>
                  </a:gsLst>
                  <a:path path="shape">
                    <a:fillToRect l="50000" t="50000" r="50000" b="50000"/>
                  </a:path>
                </a:gradFill>
                <a:ln w="25400" algn="ctr">
                  <a:solidFill>
                    <a:srgbClr val="19066A"/>
                  </a:solidFill>
                  <a:round/>
                  <a:headEnd/>
                  <a:tailEnd/>
                </a:ln>
              </p:spPr>
              <p:txBody>
                <a:bodyPr wrap="none" anchor="ctr"/>
                <a:lstStyle/>
                <a:p>
                  <a:pPr algn="ctr" eaLnBrk="0" hangingPunct="0">
                    <a:spcBef>
                      <a:spcPct val="50000"/>
                    </a:spcBef>
                  </a:pPr>
                  <a:endParaRPr lang="en-US" dirty="0">
                    <a:solidFill>
                      <a:srgbClr val="000000"/>
                    </a:solidFill>
                  </a:endParaRPr>
                </a:p>
              </p:txBody>
            </p:sp>
            <p:sp>
              <p:nvSpPr>
                <p:cNvPr id="161832" name="Rectangle 22"/>
                <p:cNvSpPr>
                  <a:spLocks noChangeArrowheads="1"/>
                </p:cNvSpPr>
                <p:nvPr/>
              </p:nvSpPr>
              <p:spPr bwMode="auto">
                <a:xfrm>
                  <a:off x="688690" y="4072030"/>
                  <a:ext cx="566188" cy="680589"/>
                </a:xfrm>
                <a:prstGeom prst="rect">
                  <a:avLst/>
                </a:prstGeom>
                <a:noFill/>
                <a:ln w="25400" algn="ctr">
                  <a:noFill/>
                  <a:miter lim="800000"/>
                  <a:headEnd/>
                  <a:tailEnd/>
                </a:ln>
              </p:spPr>
              <p:txBody>
                <a:bodyPr>
                  <a:spAutoFit/>
                </a:bodyPr>
                <a:lstStyle/>
                <a:p>
                  <a:pPr algn="ctr" eaLnBrk="0" hangingPunct="0">
                    <a:spcBef>
                      <a:spcPct val="50000"/>
                    </a:spcBef>
                  </a:pPr>
                  <a:r>
                    <a:rPr lang="en-US" sz="2000" b="1" dirty="0">
                      <a:solidFill>
                        <a:srgbClr val="000000"/>
                      </a:solidFill>
                    </a:rPr>
                    <a:t>K</a:t>
                  </a:r>
                  <a:r>
                    <a:rPr lang="en-US" sz="2800" b="1" baseline="30000" dirty="0">
                      <a:solidFill>
                        <a:srgbClr val="000000"/>
                      </a:solidFill>
                    </a:rPr>
                    <a:t>+</a:t>
                  </a:r>
                  <a:r>
                    <a:rPr lang="en-US" sz="4400" b="1" dirty="0">
                      <a:solidFill>
                        <a:srgbClr val="000000"/>
                      </a:solidFill>
                    </a:rPr>
                    <a:t> </a:t>
                  </a:r>
                </a:p>
              </p:txBody>
            </p:sp>
            <p:sp>
              <p:nvSpPr>
                <p:cNvPr id="60" name="Oval 25"/>
                <p:cNvSpPr>
                  <a:spLocks noChangeAspect="1" noChangeArrowheads="1"/>
                </p:cNvSpPr>
                <p:nvPr/>
              </p:nvSpPr>
              <p:spPr bwMode="auto">
                <a:xfrm>
                  <a:off x="677788" y="2551493"/>
                  <a:ext cx="469011" cy="447898"/>
                </a:xfrm>
                <a:prstGeom prst="ellipse">
                  <a:avLst/>
                </a:prstGeom>
                <a:gradFill rotWithShape="1">
                  <a:gsLst>
                    <a:gs pos="0">
                      <a:srgbClr val="00BC00">
                        <a:alpha val="3998"/>
                      </a:srgbClr>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161834" name="Text Box 26"/>
                <p:cNvSpPr txBox="1">
                  <a:spLocks noChangeArrowheads="1"/>
                </p:cNvSpPr>
                <p:nvPr/>
              </p:nvSpPr>
              <p:spPr bwMode="auto">
                <a:xfrm>
                  <a:off x="535649" y="2608297"/>
                  <a:ext cx="820298" cy="299459"/>
                </a:xfrm>
                <a:prstGeom prst="rect">
                  <a:avLst/>
                </a:prstGeom>
                <a:noFill/>
                <a:ln w="25400" algn="ctr">
                  <a:noFill/>
                  <a:miter lim="800000"/>
                  <a:headEnd type="none" w="lg" len="lg"/>
                  <a:tailEnd type="none" w="lg" len="lg"/>
                </a:ln>
              </p:spPr>
              <p:txBody>
                <a:bodyPr>
                  <a:spAutoFit/>
                </a:bodyPr>
                <a:lstStyle/>
                <a:p>
                  <a:pPr algn="ctr" eaLnBrk="0" hangingPunct="0">
                    <a:spcBef>
                      <a:spcPct val="50000"/>
                    </a:spcBef>
                  </a:pPr>
                  <a:r>
                    <a:rPr lang="en-US" b="1" dirty="0">
                      <a:solidFill>
                        <a:srgbClr val="000000"/>
                      </a:solidFill>
                    </a:rPr>
                    <a:t>Na</a:t>
                  </a:r>
                  <a:r>
                    <a:rPr lang="en-US" b="1" baseline="30000" dirty="0">
                      <a:solidFill>
                        <a:srgbClr val="000000"/>
                      </a:solidFill>
                    </a:rPr>
                    <a:t>+</a:t>
                  </a:r>
                </a:p>
              </p:txBody>
            </p:sp>
            <p:sp>
              <p:nvSpPr>
                <p:cNvPr id="62" name="Oval 25"/>
                <p:cNvSpPr>
                  <a:spLocks noChangeAspect="1" noChangeArrowheads="1"/>
                </p:cNvSpPr>
                <p:nvPr/>
              </p:nvSpPr>
              <p:spPr bwMode="auto">
                <a:xfrm>
                  <a:off x="666553" y="3341984"/>
                  <a:ext cx="469011" cy="449302"/>
                </a:xfrm>
                <a:prstGeom prst="ellipse">
                  <a:avLst/>
                </a:prstGeom>
                <a:gradFill rotWithShape="1">
                  <a:gsLst>
                    <a:gs pos="79000">
                      <a:srgbClr val="FF0000"/>
                    </a:gs>
                    <a:gs pos="100000">
                      <a:srgbClr val="006C00"/>
                    </a:gs>
                  </a:gsLst>
                  <a:path path="shape">
                    <a:fillToRect l="50000" t="50000" r="50000" b="50000"/>
                  </a:path>
                </a:gradFill>
                <a:ln w="25400" algn="ctr">
                  <a:solidFill>
                    <a:srgbClr val="19066A"/>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161836" name="TextBox 33"/>
                <p:cNvSpPr txBox="1">
                  <a:spLocks noChangeArrowheads="1"/>
                </p:cNvSpPr>
                <p:nvPr/>
              </p:nvSpPr>
              <p:spPr bwMode="auto">
                <a:xfrm>
                  <a:off x="556967" y="3389357"/>
                  <a:ext cx="793822" cy="326683"/>
                </a:xfrm>
                <a:prstGeom prst="rect">
                  <a:avLst/>
                </a:prstGeom>
                <a:noFill/>
                <a:ln w="9525">
                  <a:noFill/>
                  <a:miter lim="800000"/>
                  <a:headEnd/>
                  <a:tailEnd/>
                </a:ln>
              </p:spPr>
              <p:txBody>
                <a:bodyPr>
                  <a:spAutoFit/>
                </a:bodyPr>
                <a:lstStyle/>
                <a:p>
                  <a:r>
                    <a:rPr lang="en-US" sz="900" b="1" dirty="0">
                      <a:solidFill>
                        <a:srgbClr val="000000"/>
                      </a:solidFill>
                    </a:rPr>
                    <a:t>  </a:t>
                  </a:r>
                  <a:r>
                    <a:rPr lang="en-US" sz="1800" b="1" dirty="0">
                      <a:solidFill>
                        <a:srgbClr val="24246E"/>
                      </a:solidFill>
                    </a:rPr>
                    <a:t> </a:t>
                  </a:r>
                  <a:r>
                    <a:rPr lang="en-US" b="1" dirty="0">
                      <a:solidFill>
                        <a:srgbClr val="000000"/>
                      </a:solidFill>
                    </a:rPr>
                    <a:t>Ca</a:t>
                  </a:r>
                  <a:r>
                    <a:rPr lang="en-US" b="1" baseline="30000" dirty="0">
                      <a:solidFill>
                        <a:srgbClr val="000000"/>
                      </a:solidFill>
                    </a:rPr>
                    <a:t>2+</a:t>
                  </a:r>
                  <a:endParaRPr lang="en-US" sz="1800" b="1" dirty="0">
                    <a:solidFill>
                      <a:srgbClr val="000000"/>
                    </a:solidFill>
                  </a:endParaRPr>
                </a:p>
              </p:txBody>
            </p:sp>
            <p:sp>
              <p:nvSpPr>
                <p:cNvPr id="161837" name="Rectangle 38"/>
                <p:cNvSpPr>
                  <a:spLocks noChangeArrowheads="1"/>
                </p:cNvSpPr>
                <p:nvPr/>
              </p:nvSpPr>
              <p:spPr bwMode="auto">
                <a:xfrm>
                  <a:off x="207372" y="2263659"/>
                  <a:ext cx="1453373" cy="3477875"/>
                </a:xfrm>
                <a:prstGeom prst="rect">
                  <a:avLst/>
                </a:prstGeom>
                <a:noFill/>
                <a:ln w="19050" algn="ctr">
                  <a:solidFill>
                    <a:srgbClr val="19066A"/>
                  </a:solidFill>
                  <a:round/>
                  <a:headEnd/>
                  <a:tailEnd/>
                </a:ln>
              </p:spPr>
              <p:txBody>
                <a:bodyPr tIns="137160" bIns="137160">
                  <a:spAutoFit/>
                </a:bodyPr>
                <a:lstStyle/>
                <a:p>
                  <a:pPr algn="ctr" eaLnBrk="0" hangingPunct="0">
                    <a:spcBef>
                      <a:spcPct val="50000"/>
                    </a:spcBef>
                  </a:pPr>
                  <a:endParaRPr lang="en-US" dirty="0">
                    <a:solidFill>
                      <a:srgbClr val="000000"/>
                    </a:solidFill>
                  </a:endParaRPr>
                </a:p>
                <a:p>
                  <a:pPr algn="ctr" eaLnBrk="0" hangingPunct="0">
                    <a:spcBef>
                      <a:spcPct val="50000"/>
                    </a:spcBef>
                  </a:pPr>
                  <a:endParaRPr lang="en-US" dirty="0">
                    <a:solidFill>
                      <a:srgbClr val="000000"/>
                    </a:solidFill>
                  </a:endParaRPr>
                </a:p>
                <a:p>
                  <a:pPr algn="ctr" eaLnBrk="0" hangingPunct="0">
                    <a:spcBef>
                      <a:spcPct val="50000"/>
                    </a:spcBef>
                  </a:pPr>
                  <a:endParaRPr lang="en-US" dirty="0">
                    <a:solidFill>
                      <a:srgbClr val="000000"/>
                    </a:solidFill>
                  </a:endParaRPr>
                </a:p>
                <a:p>
                  <a:pPr algn="ctr" eaLnBrk="0" hangingPunct="0">
                    <a:spcBef>
                      <a:spcPct val="50000"/>
                    </a:spcBef>
                  </a:pPr>
                  <a:endParaRPr lang="en-US" dirty="0">
                    <a:solidFill>
                      <a:srgbClr val="000000"/>
                    </a:solidFill>
                  </a:endParaRPr>
                </a:p>
                <a:p>
                  <a:pPr algn="ctr" eaLnBrk="0" hangingPunct="0">
                    <a:spcBef>
                      <a:spcPct val="50000"/>
                    </a:spcBef>
                  </a:pPr>
                  <a:endParaRPr lang="en-US" dirty="0">
                    <a:solidFill>
                      <a:srgbClr val="000000"/>
                    </a:solidFill>
                  </a:endParaRPr>
                </a:p>
                <a:p>
                  <a:pPr algn="ctr" eaLnBrk="0" hangingPunct="0">
                    <a:spcBef>
                      <a:spcPct val="50000"/>
                    </a:spcBef>
                  </a:pPr>
                  <a:endParaRPr lang="en-US" dirty="0">
                    <a:solidFill>
                      <a:srgbClr val="000000"/>
                    </a:solidFill>
                  </a:endParaRPr>
                </a:p>
                <a:p>
                  <a:pPr algn="ctr" eaLnBrk="0" hangingPunct="0">
                    <a:spcBef>
                      <a:spcPct val="50000"/>
                    </a:spcBef>
                  </a:pPr>
                  <a:endParaRPr lang="en-US" dirty="0">
                    <a:solidFill>
                      <a:srgbClr val="000000"/>
                    </a:solidFill>
                  </a:endParaRPr>
                </a:p>
                <a:p>
                  <a:pPr algn="ctr" eaLnBrk="0" hangingPunct="0">
                    <a:spcBef>
                      <a:spcPct val="50000"/>
                    </a:spcBef>
                  </a:pPr>
                  <a:endParaRPr lang="en-US" dirty="0">
                    <a:solidFill>
                      <a:srgbClr val="000000"/>
                    </a:solidFill>
                  </a:endParaRPr>
                </a:p>
                <a:p>
                  <a:pPr algn="ctr" eaLnBrk="0" hangingPunct="0">
                    <a:spcBef>
                      <a:spcPct val="50000"/>
                    </a:spcBef>
                  </a:pPr>
                  <a:endParaRPr lang="en-US" dirty="0">
                    <a:solidFill>
                      <a:srgbClr val="000000"/>
                    </a:solidFill>
                  </a:endParaRPr>
                </a:p>
              </p:txBody>
            </p:sp>
          </p:grpSp>
        </p:grpSp>
        <p:sp>
          <p:nvSpPr>
            <p:cNvPr id="161827" name="TextBox 56"/>
            <p:cNvSpPr txBox="1">
              <a:spLocks noChangeArrowheads="1"/>
            </p:cNvSpPr>
            <p:nvPr/>
          </p:nvSpPr>
          <p:spPr bwMode="auto">
            <a:xfrm>
              <a:off x="700390" y="2354094"/>
              <a:ext cx="1361873" cy="523220"/>
            </a:xfrm>
            <a:prstGeom prst="rect">
              <a:avLst/>
            </a:prstGeom>
            <a:noFill/>
            <a:ln w="9525">
              <a:noFill/>
              <a:miter lim="800000"/>
              <a:headEnd/>
              <a:tailEnd/>
            </a:ln>
          </p:spPr>
          <p:txBody>
            <a:bodyPr>
              <a:spAutoFit/>
            </a:bodyPr>
            <a:lstStyle/>
            <a:p>
              <a:pPr algn="ctr"/>
              <a:r>
                <a:rPr lang="en-US" sz="1200" b="1" i="1" dirty="0">
                  <a:solidFill>
                    <a:srgbClr val="000000"/>
                  </a:solidFill>
                </a:rPr>
                <a:t>Hard Spheres</a:t>
              </a:r>
            </a:p>
            <a:p>
              <a:pPr algn="ctr"/>
              <a:endParaRPr lang="en-US" b="1" u="sng" dirty="0">
                <a:solidFill>
                  <a:srgbClr val="000000"/>
                </a:solidFill>
              </a:endParaRPr>
            </a:p>
          </p:txBody>
        </p:sp>
      </p:grpSp>
      <p:sp>
        <p:nvSpPr>
          <p:cNvPr id="161796" name="Slide Number Placeholder 4"/>
          <p:cNvSpPr>
            <a:spLocks noGrp="1"/>
          </p:cNvSpPr>
          <p:nvPr>
            <p:ph type="sldNum" sz="quarter" idx="12"/>
            <p:custDataLst>
              <p:tags r:id="rId5"/>
            </p:custDataLst>
          </p:nvPr>
        </p:nvSpPr>
        <p:spPr>
          <a:xfrm>
            <a:off x="112713" y="6521450"/>
            <a:ext cx="400050" cy="457200"/>
          </a:xfrm>
          <a:noFill/>
        </p:spPr>
        <p:txBody>
          <a:bodyPr/>
          <a:lstStyle/>
          <a:p>
            <a:fld id="{4371B079-9078-4330-AAC9-00B785D140DE}" type="slidenum">
              <a:rPr lang="en-US" smtClean="0">
                <a:cs typeface="Arial" pitchFamily="34" charset="0"/>
              </a:rPr>
              <a:pPr/>
              <a:t>12</a:t>
            </a:fld>
            <a:endParaRPr lang="en-US" dirty="0" smtClean="0">
              <a:cs typeface="Arial" pitchFamily="34" charset="0"/>
            </a:endParaRPr>
          </a:p>
        </p:txBody>
      </p:sp>
      <p:sp>
        <p:nvSpPr>
          <p:cNvPr id="161797" name="Text Box 50"/>
          <p:cNvSpPr txBox="1">
            <a:spLocks noChangeArrowheads="1"/>
          </p:cNvSpPr>
          <p:nvPr>
            <p:custDataLst>
              <p:tags r:id="rId6"/>
            </p:custDataLst>
          </p:nvPr>
        </p:nvSpPr>
        <p:spPr bwMode="auto">
          <a:xfrm>
            <a:off x="7550150" y="5962650"/>
            <a:ext cx="1403350" cy="738664"/>
          </a:xfrm>
          <a:prstGeom prst="rect">
            <a:avLst/>
          </a:prstGeom>
          <a:noFill/>
          <a:ln w="25400" algn="ctr">
            <a:noFill/>
            <a:miter lim="800000"/>
            <a:headEnd/>
            <a:tailEnd/>
          </a:ln>
        </p:spPr>
        <p:txBody>
          <a:bodyPr>
            <a:spAutoFit/>
          </a:bodyPr>
          <a:lstStyle/>
          <a:p>
            <a:pPr algn="ctr" eaLnBrk="0" hangingPunct="0">
              <a:spcBef>
                <a:spcPct val="50000"/>
              </a:spcBef>
            </a:pPr>
            <a:r>
              <a:rPr lang="en-US" sz="1400" i="1" dirty="0">
                <a:solidFill>
                  <a:srgbClr val="19066A"/>
                </a:solidFill>
              </a:rPr>
              <a:t>Figure adapted from Tilman Schirmer</a:t>
            </a:r>
            <a:endParaRPr lang="en-US" sz="2000" i="1" dirty="0">
              <a:solidFill>
                <a:srgbClr val="19066A"/>
              </a:solidFill>
            </a:endParaRPr>
          </a:p>
        </p:txBody>
      </p:sp>
      <p:sp>
        <p:nvSpPr>
          <p:cNvPr id="161798" name="Line 56"/>
          <p:cNvSpPr>
            <a:spLocks noChangeShapeType="1"/>
          </p:cNvSpPr>
          <p:nvPr>
            <p:custDataLst>
              <p:tags r:id="rId7"/>
            </p:custDataLst>
          </p:nvPr>
        </p:nvSpPr>
        <p:spPr bwMode="auto">
          <a:xfrm flipH="1" flipV="1">
            <a:off x="6269037" y="4243387"/>
            <a:ext cx="941387" cy="100012"/>
          </a:xfrm>
          <a:prstGeom prst="line">
            <a:avLst/>
          </a:prstGeom>
          <a:noFill/>
          <a:ln w="34925">
            <a:solidFill>
              <a:srgbClr val="00B800"/>
            </a:solidFill>
            <a:round/>
            <a:headEnd/>
            <a:tailEnd/>
          </a:ln>
        </p:spPr>
        <p:txBody>
          <a:bodyPr wrap="square" tIns="137160" bIns="137160">
            <a:spAutoFit/>
          </a:bodyPr>
          <a:lstStyle/>
          <a:p>
            <a:endParaRPr lang="en-US" dirty="0">
              <a:solidFill>
                <a:srgbClr val="000000"/>
              </a:solidFill>
            </a:endParaRPr>
          </a:p>
        </p:txBody>
      </p:sp>
      <p:grpSp>
        <p:nvGrpSpPr>
          <p:cNvPr id="161799" name="Group 71"/>
          <p:cNvGrpSpPr>
            <a:grpSpLocks/>
          </p:cNvGrpSpPr>
          <p:nvPr>
            <p:custDataLst>
              <p:tags r:id="rId8"/>
            </p:custDataLst>
          </p:nvPr>
        </p:nvGrpSpPr>
        <p:grpSpPr bwMode="auto">
          <a:xfrm>
            <a:off x="182563" y="1392239"/>
            <a:ext cx="2246312" cy="1000125"/>
            <a:chOff x="115" y="877"/>
            <a:chExt cx="1415" cy="630"/>
          </a:xfrm>
        </p:grpSpPr>
        <p:sp>
          <p:nvSpPr>
            <p:cNvPr id="161823" name="Text Box 69"/>
            <p:cNvSpPr txBox="1">
              <a:spLocks noChangeArrowheads="1"/>
            </p:cNvSpPr>
            <p:nvPr/>
          </p:nvSpPr>
          <p:spPr bwMode="auto">
            <a:xfrm>
              <a:off x="115" y="1061"/>
              <a:ext cx="1248" cy="446"/>
            </a:xfrm>
            <a:prstGeom prst="rect">
              <a:avLst/>
            </a:prstGeom>
            <a:noFill/>
            <a:ln w="25400" algn="ctr">
              <a:noFill/>
              <a:miter lim="800000"/>
              <a:headEnd/>
              <a:tailEnd/>
            </a:ln>
          </p:spPr>
          <p:txBody>
            <a:bodyPr tIns="137160" bIns="137160">
              <a:spAutoFit/>
            </a:bodyPr>
            <a:lstStyle/>
            <a:p>
              <a:pPr rtl="1" eaLnBrk="0" hangingPunct="0">
                <a:spcBef>
                  <a:spcPct val="50000"/>
                </a:spcBef>
              </a:pPr>
              <a:r>
                <a:rPr lang="en-US" sz="1100" dirty="0">
                  <a:solidFill>
                    <a:srgbClr val="990000"/>
                  </a:solidFill>
                  <a:ea typeface="Gulim" pitchFamily="34" charset="-127"/>
                </a:rPr>
                <a:t>liquid</a:t>
              </a:r>
              <a:r>
                <a:rPr lang="en-US" sz="1100" b="1" dirty="0">
                  <a:solidFill>
                    <a:srgbClr val="990000"/>
                  </a:solidFill>
                  <a:ea typeface="Gulim" pitchFamily="34" charset="-127"/>
                </a:rPr>
                <a:t> </a:t>
              </a:r>
              <a:r>
                <a:rPr lang="en-US" sz="1100" b="1" dirty="0" smtClean="0">
                  <a:solidFill>
                    <a:srgbClr val="990000"/>
                  </a:solidFill>
                  <a:ea typeface="Gulim" pitchFamily="34" charset="-127"/>
                </a:rPr>
                <a:t> </a:t>
              </a:r>
              <a:r>
                <a:rPr lang="en-US" sz="1400" b="1" dirty="0" smtClean="0">
                  <a:solidFill>
                    <a:srgbClr val="990000"/>
                  </a:solidFill>
                  <a:ea typeface="Gulim" pitchFamily="34" charset="-127"/>
                </a:rPr>
                <a:t>Water</a:t>
              </a:r>
              <a:r>
                <a:rPr lang="en-US" sz="1100" dirty="0" smtClean="0">
                  <a:solidFill>
                    <a:srgbClr val="990000"/>
                  </a:solidFill>
                  <a:ea typeface="Gulim" pitchFamily="34" charset="-127"/>
                </a:rPr>
                <a:t> </a:t>
              </a:r>
              <a:r>
                <a:rPr lang="en-US" sz="1100" dirty="0">
                  <a:solidFill>
                    <a:srgbClr val="990000"/>
                  </a:solidFill>
                  <a:ea typeface="Gulim" pitchFamily="34" charset="-127"/>
                </a:rPr>
                <a:t>is </a:t>
              </a:r>
              <a:r>
                <a:rPr lang="en-US" sz="1400" b="1" dirty="0">
                  <a:solidFill>
                    <a:srgbClr val="990000"/>
                  </a:solidFill>
                  <a:ea typeface="Gulim" pitchFamily="34" charset="-127"/>
                </a:rPr>
                <a:t>55 M</a:t>
              </a:r>
              <a:br>
                <a:rPr lang="en-US" sz="1400" b="1" dirty="0">
                  <a:solidFill>
                    <a:srgbClr val="990000"/>
                  </a:solidFill>
                  <a:ea typeface="Gulim" pitchFamily="34" charset="-127"/>
                </a:rPr>
              </a:br>
              <a:r>
                <a:rPr lang="en-US" sz="1100" dirty="0">
                  <a:solidFill>
                    <a:srgbClr val="990000"/>
                  </a:solidFill>
                  <a:ea typeface="Gulim" pitchFamily="34" charset="-127"/>
                </a:rPr>
                <a:t>solid</a:t>
              </a:r>
              <a:r>
                <a:rPr lang="en-US" sz="1400" b="1" dirty="0">
                  <a:solidFill>
                    <a:srgbClr val="990000"/>
                  </a:solidFill>
                  <a:ea typeface="Gulim" pitchFamily="34" charset="-127"/>
                </a:rPr>
                <a:t> </a:t>
              </a:r>
              <a:r>
                <a:rPr lang="en-US" sz="1400" b="1" dirty="0" smtClean="0">
                  <a:solidFill>
                    <a:srgbClr val="990000"/>
                  </a:solidFill>
                  <a:ea typeface="Gulim" pitchFamily="34" charset="-127"/>
                </a:rPr>
                <a:t> NaCl</a:t>
              </a:r>
              <a:r>
                <a:rPr lang="en-US" sz="1100" dirty="0" smtClean="0">
                  <a:solidFill>
                    <a:srgbClr val="990000"/>
                  </a:solidFill>
                  <a:ea typeface="Gulim" pitchFamily="34" charset="-127"/>
                </a:rPr>
                <a:t>   is </a:t>
              </a:r>
              <a:r>
                <a:rPr lang="en-US" sz="1400" b="1" dirty="0">
                  <a:solidFill>
                    <a:srgbClr val="990000"/>
                  </a:solidFill>
                  <a:ea typeface="Gulim" pitchFamily="34" charset="-127"/>
                </a:rPr>
                <a:t>37 M</a:t>
              </a:r>
            </a:p>
          </p:txBody>
        </p:sp>
        <p:sp>
          <p:nvSpPr>
            <p:cNvPr id="161824" name="Line 70"/>
            <p:cNvSpPr>
              <a:spLocks noChangeShapeType="1"/>
            </p:cNvSpPr>
            <p:nvPr/>
          </p:nvSpPr>
          <p:spPr bwMode="auto">
            <a:xfrm flipV="1">
              <a:off x="1238" y="877"/>
              <a:ext cx="292" cy="236"/>
            </a:xfrm>
            <a:prstGeom prst="line">
              <a:avLst/>
            </a:prstGeom>
            <a:noFill/>
            <a:ln w="25400">
              <a:solidFill>
                <a:srgbClr val="993300"/>
              </a:solidFill>
              <a:round/>
              <a:headEnd type="arrow" w="med" len="med"/>
              <a:tailEnd type="arrow" w="med" len="med"/>
            </a:ln>
          </p:spPr>
          <p:txBody>
            <a:bodyPr tIns="137160" bIns="137160">
              <a:spAutoFit/>
            </a:bodyPr>
            <a:lstStyle/>
            <a:p>
              <a:endParaRPr lang="en-US" dirty="0">
                <a:solidFill>
                  <a:srgbClr val="000000"/>
                </a:solidFill>
              </a:endParaRPr>
            </a:p>
          </p:txBody>
        </p:sp>
      </p:grpSp>
      <p:sp>
        <p:nvSpPr>
          <p:cNvPr id="161800" name="Text Box 49"/>
          <p:cNvSpPr txBox="1">
            <a:spLocks noChangeArrowheads="1"/>
          </p:cNvSpPr>
          <p:nvPr>
            <p:custDataLst>
              <p:tags r:id="rId9"/>
            </p:custDataLst>
          </p:nvPr>
        </p:nvSpPr>
        <p:spPr bwMode="auto">
          <a:xfrm>
            <a:off x="2062163" y="1635125"/>
            <a:ext cx="2497137" cy="366713"/>
          </a:xfrm>
          <a:prstGeom prst="rect">
            <a:avLst/>
          </a:prstGeom>
          <a:noFill/>
          <a:ln w="25400" algn="ctr">
            <a:noFill/>
            <a:miter lim="800000"/>
            <a:headEnd/>
            <a:tailEnd/>
          </a:ln>
        </p:spPr>
        <p:txBody>
          <a:bodyPr>
            <a:spAutoFit/>
          </a:bodyPr>
          <a:lstStyle/>
          <a:p>
            <a:pPr algn="ctr" eaLnBrk="0" hangingPunct="0">
              <a:spcBef>
                <a:spcPct val="50000"/>
              </a:spcBef>
            </a:pPr>
            <a:r>
              <a:rPr lang="en-US" sz="1800" b="1" i="1" dirty="0">
                <a:solidFill>
                  <a:srgbClr val="D9D9F3"/>
                </a:solidFill>
              </a:rPr>
              <a:t>OmpF Porin</a:t>
            </a:r>
          </a:p>
        </p:txBody>
      </p:sp>
      <p:sp>
        <p:nvSpPr>
          <p:cNvPr id="161801" name="Rectangle 49"/>
          <p:cNvSpPr>
            <a:spLocks noChangeArrowheads="1"/>
          </p:cNvSpPr>
          <p:nvPr>
            <p:custDataLst>
              <p:tags r:id="rId10"/>
            </p:custDataLst>
          </p:nvPr>
        </p:nvSpPr>
        <p:spPr bwMode="auto">
          <a:xfrm>
            <a:off x="6299200" y="19050"/>
            <a:ext cx="2143125" cy="338138"/>
          </a:xfrm>
          <a:prstGeom prst="rect">
            <a:avLst/>
          </a:prstGeom>
          <a:noFill/>
          <a:ln w="9525">
            <a:noFill/>
            <a:miter lim="800000"/>
            <a:headEnd/>
            <a:tailEnd/>
          </a:ln>
        </p:spPr>
        <p:txBody>
          <a:bodyPr wrap="none">
            <a:spAutoFit/>
          </a:bodyPr>
          <a:lstStyle/>
          <a:p>
            <a:r>
              <a:rPr lang="en-US" b="1" dirty="0">
                <a:solidFill>
                  <a:srgbClr val="000066"/>
                </a:solidFill>
              </a:rPr>
              <a:t> </a:t>
            </a:r>
            <a:r>
              <a:rPr lang="en-US" sz="1200" b="1" dirty="0">
                <a:solidFill>
                  <a:srgbClr val="19066A"/>
                </a:solidFill>
              </a:rPr>
              <a:t>Physical basis of function</a:t>
            </a:r>
          </a:p>
        </p:txBody>
      </p:sp>
      <p:cxnSp>
        <p:nvCxnSpPr>
          <p:cNvPr id="161802" name="Straight Arrow Connector 51"/>
          <p:cNvCxnSpPr>
            <a:cxnSpLocks noChangeShapeType="1"/>
          </p:cNvCxnSpPr>
          <p:nvPr>
            <p:custDataLst>
              <p:tags r:id="rId11"/>
            </p:custDataLst>
          </p:nvPr>
        </p:nvCxnSpPr>
        <p:spPr bwMode="auto">
          <a:xfrm rot="16200000" flipH="1">
            <a:off x="7108031" y="478632"/>
            <a:ext cx="230187" cy="31750"/>
          </a:xfrm>
          <a:prstGeom prst="straightConnector1">
            <a:avLst/>
          </a:prstGeom>
          <a:noFill/>
          <a:ln w="25400" algn="ctr">
            <a:solidFill>
              <a:srgbClr val="19066A"/>
            </a:solidFill>
            <a:round/>
            <a:headEnd/>
            <a:tailEnd type="arrow" w="med" len="med"/>
          </a:ln>
        </p:spPr>
      </p:cxnSp>
      <p:sp>
        <p:nvSpPr>
          <p:cNvPr id="161803" name="Oval 55"/>
          <p:cNvSpPr>
            <a:spLocks noChangeArrowheads="1"/>
          </p:cNvSpPr>
          <p:nvPr>
            <p:custDataLst>
              <p:tags r:id="rId12"/>
            </p:custDataLst>
          </p:nvPr>
        </p:nvSpPr>
        <p:spPr bwMode="auto">
          <a:xfrm>
            <a:off x="6378575" y="0"/>
            <a:ext cx="2076450" cy="315913"/>
          </a:xfrm>
          <a:prstGeom prst="ellipse">
            <a:avLst/>
          </a:prstGeom>
          <a:noFill/>
          <a:ln w="25400" algn="ctr">
            <a:noFill/>
            <a:round/>
            <a:headEnd/>
            <a:tailEnd/>
          </a:ln>
        </p:spPr>
        <p:txBody>
          <a:bodyPr tIns="137160" bIns="137160">
            <a:spAutoFit/>
          </a:bodyPr>
          <a:lstStyle/>
          <a:p>
            <a:pPr algn="ctr" eaLnBrk="0" hangingPunct="0">
              <a:spcBef>
                <a:spcPct val="50000"/>
              </a:spcBef>
            </a:pPr>
            <a:endParaRPr lang="en-US" dirty="0">
              <a:solidFill>
                <a:srgbClr val="000000"/>
              </a:solidFill>
            </a:endParaRPr>
          </a:p>
        </p:txBody>
      </p:sp>
      <p:sp>
        <p:nvSpPr>
          <p:cNvPr id="161804" name="Oval 56"/>
          <p:cNvSpPr>
            <a:spLocks noChangeArrowheads="1"/>
          </p:cNvSpPr>
          <p:nvPr>
            <p:custDataLst>
              <p:tags r:id="rId13"/>
            </p:custDataLst>
          </p:nvPr>
        </p:nvSpPr>
        <p:spPr bwMode="auto">
          <a:xfrm>
            <a:off x="6218238" y="46038"/>
            <a:ext cx="2290762" cy="350837"/>
          </a:xfrm>
          <a:prstGeom prst="ellipse">
            <a:avLst/>
          </a:prstGeom>
          <a:noFill/>
          <a:ln w="25400" algn="ctr">
            <a:solidFill>
              <a:srgbClr val="19066A"/>
            </a:solidFill>
            <a:round/>
            <a:headEnd/>
            <a:tailEnd/>
          </a:ln>
        </p:spPr>
        <p:txBody>
          <a:bodyPr tIns="137160" bIns="137160">
            <a:spAutoFit/>
          </a:bodyPr>
          <a:lstStyle/>
          <a:p>
            <a:pPr algn="ctr" eaLnBrk="0" hangingPunct="0">
              <a:spcBef>
                <a:spcPct val="50000"/>
              </a:spcBef>
            </a:pPr>
            <a:endParaRPr lang="en-US" dirty="0">
              <a:solidFill>
                <a:srgbClr val="000000"/>
              </a:solidFill>
            </a:endParaRPr>
          </a:p>
        </p:txBody>
      </p:sp>
      <p:sp>
        <p:nvSpPr>
          <p:cNvPr id="161805" name="Oval 21"/>
          <p:cNvSpPr>
            <a:spLocks noChangeAspect="1" noChangeArrowheads="1"/>
          </p:cNvSpPr>
          <p:nvPr>
            <p:custDataLst>
              <p:tags r:id="rId14"/>
            </p:custDataLst>
          </p:nvPr>
        </p:nvSpPr>
        <p:spPr bwMode="auto">
          <a:xfrm>
            <a:off x="5645150" y="3462338"/>
            <a:ext cx="731838" cy="696912"/>
          </a:xfrm>
          <a:prstGeom prst="ellipse">
            <a:avLst/>
          </a:prstGeom>
          <a:gradFill rotWithShape="1">
            <a:gsLst>
              <a:gs pos="0">
                <a:srgbClr val="EFBFDF"/>
              </a:gs>
              <a:gs pos="100000">
                <a:srgbClr val="CC3399">
                  <a:alpha val="75000"/>
                </a:srgbClr>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dirty="0">
              <a:solidFill>
                <a:srgbClr val="000000"/>
              </a:solidFill>
            </a:endParaRPr>
          </a:p>
        </p:txBody>
      </p:sp>
      <p:sp>
        <p:nvSpPr>
          <p:cNvPr id="161806" name="Rectangle 22"/>
          <p:cNvSpPr>
            <a:spLocks noChangeArrowheads="1"/>
          </p:cNvSpPr>
          <p:nvPr>
            <p:custDataLst>
              <p:tags r:id="rId15"/>
            </p:custDataLst>
          </p:nvPr>
        </p:nvSpPr>
        <p:spPr bwMode="auto">
          <a:xfrm>
            <a:off x="5756275" y="3322638"/>
            <a:ext cx="639763" cy="769937"/>
          </a:xfrm>
          <a:prstGeom prst="rect">
            <a:avLst/>
          </a:prstGeom>
          <a:noFill/>
          <a:ln w="25400" algn="ctr">
            <a:noFill/>
            <a:miter lim="800000"/>
            <a:headEnd/>
            <a:tailEnd/>
          </a:ln>
        </p:spPr>
        <p:txBody>
          <a:bodyPr>
            <a:spAutoFit/>
          </a:bodyPr>
          <a:lstStyle/>
          <a:p>
            <a:pPr algn="ctr" eaLnBrk="0" hangingPunct="0">
              <a:spcBef>
                <a:spcPct val="50000"/>
              </a:spcBef>
            </a:pPr>
            <a:r>
              <a:rPr lang="en-US" sz="2000" b="1" dirty="0">
                <a:solidFill>
                  <a:srgbClr val="000000"/>
                </a:solidFill>
              </a:rPr>
              <a:t>K</a:t>
            </a:r>
            <a:r>
              <a:rPr lang="en-US" sz="2800" b="1" baseline="30000" dirty="0">
                <a:solidFill>
                  <a:srgbClr val="000000"/>
                </a:solidFill>
              </a:rPr>
              <a:t>+</a:t>
            </a:r>
            <a:r>
              <a:rPr lang="en-US" sz="4400" b="1" dirty="0">
                <a:solidFill>
                  <a:srgbClr val="000000"/>
                </a:solidFill>
              </a:rPr>
              <a:t> </a:t>
            </a:r>
          </a:p>
        </p:txBody>
      </p:sp>
      <p:sp>
        <p:nvSpPr>
          <p:cNvPr id="67" name="Oval 25"/>
          <p:cNvSpPr>
            <a:spLocks noChangeAspect="1" noChangeArrowheads="1"/>
          </p:cNvSpPr>
          <p:nvPr>
            <p:custDataLst>
              <p:tags r:id="rId16"/>
            </p:custDataLst>
          </p:nvPr>
        </p:nvSpPr>
        <p:spPr bwMode="auto">
          <a:xfrm>
            <a:off x="5005388" y="3729038"/>
            <a:ext cx="530225" cy="506412"/>
          </a:xfrm>
          <a:prstGeom prst="ellipse">
            <a:avLst/>
          </a:prstGeom>
          <a:gradFill rotWithShape="1">
            <a:gsLst>
              <a:gs pos="0">
                <a:srgbClr val="00BC00"/>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161808" name="Text Box 26"/>
          <p:cNvSpPr txBox="1">
            <a:spLocks noChangeArrowheads="1"/>
          </p:cNvSpPr>
          <p:nvPr>
            <p:custDataLst>
              <p:tags r:id="rId17"/>
            </p:custDataLst>
          </p:nvPr>
        </p:nvSpPr>
        <p:spPr bwMode="auto">
          <a:xfrm>
            <a:off x="4845050" y="3792538"/>
            <a:ext cx="927100" cy="339725"/>
          </a:xfrm>
          <a:prstGeom prst="rect">
            <a:avLst/>
          </a:prstGeom>
          <a:noFill/>
          <a:ln w="25400" algn="ctr">
            <a:noFill/>
            <a:miter lim="800000"/>
            <a:headEnd type="none" w="lg" len="lg"/>
            <a:tailEnd type="none" w="lg" len="lg"/>
          </a:ln>
        </p:spPr>
        <p:txBody>
          <a:bodyPr>
            <a:spAutoFit/>
          </a:bodyPr>
          <a:lstStyle/>
          <a:p>
            <a:pPr algn="ctr" eaLnBrk="0" hangingPunct="0">
              <a:spcBef>
                <a:spcPct val="50000"/>
              </a:spcBef>
            </a:pPr>
            <a:r>
              <a:rPr lang="en-US" b="1" dirty="0">
                <a:solidFill>
                  <a:srgbClr val="000000"/>
                </a:solidFill>
              </a:rPr>
              <a:t>Na</a:t>
            </a:r>
            <a:r>
              <a:rPr lang="en-US" b="1" baseline="30000" dirty="0">
                <a:solidFill>
                  <a:srgbClr val="000000"/>
                </a:solidFill>
              </a:rPr>
              <a:t>+</a:t>
            </a:r>
          </a:p>
        </p:txBody>
      </p:sp>
      <p:grpSp>
        <p:nvGrpSpPr>
          <p:cNvPr id="161809" name="Group 83"/>
          <p:cNvGrpSpPr>
            <a:grpSpLocks/>
          </p:cNvGrpSpPr>
          <p:nvPr>
            <p:custDataLst>
              <p:tags r:id="rId18"/>
            </p:custDataLst>
          </p:nvPr>
        </p:nvGrpSpPr>
        <p:grpSpPr bwMode="auto">
          <a:xfrm>
            <a:off x="5072062" y="1960563"/>
            <a:ext cx="3921126" cy="3686175"/>
            <a:chOff x="5072341" y="1960779"/>
            <a:chExt cx="3921126" cy="3686175"/>
          </a:xfrm>
        </p:grpSpPr>
        <p:grpSp>
          <p:nvGrpSpPr>
            <p:cNvPr id="161810" name="Group 82"/>
            <p:cNvGrpSpPr>
              <a:grpSpLocks/>
            </p:cNvGrpSpPr>
            <p:nvPr/>
          </p:nvGrpSpPr>
          <p:grpSpPr bwMode="auto">
            <a:xfrm>
              <a:off x="6286500" y="2921794"/>
              <a:ext cx="938213" cy="683419"/>
              <a:chOff x="6286500" y="2921794"/>
              <a:chExt cx="938213" cy="683419"/>
            </a:xfrm>
          </p:grpSpPr>
          <p:sp>
            <p:nvSpPr>
              <p:cNvPr id="2" name="Line 67"/>
              <p:cNvSpPr>
                <a:spLocks noChangeShapeType="1"/>
              </p:cNvSpPr>
              <p:nvPr/>
            </p:nvSpPr>
            <p:spPr bwMode="auto">
              <a:xfrm flipH="1">
                <a:off x="6286779" y="2938679"/>
                <a:ext cx="923925" cy="666750"/>
              </a:xfrm>
              <a:prstGeom prst="line">
                <a:avLst/>
              </a:prstGeom>
              <a:noFill/>
              <a:ln w="31750" algn="ctr">
                <a:solidFill>
                  <a:schemeClr val="bg2">
                    <a:lumMod val="60000"/>
                    <a:lumOff val="40000"/>
                    <a:alpha val="81000"/>
                  </a:schemeClr>
                </a:solidFill>
                <a:miter lim="800000"/>
                <a:headEnd/>
                <a:tailEnd/>
              </a:ln>
            </p:spPr>
            <p:txBody>
              <a:bodyPr>
                <a:spAutoFit/>
              </a:bodyPr>
              <a:lstStyle/>
              <a:p>
                <a:pPr algn="ctr" eaLnBrk="0" hangingPunct="0">
                  <a:spcBef>
                    <a:spcPct val="50000"/>
                  </a:spcBef>
                  <a:defRPr/>
                </a:pPr>
                <a:endParaRPr lang="en-US" sz="2800" b="1" dirty="0">
                  <a:solidFill>
                    <a:srgbClr val="000000"/>
                  </a:solidFill>
                </a:endParaRPr>
              </a:p>
            </p:txBody>
          </p:sp>
          <p:cxnSp>
            <p:nvCxnSpPr>
              <p:cNvPr id="63" name="Straight Connector 62"/>
              <p:cNvCxnSpPr/>
              <p:nvPr/>
            </p:nvCxnSpPr>
            <p:spPr bwMode="auto">
              <a:xfrm flipV="1">
                <a:off x="7097992" y="2921216"/>
                <a:ext cx="127000" cy="93663"/>
              </a:xfrm>
              <a:prstGeom prst="line">
                <a:avLst/>
              </a:prstGeom>
              <a:noFill/>
              <a:ln w="31750" cap="flat" cmpd="sng" algn="ctr">
                <a:solidFill>
                  <a:schemeClr val="bg2">
                    <a:lumMod val="75000"/>
                  </a:schemeClr>
                </a:solidFill>
                <a:prstDash val="solid"/>
                <a:round/>
                <a:headEnd type="none" w="med" len="med"/>
                <a:tailEnd type="none" w="med" len="med"/>
              </a:ln>
              <a:effectLst/>
            </p:spPr>
          </p:cxnSp>
        </p:grpSp>
        <p:grpSp>
          <p:nvGrpSpPr>
            <p:cNvPr id="161811" name="Group 81"/>
            <p:cNvGrpSpPr>
              <a:grpSpLocks/>
            </p:cNvGrpSpPr>
            <p:nvPr/>
          </p:nvGrpSpPr>
          <p:grpSpPr bwMode="auto">
            <a:xfrm>
              <a:off x="5072341" y="1960779"/>
              <a:ext cx="3921126" cy="3686175"/>
              <a:chOff x="5072341" y="1960779"/>
              <a:chExt cx="3921126" cy="3686175"/>
            </a:xfrm>
          </p:grpSpPr>
          <p:grpSp>
            <p:nvGrpSpPr>
              <p:cNvPr id="161812" name="Group 67"/>
              <p:cNvGrpSpPr>
                <a:grpSpLocks/>
              </p:cNvGrpSpPr>
              <p:nvPr/>
            </p:nvGrpSpPr>
            <p:grpSpPr bwMode="auto">
              <a:xfrm>
                <a:off x="5072341" y="1960779"/>
                <a:ext cx="3921126" cy="3686175"/>
                <a:chOff x="5094703" y="2019260"/>
                <a:chExt cx="3921126" cy="3686462"/>
              </a:xfrm>
            </p:grpSpPr>
            <p:grpSp>
              <p:nvGrpSpPr>
                <p:cNvPr id="161814" name="Group 46"/>
                <p:cNvGrpSpPr>
                  <a:grpSpLocks/>
                </p:cNvGrpSpPr>
                <p:nvPr/>
              </p:nvGrpSpPr>
              <p:grpSpPr bwMode="auto">
                <a:xfrm>
                  <a:off x="5094703" y="4367459"/>
                  <a:ext cx="3921126" cy="1338263"/>
                  <a:chOff x="5118099" y="3921125"/>
                  <a:chExt cx="3921126" cy="1338263"/>
                </a:xfrm>
              </p:grpSpPr>
              <p:sp>
                <p:nvSpPr>
                  <p:cNvPr id="161818" name="Line 54"/>
                  <p:cNvSpPr>
                    <a:spLocks noChangeShapeType="1"/>
                  </p:cNvSpPr>
                  <p:nvPr/>
                </p:nvSpPr>
                <p:spPr bwMode="auto">
                  <a:xfrm flipH="1" flipV="1">
                    <a:off x="6168579" y="4096562"/>
                    <a:ext cx="1068832" cy="240417"/>
                  </a:xfrm>
                  <a:prstGeom prst="line">
                    <a:avLst/>
                  </a:prstGeom>
                  <a:noFill/>
                  <a:ln w="34925">
                    <a:solidFill>
                      <a:srgbClr val="00B800"/>
                    </a:solidFill>
                    <a:round/>
                    <a:headEnd/>
                    <a:tailEnd/>
                  </a:ln>
                </p:spPr>
                <p:txBody>
                  <a:bodyPr wrap="square" tIns="137160" bIns="137160">
                    <a:spAutoFit/>
                  </a:bodyPr>
                  <a:lstStyle/>
                  <a:p>
                    <a:endParaRPr lang="en-US" dirty="0">
                      <a:solidFill>
                        <a:srgbClr val="000000"/>
                      </a:solidFill>
                    </a:endParaRPr>
                  </a:p>
                </p:txBody>
              </p:sp>
              <p:sp>
                <p:nvSpPr>
                  <p:cNvPr id="161819" name="Text Box 55"/>
                  <p:cNvSpPr txBox="1">
                    <a:spLocks noChangeArrowheads="1"/>
                  </p:cNvSpPr>
                  <p:nvPr/>
                </p:nvSpPr>
                <p:spPr bwMode="auto">
                  <a:xfrm>
                    <a:off x="7246937" y="3921125"/>
                    <a:ext cx="1792288" cy="1338263"/>
                  </a:xfrm>
                  <a:prstGeom prst="rect">
                    <a:avLst/>
                  </a:prstGeom>
                  <a:noFill/>
                  <a:ln w="28575" algn="ctr">
                    <a:solidFill>
                      <a:srgbClr val="00AC00"/>
                    </a:solidFill>
                    <a:miter lim="800000"/>
                    <a:headEnd/>
                    <a:tailEnd/>
                  </a:ln>
                </p:spPr>
                <p:txBody>
                  <a:bodyPr wrap="square" tIns="137160" bIns="137160">
                    <a:spAutoFit/>
                  </a:bodyPr>
                  <a:lstStyle/>
                  <a:p>
                    <a:pPr algn="ctr" eaLnBrk="0" hangingPunct="0">
                      <a:spcBef>
                        <a:spcPct val="50000"/>
                      </a:spcBef>
                    </a:pPr>
                    <a:r>
                      <a:rPr lang="en-US" sz="2000" b="1" dirty="0">
                        <a:solidFill>
                          <a:srgbClr val="19066A"/>
                        </a:solidFill>
                      </a:rPr>
                      <a:t>Induced Fit </a:t>
                    </a:r>
                    <a:br>
                      <a:rPr lang="en-US" sz="2000" b="1" dirty="0">
                        <a:solidFill>
                          <a:srgbClr val="19066A"/>
                        </a:solidFill>
                      </a:rPr>
                    </a:br>
                    <a:r>
                      <a:rPr lang="en-US" sz="2000" b="1" dirty="0">
                        <a:solidFill>
                          <a:srgbClr val="19066A"/>
                        </a:solidFill>
                      </a:rPr>
                      <a:t>of </a:t>
                    </a:r>
                    <a:br>
                      <a:rPr lang="en-US" sz="2000" b="1" dirty="0">
                        <a:solidFill>
                          <a:srgbClr val="19066A"/>
                        </a:solidFill>
                      </a:rPr>
                    </a:br>
                    <a:r>
                      <a:rPr lang="en-US" sz="2000" b="1" dirty="0">
                        <a:solidFill>
                          <a:srgbClr val="19066A"/>
                        </a:solidFill>
                      </a:rPr>
                      <a:t>Side Chains</a:t>
                    </a:r>
                    <a:r>
                      <a:rPr lang="en-US" sz="2800" b="1" dirty="0">
                        <a:solidFill>
                          <a:srgbClr val="19066A"/>
                        </a:solidFill>
                      </a:rPr>
                      <a:t> </a:t>
                    </a:r>
                  </a:p>
                </p:txBody>
              </p:sp>
              <p:sp>
                <p:nvSpPr>
                  <p:cNvPr id="161820" name="Line 57"/>
                  <p:cNvSpPr>
                    <a:spLocks noChangeShapeType="1"/>
                  </p:cNvSpPr>
                  <p:nvPr/>
                </p:nvSpPr>
                <p:spPr bwMode="auto">
                  <a:xfrm flipH="1" flipV="1">
                    <a:off x="5118099" y="4156074"/>
                    <a:ext cx="2128837" cy="504778"/>
                  </a:xfrm>
                  <a:prstGeom prst="line">
                    <a:avLst/>
                  </a:prstGeom>
                  <a:noFill/>
                  <a:ln w="34925">
                    <a:solidFill>
                      <a:srgbClr val="00B800"/>
                    </a:solidFill>
                    <a:round/>
                    <a:headEnd/>
                    <a:tailEnd/>
                  </a:ln>
                </p:spPr>
                <p:txBody>
                  <a:bodyPr wrap="square" tIns="137160" bIns="137160">
                    <a:spAutoFit/>
                  </a:bodyPr>
                  <a:lstStyle/>
                  <a:p>
                    <a:endParaRPr lang="en-US" dirty="0">
                      <a:solidFill>
                        <a:srgbClr val="000000"/>
                      </a:solidFill>
                    </a:endParaRPr>
                  </a:p>
                </p:txBody>
              </p:sp>
            </p:grpSp>
            <p:grpSp>
              <p:nvGrpSpPr>
                <p:cNvPr id="161815" name="Group 47"/>
                <p:cNvGrpSpPr>
                  <a:grpSpLocks/>
                </p:cNvGrpSpPr>
                <p:nvPr/>
              </p:nvGrpSpPr>
              <p:grpSpPr bwMode="auto">
                <a:xfrm>
                  <a:off x="5384402" y="2019260"/>
                  <a:ext cx="3585208" cy="1784742"/>
                  <a:chOff x="5377817" y="2832100"/>
                  <a:chExt cx="3585208" cy="1784742"/>
                </a:xfrm>
              </p:grpSpPr>
              <p:sp>
                <p:nvSpPr>
                  <p:cNvPr id="74773" name="Text Box 26"/>
                  <p:cNvSpPr txBox="1">
                    <a:spLocks noChangeArrowheads="1"/>
                  </p:cNvSpPr>
                  <p:nvPr/>
                </p:nvSpPr>
                <p:spPr bwMode="auto">
                  <a:xfrm>
                    <a:off x="7226481" y="2832100"/>
                    <a:ext cx="1736725" cy="962100"/>
                  </a:xfrm>
                  <a:prstGeom prst="rect">
                    <a:avLst/>
                  </a:prstGeom>
                  <a:noFill/>
                  <a:ln w="31750" algn="ctr">
                    <a:solidFill>
                      <a:schemeClr val="bg2">
                        <a:lumMod val="75000"/>
                      </a:schemeClr>
                    </a:solidFill>
                    <a:miter lim="800000"/>
                    <a:headEnd/>
                    <a:tailEnd/>
                  </a:ln>
                </p:spPr>
                <p:txBody>
                  <a:bodyPr>
                    <a:spAutoFit/>
                  </a:bodyPr>
                  <a:lstStyle/>
                  <a:p>
                    <a:pPr algn="ctr" eaLnBrk="0" hangingPunct="0">
                      <a:spcBef>
                        <a:spcPct val="50000"/>
                      </a:spcBef>
                      <a:defRPr/>
                    </a:pPr>
                    <a:r>
                      <a:rPr lang="en-US" sz="2800" b="1" dirty="0">
                        <a:solidFill>
                          <a:srgbClr val="19066A"/>
                        </a:solidFill>
                      </a:rPr>
                      <a:t>Ions are Crowded</a:t>
                    </a:r>
                  </a:p>
                </p:txBody>
              </p:sp>
              <p:sp>
                <p:nvSpPr>
                  <p:cNvPr id="3" name="Line 53"/>
                  <p:cNvSpPr>
                    <a:spLocks noChangeShapeType="1"/>
                  </p:cNvSpPr>
                  <p:nvPr/>
                </p:nvSpPr>
                <p:spPr bwMode="auto">
                  <a:xfrm flipH="1">
                    <a:off x="5377044" y="3505252"/>
                    <a:ext cx="1836737" cy="1111337"/>
                  </a:xfrm>
                  <a:prstGeom prst="line">
                    <a:avLst/>
                  </a:prstGeom>
                  <a:noFill/>
                  <a:ln w="31750" algn="ctr">
                    <a:solidFill>
                      <a:schemeClr val="bg2">
                        <a:lumMod val="60000"/>
                        <a:lumOff val="40000"/>
                        <a:alpha val="81000"/>
                      </a:schemeClr>
                    </a:solidFill>
                    <a:miter lim="800000"/>
                    <a:headEnd/>
                    <a:tailEnd/>
                  </a:ln>
                </p:spPr>
                <p:txBody>
                  <a:bodyPr>
                    <a:spAutoFit/>
                  </a:bodyPr>
                  <a:lstStyle/>
                  <a:p>
                    <a:pPr algn="ctr" eaLnBrk="0" hangingPunct="0">
                      <a:spcBef>
                        <a:spcPct val="50000"/>
                      </a:spcBef>
                      <a:defRPr/>
                    </a:pPr>
                    <a:endParaRPr lang="en-US" sz="2800" b="1" dirty="0">
                      <a:solidFill>
                        <a:srgbClr val="000000"/>
                      </a:solidFill>
                    </a:endParaRPr>
                  </a:p>
                </p:txBody>
              </p:sp>
            </p:grpSp>
          </p:grpSp>
          <p:cxnSp>
            <p:nvCxnSpPr>
              <p:cNvPr id="73" name="Straight Connector 72"/>
              <p:cNvCxnSpPr/>
              <p:nvPr/>
            </p:nvCxnSpPr>
            <p:spPr bwMode="auto">
              <a:xfrm flipV="1">
                <a:off x="7093229" y="2635466"/>
                <a:ext cx="119063" cy="65088"/>
              </a:xfrm>
              <a:prstGeom prst="line">
                <a:avLst/>
              </a:prstGeom>
              <a:noFill/>
              <a:ln w="31750" cap="flat" cmpd="sng" algn="ctr">
                <a:solidFill>
                  <a:schemeClr val="bg2">
                    <a:lumMod val="75000"/>
                  </a:schemeClr>
                </a:solidFill>
                <a:prstDash val="solid"/>
                <a:round/>
                <a:headEnd type="none" w="med" len="med"/>
                <a:tailEnd type="none" w="med" len="med"/>
              </a:ln>
              <a:effectLst/>
            </p:spPr>
          </p:cxnSp>
        </p:grpSp>
      </p:grpSp>
    </p:spTree>
    <p:custDataLst>
      <p:tags r:id="rId2"/>
    </p:custDataLst>
    <p:extLst>
      <p:ext uri="{BB962C8B-B14F-4D97-AF65-F5344CB8AC3E}">
        <p14:creationId xmlns:p14="http://schemas.microsoft.com/office/powerpoint/2010/main" val="32274457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62818" name="Title 1"/>
          <p:cNvSpPr>
            <a:spLocks noGrp="1"/>
          </p:cNvSpPr>
          <p:nvPr>
            <p:ph type="ctrTitle"/>
            <p:custDataLst>
              <p:tags r:id="rId3"/>
            </p:custDataLst>
          </p:nvPr>
        </p:nvSpPr>
        <p:spPr>
          <a:xfrm>
            <a:off x="1690688" y="0"/>
            <a:ext cx="5565775" cy="1331913"/>
          </a:xfrm>
        </p:spPr>
        <p:txBody>
          <a:bodyPr wrap="none"/>
          <a:lstStyle/>
          <a:p>
            <a:pPr eaLnBrk="1" hangingPunct="1"/>
            <a:r>
              <a:rPr lang="en-US" sz="4000" dirty="0" smtClean="0">
                <a:latin typeface="Arial Black" pitchFamily="34" charset="0"/>
                <a:ea typeface="Arial Black" pitchFamily="34" charset="0"/>
                <a:cs typeface="Arial Black" pitchFamily="34" charset="0"/>
              </a:rPr>
              <a:t>Ionizable Residues</a:t>
            </a:r>
            <a:br>
              <a:rPr lang="en-US" sz="4000" dirty="0" smtClean="0">
                <a:latin typeface="Arial Black" pitchFamily="34" charset="0"/>
                <a:ea typeface="Arial Black" pitchFamily="34" charset="0"/>
                <a:cs typeface="Arial Black" pitchFamily="34" charset="0"/>
              </a:rPr>
            </a:br>
            <a:r>
              <a:rPr lang="en-US" sz="3200" dirty="0" smtClean="0">
                <a:latin typeface="Arial Black" pitchFamily="34" charset="0"/>
                <a:ea typeface="Arial Black" pitchFamily="34" charset="0"/>
                <a:cs typeface="Arial Black" pitchFamily="34" charset="0"/>
              </a:rPr>
              <a:t>Density = </a:t>
            </a:r>
            <a:r>
              <a:rPr lang="en-US" sz="2800" dirty="0" smtClean="0">
                <a:latin typeface="Arial Black" pitchFamily="34" charset="0"/>
                <a:ea typeface="Arial Black" pitchFamily="34" charset="0"/>
                <a:cs typeface="Arial Black" pitchFamily="34" charset="0"/>
              </a:rPr>
              <a:t>22 M</a:t>
            </a:r>
            <a:endParaRPr lang="en-US" sz="2800" i="1" dirty="0" smtClean="0">
              <a:latin typeface="Arial" pitchFamily="34" charset="0"/>
              <a:ea typeface="Arial Black" pitchFamily="34" charset="0"/>
              <a:cs typeface="Arial" pitchFamily="34" charset="0"/>
            </a:endParaRPr>
          </a:p>
        </p:txBody>
      </p:sp>
      <p:graphicFrame>
        <p:nvGraphicFramePr>
          <p:cNvPr id="8" name="Table 7"/>
          <p:cNvGraphicFramePr>
            <a:graphicFrameLocks noGrp="1"/>
          </p:cNvGraphicFramePr>
          <p:nvPr>
            <p:custDataLst>
              <p:tags r:id="rId4"/>
            </p:custDataLst>
          </p:nvPr>
        </p:nvGraphicFramePr>
        <p:xfrm>
          <a:off x="1201738" y="1212850"/>
          <a:ext cx="6699660" cy="4107677"/>
        </p:xfrm>
        <a:graphic>
          <a:graphicData uri="http://schemas.openxmlformats.org/drawingml/2006/table">
            <a:tbl>
              <a:tblPr/>
              <a:tblGrid>
                <a:gridCol w="2307910"/>
                <a:gridCol w="829054"/>
                <a:gridCol w="492952"/>
                <a:gridCol w="929885"/>
                <a:gridCol w="750631"/>
                <a:gridCol w="694614"/>
                <a:gridCol w="694614"/>
              </a:tblGrid>
              <a:tr h="208422">
                <a:tc>
                  <a:txBody>
                    <a:bodyPr/>
                    <a:lstStyle/>
                    <a:p>
                      <a:pPr algn="l" fontAlgn="b"/>
                      <a:r>
                        <a:rPr lang="en-US" sz="800" b="0" i="0" u="none" strike="noStrike" dirty="0">
                          <a:latin typeface="Verdana"/>
                        </a:rPr>
                        <a:t> </a:t>
                      </a:r>
                    </a:p>
                  </a:txBody>
                  <a:tcPr marL="0" marR="27432" marT="0" marB="0" anchor="b">
                    <a:lnL>
                      <a:noFill/>
                    </a:lnL>
                    <a:lnR>
                      <a:noFill/>
                    </a:lnR>
                    <a:lnT>
                      <a:noFill/>
                    </a:lnT>
                    <a:lnB w="12700" cap="flat" cmpd="sng" algn="ctr">
                      <a:solidFill>
                        <a:scrgbClr r="0" g="0" b="0"/>
                      </a:solidFill>
                      <a:prstDash val="solid"/>
                      <a:round/>
                      <a:headEnd type="none" w="med" len="med"/>
                      <a:tailEnd type="none" w="med" len="med"/>
                    </a:lnB>
                    <a:solidFill>
                      <a:srgbClr val="A6D5E4">
                        <a:alpha val="50980"/>
                      </a:srgbClr>
                    </a:solidFill>
                  </a:tcPr>
                </a:tc>
                <a:tc>
                  <a:txBody>
                    <a:bodyPr/>
                    <a:lstStyle/>
                    <a:p>
                      <a:pPr algn="ctr" fontAlgn="b"/>
                      <a:r>
                        <a:rPr lang="en-US" sz="1000" b="0" i="0" u="none" strike="noStrike" dirty="0">
                          <a:latin typeface="Verdana"/>
                        </a:rPr>
                        <a:t> </a:t>
                      </a:r>
                    </a:p>
                  </a:txBody>
                  <a:tcPr marL="0" marR="27432" marT="0" marB="0" anchor="b">
                    <a:lnL>
                      <a:noFill/>
                    </a:lnL>
                    <a:lnR w="12700" cap="flat" cmpd="sng" algn="ctr">
                      <a:no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solidFill>
                      <a:srgbClr val="A6D5E4">
                        <a:alpha val="50980"/>
                      </a:srgbClr>
                    </a:solidFill>
                  </a:tcPr>
                </a:tc>
                <a:tc>
                  <a:txBody>
                    <a:bodyPr/>
                    <a:lstStyle/>
                    <a:p>
                      <a:pPr algn="ctr" fontAlgn="ctr"/>
                      <a:r>
                        <a:rPr lang="en-US" sz="1000" b="1" i="0" u="none" strike="noStrike" dirty="0">
                          <a:latin typeface="Verdana"/>
                        </a:rPr>
                        <a:t>#AA</a:t>
                      </a:r>
                    </a:p>
                  </a:txBody>
                  <a:tcPr marL="0" marR="27432"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ctr" fontAlgn="ctr"/>
                      <a:r>
                        <a:rPr lang="en-US" sz="1000" b="1" i="0" u="none" strike="noStrike" dirty="0">
                          <a:latin typeface="Verdana"/>
                        </a:rPr>
                        <a:t>MS_A^3</a:t>
                      </a:r>
                    </a:p>
                  </a:txBody>
                  <a:tcPr marL="0" marR="2743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ctr" fontAlgn="ctr"/>
                      <a:r>
                        <a:rPr lang="en-US" sz="1000" b="1" i="0" u="none" strike="noStrike" dirty="0">
                          <a:solidFill>
                            <a:srgbClr val="3366FF"/>
                          </a:solidFill>
                          <a:latin typeface="Verdana"/>
                        </a:rPr>
                        <a:t>CD_MS+</a:t>
                      </a:r>
                    </a:p>
                  </a:txBody>
                  <a:tcPr marL="0" marR="2743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ctr" fontAlgn="ctr"/>
                      <a:r>
                        <a:rPr lang="en-US" sz="1000" b="1" i="0" u="none" strike="noStrike" dirty="0">
                          <a:solidFill>
                            <a:srgbClr val="DD0806"/>
                          </a:solidFill>
                          <a:latin typeface="Verdana"/>
                        </a:rPr>
                        <a:t>CD_MS-</a:t>
                      </a:r>
                    </a:p>
                  </a:txBody>
                  <a:tcPr marL="0" marR="27432"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ctr" fontAlgn="ctr"/>
                      <a:r>
                        <a:rPr lang="en-US" sz="1000" b="1" i="0" u="none" strike="noStrike" dirty="0">
                          <a:latin typeface="Verdana"/>
                        </a:rPr>
                        <a:t>CD_MSt</a:t>
                      </a:r>
                    </a:p>
                  </a:txBody>
                  <a:tcPr marL="0" marR="27432"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r>
              <a:tr h="238274">
                <a:tc rowSpan="2">
                  <a:txBody>
                    <a:bodyPr/>
                    <a:lstStyle/>
                    <a:p>
                      <a:pPr algn="l" fontAlgn="ctr"/>
                      <a:r>
                        <a:rPr lang="en-US" sz="1300" b="1" i="0" u="none" strike="noStrike" dirty="0" smtClean="0">
                          <a:latin typeface="Verdana"/>
                        </a:rPr>
                        <a:t> EC1</a:t>
                      </a:r>
                      <a:r>
                        <a:rPr lang="en-US" sz="1300" b="1" i="0" u="none" strike="noStrike" dirty="0">
                          <a:latin typeface="Verdana"/>
                        </a:rPr>
                        <a:t>:Oxidoreductases</a:t>
                      </a:r>
                    </a:p>
                  </a:txBody>
                  <a:tcPr marL="0" marR="27432" marT="0"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D5E4">
                        <a:alpha val="50980"/>
                      </a:srgbClr>
                    </a:solidFill>
                  </a:tcPr>
                </a:tc>
                <a:tc>
                  <a:txBody>
                    <a:bodyPr/>
                    <a:lstStyle/>
                    <a:p>
                      <a:pPr algn="l" fontAlgn="ctr"/>
                      <a:r>
                        <a:rPr lang="en-US" sz="1100" b="0" i="0" u="none" strike="noStrike" dirty="0">
                          <a:latin typeface="Verdana"/>
                        </a:rPr>
                        <a:t>Average</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dirty="0">
                          <a:latin typeface="Verdana"/>
                        </a:rPr>
                        <a:t>47.2</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dirty="0">
                          <a:latin typeface="Verdana"/>
                        </a:rPr>
                        <a:t>1,664.74</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solidFill>
                            <a:srgbClr val="3366FF"/>
                          </a:solidFill>
                          <a:latin typeface="Verdana"/>
                        </a:rPr>
                        <a:t>7.58</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solidFill>
                            <a:srgbClr val="DD0806"/>
                          </a:solidFill>
                          <a:latin typeface="Verdana"/>
                        </a:rPr>
                        <a:t>2.82</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smtClean="0">
                          <a:latin typeface="Verdana"/>
                        </a:rPr>
                        <a:t>10.41 </a:t>
                      </a:r>
                      <a:endParaRPr lang="en-US" sz="1300" b="1" i="0" u="none" strike="noStrike" dirty="0">
                        <a:latin typeface="Verdana"/>
                      </a:endParaRPr>
                    </a:p>
                  </a:txBody>
                  <a:tcPr marL="0" marR="27432" marT="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solidFill>
                      <a:srgbClr val="A6D5E4">
                        <a:alpha val="50980"/>
                      </a:srgbClr>
                    </a:solidFill>
                  </a:tcPr>
                </a:tc>
              </a:tr>
              <a:tr h="257462">
                <a:tc vMerge="1">
                  <a:txBody>
                    <a:bodyPr/>
                    <a:lstStyle/>
                    <a:p>
                      <a:endParaRPr lang="en-US"/>
                    </a:p>
                  </a:txBody>
                  <a:tcPr/>
                </a:tc>
                <a:tc>
                  <a:txBody>
                    <a:bodyPr/>
                    <a:lstStyle/>
                    <a:p>
                      <a:pPr algn="l" fontAlgn="ctr"/>
                      <a:r>
                        <a:rPr lang="en-US" sz="1100" b="0" i="0" u="none" strike="noStrike" dirty="0">
                          <a:latin typeface="Verdana"/>
                        </a:rPr>
                        <a:t>Median</a:t>
                      </a:r>
                    </a:p>
                  </a:txBody>
                  <a:tcPr marL="0" marR="27432" marT="0" marB="0" anchor="ctr">
                    <a:lnL>
                      <a:noFill/>
                    </a:lnL>
                    <a:lnR>
                      <a:noFill/>
                    </a:lnR>
                    <a:lnT>
                      <a:noFill/>
                    </a:lnT>
                    <a:lnB w="12700" cap="flat" cmpd="sng" algn="ctr">
                      <a:solidFill>
                        <a:scrgbClr r="0" g="0" b="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dirty="0">
                          <a:latin typeface="Verdana"/>
                        </a:rPr>
                        <a:t>45.0</a:t>
                      </a:r>
                    </a:p>
                  </a:txBody>
                  <a:tcPr marL="0" marR="27432" marT="0" marB="0" anchor="ctr">
                    <a:lnL>
                      <a:noFill/>
                    </a:lnL>
                    <a:lnR>
                      <a:noFill/>
                    </a:lnR>
                    <a:lnT>
                      <a:noFill/>
                    </a:lnT>
                    <a:lnB w="12700" cap="flat" cmpd="sng" algn="ctr">
                      <a:solidFill>
                        <a:scrgbClr r="0" g="0" b="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dirty="0">
                          <a:latin typeface="Verdana"/>
                        </a:rPr>
                        <a:t>1,445.26</a:t>
                      </a:r>
                    </a:p>
                  </a:txBody>
                  <a:tcPr marL="0" marR="27432" marT="0" marB="0" anchor="ctr">
                    <a:lnL>
                      <a:noFill/>
                    </a:lnL>
                    <a:lnR>
                      <a:noFill/>
                    </a:lnR>
                    <a:lnT>
                      <a:noFill/>
                    </a:lnT>
                    <a:lnB w="12700" cap="flat" cmpd="sng" algn="ctr">
                      <a:solidFill>
                        <a:scrgbClr r="0" g="0" b="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solidFill>
                            <a:srgbClr val="3366FF"/>
                          </a:solidFill>
                          <a:latin typeface="Verdana"/>
                        </a:rPr>
                        <a:t>6.12</a:t>
                      </a:r>
                    </a:p>
                  </a:txBody>
                  <a:tcPr marL="0" marR="27432" marT="0" marB="0" anchor="ctr">
                    <a:lnL>
                      <a:noFill/>
                    </a:lnL>
                    <a:lnR>
                      <a:noFill/>
                    </a:lnR>
                    <a:lnT>
                      <a:noFill/>
                    </a:lnT>
                    <a:lnB w="12700" cap="flat" cmpd="sng" algn="ctr">
                      <a:solidFill>
                        <a:scrgbClr r="0" g="0" b="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solidFill>
                            <a:srgbClr val="DD0806"/>
                          </a:solidFill>
                          <a:latin typeface="Verdana"/>
                        </a:rPr>
                        <a:t>2.49</a:t>
                      </a:r>
                    </a:p>
                  </a:txBody>
                  <a:tcPr marL="0" marR="27432" marT="0" marB="0" anchor="ctr">
                    <a:lnL>
                      <a:noFill/>
                    </a:lnL>
                    <a:lnR>
                      <a:noFill/>
                    </a:lnR>
                    <a:lnT>
                      <a:noFill/>
                    </a:lnT>
                    <a:lnB w="12700" cap="flat" cmpd="sng" algn="ctr">
                      <a:solidFill>
                        <a:scrgbClr r="0" g="0" b="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latin typeface="Verdana"/>
                        </a:rPr>
                        <a:t>8.70</a:t>
                      </a:r>
                    </a:p>
                  </a:txBody>
                  <a:tcPr marL="0" marR="27432" marT="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solidFill>
                      <a:srgbClr val="A6D5E4">
                        <a:alpha val="50980"/>
                      </a:srgbClr>
                    </a:solidFill>
                  </a:tcPr>
                </a:tc>
              </a:tr>
              <a:tr h="238274">
                <a:tc rowSpan="2">
                  <a:txBody>
                    <a:bodyPr/>
                    <a:lstStyle/>
                    <a:p>
                      <a:pPr algn="l" fontAlgn="ctr"/>
                      <a:r>
                        <a:rPr lang="en-US" sz="1300" b="1" i="0" u="none" strike="noStrike" dirty="0" smtClean="0">
                          <a:latin typeface="Verdana"/>
                        </a:rPr>
                        <a:t> EC2</a:t>
                      </a:r>
                      <a:r>
                        <a:rPr lang="en-US" sz="1300" b="1" i="0" u="none" strike="noStrike" dirty="0">
                          <a:latin typeface="Verdana"/>
                        </a:rPr>
                        <a:t>:Transferases</a:t>
                      </a:r>
                    </a:p>
                  </a:txBody>
                  <a:tcPr marL="0" marR="27432" marT="0"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l" fontAlgn="ctr"/>
                      <a:r>
                        <a:rPr lang="en-US" sz="1100" b="0" i="0" u="none" strike="noStrike" dirty="0">
                          <a:latin typeface="Verdana"/>
                        </a:rPr>
                        <a:t>Average</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dirty="0">
                          <a:latin typeface="Verdana"/>
                        </a:rPr>
                        <a:t>33.8</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dirty="0">
                          <a:latin typeface="Verdana"/>
                        </a:rPr>
                        <a:t>990.42</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solidFill>
                            <a:srgbClr val="3366FF"/>
                          </a:solidFill>
                          <a:latin typeface="Verdana"/>
                        </a:rPr>
                        <a:t>13.20</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solidFill>
                            <a:srgbClr val="DD0806"/>
                          </a:solidFill>
                          <a:latin typeface="Verdana"/>
                        </a:rPr>
                        <a:t>6.63</a:t>
                      </a:r>
                    </a:p>
                  </a:txBody>
                  <a:tcPr marL="0" marR="27432" marT="0" marB="0" anchor="ctr">
                    <a:lnL>
                      <a:noFill/>
                    </a:lnL>
                    <a:lnR>
                      <a:noFill/>
                    </a:lnR>
                    <a:lnT w="12700" cap="flat" cmpd="sng" algn="ctr">
                      <a:solidFill>
                        <a:scrgbClr r="0" g="0" b="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latin typeface="Verdana"/>
                        </a:rPr>
                        <a:t>19.83</a:t>
                      </a:r>
                    </a:p>
                  </a:txBody>
                  <a:tcPr marL="0" marR="27432" marT="0" marB="0" anchor="ctr">
                    <a:lnL>
                      <a:noFill/>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solidFill>
                      <a:srgbClr val="A6D5E4">
                        <a:alpha val="50980"/>
                      </a:srgbClr>
                    </a:solidFill>
                  </a:tcPr>
                </a:tc>
              </a:tr>
              <a:tr h="257462">
                <a:tc vMerge="1">
                  <a:txBody>
                    <a:bodyPr/>
                    <a:lstStyle/>
                    <a:p>
                      <a:endParaRPr lang="en-US"/>
                    </a:p>
                  </a:txBody>
                  <a:tcPr/>
                </a:tc>
                <a:tc>
                  <a:txBody>
                    <a:bodyPr/>
                    <a:lstStyle/>
                    <a:p>
                      <a:pPr algn="l" fontAlgn="ctr"/>
                      <a:r>
                        <a:rPr lang="en-US" sz="1100" b="0" i="0" u="none" strike="noStrike" dirty="0">
                          <a:latin typeface="Verdana"/>
                        </a:rPr>
                        <a:t>Median</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dirty="0">
                          <a:latin typeface="Verdana"/>
                        </a:rPr>
                        <a:t>32.0</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dirty="0">
                          <a:latin typeface="Verdana"/>
                        </a:rPr>
                        <a:t>842.43</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solidFill>
                            <a:srgbClr val="3366FF"/>
                          </a:solidFill>
                          <a:latin typeface="Verdana"/>
                        </a:rPr>
                        <a:t>8.18</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solidFill>
                            <a:srgbClr val="DD0806"/>
                          </a:solidFill>
                          <a:latin typeface="Verdana"/>
                        </a:rPr>
                        <a:t>6.71</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latin typeface="Verdana"/>
                        </a:rPr>
                        <a:t>14.91</a:t>
                      </a:r>
                    </a:p>
                  </a:txBody>
                  <a:tcPr marL="0" marR="2743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6D5E4">
                        <a:alpha val="50980"/>
                      </a:srgbClr>
                    </a:solidFill>
                  </a:tcPr>
                </a:tc>
              </a:tr>
              <a:tr h="238274">
                <a:tc rowSpan="2">
                  <a:txBody>
                    <a:bodyPr/>
                    <a:lstStyle/>
                    <a:p>
                      <a:pPr algn="l" fontAlgn="ctr"/>
                      <a:r>
                        <a:rPr lang="en-US" sz="1300" b="1" i="0" u="none" strike="noStrike" dirty="0" smtClean="0">
                          <a:latin typeface="Verdana"/>
                        </a:rPr>
                        <a:t> EC3</a:t>
                      </a:r>
                      <a:r>
                        <a:rPr lang="en-US" sz="1300" b="1" i="0" u="none" strike="noStrike" dirty="0">
                          <a:latin typeface="Verdana"/>
                        </a:rPr>
                        <a:t>:Hydrolases</a:t>
                      </a:r>
                    </a:p>
                  </a:txBody>
                  <a:tcPr marL="0" marR="274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l" fontAlgn="ctr"/>
                      <a:r>
                        <a:rPr lang="en-US" sz="1100" b="0" i="0" u="none" strike="noStrike" dirty="0">
                          <a:latin typeface="Verdana"/>
                        </a:rPr>
                        <a:t>Average</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dirty="0">
                          <a:latin typeface="Verdana"/>
                        </a:rPr>
                        <a:t>24.3</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dirty="0">
                          <a:latin typeface="Verdana"/>
                        </a:rPr>
                        <a:t>682.88</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solidFill>
                            <a:srgbClr val="3366FF"/>
                          </a:solidFill>
                          <a:latin typeface="Verdana"/>
                        </a:rPr>
                        <a:t>13.14</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solidFill>
                            <a:srgbClr val="DD0806"/>
                          </a:solidFill>
                          <a:latin typeface="Verdana"/>
                        </a:rPr>
                        <a:t>13.48</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latin typeface="Verdana"/>
                        </a:rPr>
                        <a:t>26.62</a:t>
                      </a:r>
                    </a:p>
                  </a:txBody>
                  <a:tcPr marL="0" marR="274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D5E4">
                        <a:alpha val="50980"/>
                      </a:srgbClr>
                    </a:solidFill>
                  </a:tcPr>
                </a:tc>
              </a:tr>
              <a:tr h="257462">
                <a:tc vMerge="1">
                  <a:txBody>
                    <a:bodyPr/>
                    <a:lstStyle/>
                    <a:p>
                      <a:endParaRPr lang="en-US"/>
                    </a:p>
                  </a:txBody>
                  <a:tcPr/>
                </a:tc>
                <a:tc>
                  <a:txBody>
                    <a:bodyPr/>
                    <a:lstStyle/>
                    <a:p>
                      <a:pPr algn="l" fontAlgn="ctr"/>
                      <a:r>
                        <a:rPr lang="en-US" sz="1100" b="0" i="0" u="none" strike="noStrike" dirty="0">
                          <a:latin typeface="Verdana"/>
                        </a:rPr>
                        <a:t>Median</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dirty="0">
                          <a:latin typeface="Verdana"/>
                        </a:rPr>
                        <a:t>20.0</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dirty="0">
                          <a:latin typeface="Verdana"/>
                        </a:rPr>
                        <a:t>404.48</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solidFill>
                            <a:srgbClr val="3366FF"/>
                          </a:solidFill>
                          <a:latin typeface="Verdana"/>
                        </a:rPr>
                        <a:t>11.59</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solidFill>
                            <a:srgbClr val="DD0806"/>
                          </a:solidFill>
                          <a:latin typeface="Verdana"/>
                        </a:rPr>
                        <a:t>12.78</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latin typeface="Verdana"/>
                        </a:rPr>
                        <a:t>23.64</a:t>
                      </a:r>
                    </a:p>
                  </a:txBody>
                  <a:tcPr marL="0" marR="2743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6D5E4">
                        <a:alpha val="50980"/>
                      </a:srgbClr>
                    </a:solidFill>
                  </a:tcPr>
                </a:tc>
              </a:tr>
              <a:tr h="238274">
                <a:tc rowSpan="2">
                  <a:txBody>
                    <a:bodyPr/>
                    <a:lstStyle/>
                    <a:p>
                      <a:pPr algn="l" fontAlgn="ctr"/>
                      <a:r>
                        <a:rPr lang="en-US" sz="1300" b="1" i="0" u="none" strike="noStrike" dirty="0" smtClean="0">
                          <a:latin typeface="Verdana"/>
                        </a:rPr>
                        <a:t> EC4</a:t>
                      </a:r>
                      <a:r>
                        <a:rPr lang="en-US" sz="1300" b="1" i="0" u="none" strike="noStrike" dirty="0">
                          <a:latin typeface="Verdana"/>
                        </a:rPr>
                        <a:t>:Lyases</a:t>
                      </a:r>
                    </a:p>
                  </a:txBody>
                  <a:tcPr marL="0" marR="274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l" fontAlgn="ctr"/>
                      <a:r>
                        <a:rPr lang="en-US" sz="1100" b="0" i="0" u="none" strike="noStrike" dirty="0">
                          <a:latin typeface="Verdana"/>
                        </a:rPr>
                        <a:t>Average</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dirty="0">
                          <a:latin typeface="Verdana"/>
                        </a:rPr>
                        <a:t>38.2</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dirty="0">
                          <a:latin typeface="Verdana"/>
                        </a:rPr>
                        <a:t>1,301.89</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solidFill>
                            <a:srgbClr val="3366FF"/>
                          </a:solidFill>
                          <a:latin typeface="Verdana"/>
                        </a:rPr>
                        <a:t>13.16</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solidFill>
                            <a:srgbClr val="DD0806"/>
                          </a:solidFill>
                          <a:latin typeface="Verdana"/>
                        </a:rPr>
                        <a:t>6.60</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latin typeface="Verdana"/>
                        </a:rPr>
                        <a:t>19.76</a:t>
                      </a:r>
                    </a:p>
                  </a:txBody>
                  <a:tcPr marL="0" marR="274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D5E4">
                        <a:alpha val="50980"/>
                      </a:srgbClr>
                    </a:solidFill>
                  </a:tcPr>
                </a:tc>
              </a:tr>
              <a:tr h="257462">
                <a:tc vMerge="1">
                  <a:txBody>
                    <a:bodyPr/>
                    <a:lstStyle/>
                    <a:p>
                      <a:endParaRPr lang="en-US"/>
                    </a:p>
                  </a:txBody>
                  <a:tcPr/>
                </a:tc>
                <a:tc>
                  <a:txBody>
                    <a:bodyPr/>
                    <a:lstStyle/>
                    <a:p>
                      <a:pPr algn="l" fontAlgn="ctr"/>
                      <a:r>
                        <a:rPr lang="en-US" sz="1100" b="0" i="0" u="none" strike="noStrike" dirty="0">
                          <a:latin typeface="Verdana"/>
                        </a:rPr>
                        <a:t>Median</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dirty="0">
                          <a:latin typeface="Verdana"/>
                        </a:rPr>
                        <a:t>28.0</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dirty="0">
                          <a:latin typeface="Verdana"/>
                        </a:rPr>
                        <a:t>822.73</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solidFill>
                            <a:srgbClr val="3366FF"/>
                          </a:solidFill>
                          <a:latin typeface="Verdana"/>
                        </a:rPr>
                        <a:t>10.81</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solidFill>
                            <a:srgbClr val="DD0806"/>
                          </a:solidFill>
                          <a:latin typeface="Verdana"/>
                        </a:rPr>
                        <a:t>4.88</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latin typeface="Verdana"/>
                        </a:rPr>
                        <a:t>16.56</a:t>
                      </a:r>
                    </a:p>
                  </a:txBody>
                  <a:tcPr marL="0" marR="2743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6D5E4">
                        <a:alpha val="50980"/>
                      </a:srgbClr>
                    </a:solidFill>
                  </a:tcPr>
                </a:tc>
              </a:tr>
              <a:tr h="238274">
                <a:tc rowSpan="2">
                  <a:txBody>
                    <a:bodyPr/>
                    <a:lstStyle/>
                    <a:p>
                      <a:pPr algn="l" fontAlgn="ctr"/>
                      <a:r>
                        <a:rPr lang="en-US" sz="1300" b="1" i="0" u="none" strike="noStrike" dirty="0" smtClean="0">
                          <a:latin typeface="Verdana"/>
                        </a:rPr>
                        <a:t> EC5</a:t>
                      </a:r>
                      <a:r>
                        <a:rPr lang="en-US" sz="1300" b="1" i="0" u="none" strike="noStrike" dirty="0">
                          <a:latin typeface="Verdana"/>
                        </a:rPr>
                        <a:t>:Isomerases</a:t>
                      </a:r>
                    </a:p>
                  </a:txBody>
                  <a:tcPr marL="0" marR="274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l" fontAlgn="ctr"/>
                      <a:r>
                        <a:rPr lang="en-US" sz="1100" b="0" i="0" u="none" strike="noStrike" dirty="0">
                          <a:latin typeface="Verdana"/>
                        </a:rPr>
                        <a:t>Average</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dirty="0">
                          <a:latin typeface="Verdana"/>
                        </a:rPr>
                        <a:t>31.6</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dirty="0">
                          <a:latin typeface="Verdana"/>
                        </a:rPr>
                        <a:t>1,027.15</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solidFill>
                            <a:srgbClr val="3366FF"/>
                          </a:solidFill>
                          <a:latin typeface="Verdana"/>
                        </a:rPr>
                        <a:t>24.03</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solidFill>
                            <a:srgbClr val="DD0806"/>
                          </a:solidFill>
                          <a:latin typeface="Verdana"/>
                        </a:rPr>
                        <a:t>11.30</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latin typeface="Verdana"/>
                        </a:rPr>
                        <a:t>35.33</a:t>
                      </a:r>
                    </a:p>
                  </a:txBody>
                  <a:tcPr marL="0" marR="274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D5E4">
                        <a:alpha val="50980"/>
                      </a:srgbClr>
                    </a:solidFill>
                  </a:tcPr>
                </a:tc>
              </a:tr>
              <a:tr h="257462">
                <a:tc vMerge="1">
                  <a:txBody>
                    <a:bodyPr/>
                    <a:lstStyle/>
                    <a:p>
                      <a:endParaRPr lang="en-US"/>
                    </a:p>
                  </a:txBody>
                  <a:tcPr/>
                </a:tc>
                <a:tc>
                  <a:txBody>
                    <a:bodyPr/>
                    <a:lstStyle/>
                    <a:p>
                      <a:pPr algn="l" fontAlgn="ctr"/>
                      <a:r>
                        <a:rPr lang="en-US" sz="1100" b="0" i="0" u="none" strike="noStrike" dirty="0">
                          <a:latin typeface="Verdana"/>
                        </a:rPr>
                        <a:t>Median</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dirty="0">
                          <a:latin typeface="Verdana"/>
                        </a:rPr>
                        <a:t>34.0</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dirty="0">
                          <a:latin typeface="Verdana"/>
                        </a:rPr>
                        <a:t>989.98</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solidFill>
                            <a:srgbClr val="3366FF"/>
                          </a:solidFill>
                          <a:latin typeface="Verdana"/>
                        </a:rPr>
                        <a:t>9.05</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solidFill>
                            <a:srgbClr val="DD0806"/>
                          </a:solidFill>
                          <a:latin typeface="Verdana"/>
                        </a:rPr>
                        <a:t>7.76</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latin typeface="Verdana"/>
                        </a:rPr>
                        <a:t>16.82</a:t>
                      </a:r>
                    </a:p>
                  </a:txBody>
                  <a:tcPr marL="0" marR="2743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6D5E4">
                        <a:alpha val="50980"/>
                      </a:srgbClr>
                    </a:solidFill>
                  </a:tcPr>
                </a:tc>
              </a:tr>
              <a:tr h="238274">
                <a:tc rowSpan="2">
                  <a:txBody>
                    <a:bodyPr/>
                    <a:lstStyle/>
                    <a:p>
                      <a:pPr algn="l" fontAlgn="ctr"/>
                      <a:r>
                        <a:rPr lang="en-US" sz="1300" b="1" i="0" u="none" strike="noStrike" dirty="0" smtClean="0">
                          <a:latin typeface="Verdana"/>
                        </a:rPr>
                        <a:t> EC6</a:t>
                      </a:r>
                      <a:r>
                        <a:rPr lang="en-US" sz="1300" b="1" i="0" u="none" strike="noStrike" dirty="0">
                          <a:latin typeface="Verdana"/>
                        </a:rPr>
                        <a:t>:Ligases</a:t>
                      </a:r>
                    </a:p>
                  </a:txBody>
                  <a:tcPr marL="0" marR="274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l" fontAlgn="ctr"/>
                      <a:r>
                        <a:rPr lang="en-US" sz="1100" b="0" i="0" u="none" strike="noStrike" dirty="0">
                          <a:latin typeface="Verdana"/>
                        </a:rPr>
                        <a:t>Average</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dirty="0">
                          <a:latin typeface="Verdana"/>
                        </a:rPr>
                        <a:t>44.4</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0" i="0" u="none" strike="noStrike" dirty="0">
                          <a:latin typeface="Verdana"/>
                        </a:rPr>
                        <a:t>1,310.03</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solidFill>
                            <a:srgbClr val="3366FF"/>
                          </a:solidFill>
                          <a:latin typeface="Verdana"/>
                        </a:rPr>
                        <a:t>9.25</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solidFill>
                            <a:srgbClr val="DD0806"/>
                          </a:solidFill>
                          <a:latin typeface="Verdana"/>
                        </a:rPr>
                        <a:t>9.93</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ctr" fontAlgn="ctr"/>
                      <a:r>
                        <a:rPr lang="en-US" sz="1300" b="1" i="0" u="none" strike="noStrike" dirty="0">
                          <a:latin typeface="Verdana"/>
                        </a:rPr>
                        <a:t>19.18</a:t>
                      </a:r>
                    </a:p>
                  </a:txBody>
                  <a:tcPr marL="0" marR="274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D5E4">
                        <a:alpha val="50980"/>
                      </a:srgbClr>
                    </a:solidFill>
                  </a:tcPr>
                </a:tc>
              </a:tr>
              <a:tr h="257462">
                <a:tc vMerge="1">
                  <a:txBody>
                    <a:bodyPr/>
                    <a:lstStyle/>
                    <a:p>
                      <a:endParaRPr lang="en-US"/>
                    </a:p>
                  </a:txBody>
                  <a:tcPr/>
                </a:tc>
                <a:tc>
                  <a:txBody>
                    <a:bodyPr/>
                    <a:lstStyle/>
                    <a:p>
                      <a:pPr algn="l" fontAlgn="ctr"/>
                      <a:r>
                        <a:rPr lang="en-US" sz="1100" b="0" i="0" u="none" strike="noStrike" dirty="0">
                          <a:latin typeface="Verdana"/>
                        </a:rPr>
                        <a:t>Median</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dirty="0">
                          <a:latin typeface="Verdana"/>
                        </a:rPr>
                        <a:t>49.0</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0" i="0" u="none" strike="noStrike" dirty="0">
                          <a:latin typeface="Verdana"/>
                        </a:rPr>
                        <a:t>1,637.98</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solidFill>
                            <a:srgbClr val="3366FF"/>
                          </a:solidFill>
                          <a:latin typeface="Verdana"/>
                        </a:rPr>
                        <a:t>8.32</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solidFill>
                            <a:srgbClr val="DD0806"/>
                          </a:solidFill>
                          <a:latin typeface="Verdana"/>
                        </a:rPr>
                        <a:t>7.95</a:t>
                      </a:r>
                    </a:p>
                  </a:txBody>
                  <a:tcPr marL="0" marR="27432" marT="0" marB="0" anchor="ctr">
                    <a:lnL>
                      <a:noFill/>
                    </a:lnL>
                    <a:lnR>
                      <a:noFill/>
                    </a:lnR>
                    <a:lnT>
                      <a:noFill/>
                    </a:lnT>
                    <a:lnB w="12700" cap="flat" cmpd="sng" algn="ctr">
                      <a:solidFill>
                        <a:srgbClr val="000000"/>
                      </a:solidFill>
                      <a:prstDash val="solid"/>
                      <a:round/>
                      <a:headEnd type="none" w="med" len="med"/>
                      <a:tailEnd type="none" w="med" len="med"/>
                    </a:lnB>
                    <a:solidFill>
                      <a:srgbClr val="A6D5E4">
                        <a:alpha val="50980"/>
                      </a:srgbClr>
                    </a:solidFill>
                  </a:tcPr>
                </a:tc>
                <a:tc>
                  <a:txBody>
                    <a:bodyPr/>
                    <a:lstStyle/>
                    <a:p>
                      <a:pPr algn="ctr" fontAlgn="ctr"/>
                      <a:r>
                        <a:rPr lang="en-US" sz="1300" b="1" i="0" u="none" strike="noStrike" dirty="0">
                          <a:latin typeface="Verdana"/>
                        </a:rPr>
                        <a:t>17.89</a:t>
                      </a:r>
                    </a:p>
                  </a:txBody>
                  <a:tcPr marL="0" marR="2743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6D5E4">
                        <a:alpha val="50980"/>
                      </a:srgbClr>
                    </a:solidFill>
                  </a:tcPr>
                </a:tc>
              </a:tr>
              <a:tr h="220681">
                <a:tc>
                  <a:txBody>
                    <a:bodyPr/>
                    <a:lstStyle/>
                    <a:p>
                      <a:pPr algn="r" fontAlgn="b"/>
                      <a:r>
                        <a:rPr lang="en-US" sz="800" b="0" i="0" u="none" strike="noStrike" dirty="0">
                          <a:latin typeface="Verdana"/>
                        </a:rPr>
                        <a:t> </a:t>
                      </a:r>
                    </a:p>
                  </a:txBody>
                  <a:tcPr marL="0" marR="27432" marT="0" marB="0" anchor="b">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l" fontAlgn="ctr"/>
                      <a:r>
                        <a:rPr lang="en-US" sz="1100" b="0" i="0" u="none" strike="noStrike" dirty="0">
                          <a:latin typeface="Verdana"/>
                        </a:rPr>
                        <a:t> </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l" fontAlgn="ctr"/>
                      <a:r>
                        <a:rPr lang="en-US" sz="1100" b="0" i="0" u="none" strike="noStrike" dirty="0">
                          <a:latin typeface="Verdana"/>
                        </a:rPr>
                        <a:t> </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l" fontAlgn="ctr"/>
                      <a:r>
                        <a:rPr lang="en-US" sz="1100" b="0" i="0" u="none" strike="noStrike" dirty="0">
                          <a:latin typeface="Verdana"/>
                        </a:rPr>
                        <a:t> </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l" fontAlgn="ctr"/>
                      <a:r>
                        <a:rPr lang="en-US" sz="1100" b="0" i="0" u="none" strike="noStrike" dirty="0">
                          <a:solidFill>
                            <a:srgbClr val="3366FF"/>
                          </a:solidFill>
                          <a:latin typeface="Verdana"/>
                        </a:rPr>
                        <a:t> </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l" fontAlgn="ctr"/>
                      <a:r>
                        <a:rPr lang="en-US" sz="1100" b="0" i="0" u="none" strike="noStrike" dirty="0">
                          <a:solidFill>
                            <a:srgbClr val="DD0806"/>
                          </a:solidFill>
                          <a:latin typeface="Verdana"/>
                        </a:rPr>
                        <a:t> </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c>
                  <a:txBody>
                    <a:bodyPr/>
                    <a:lstStyle/>
                    <a:p>
                      <a:pPr algn="l" fontAlgn="ctr"/>
                      <a:r>
                        <a:rPr lang="en-US" sz="1100" b="0" i="0" u="none" strike="noStrike" dirty="0">
                          <a:latin typeface="Verdana"/>
                        </a:rPr>
                        <a:t> </a:t>
                      </a:r>
                    </a:p>
                  </a:txBody>
                  <a:tcPr marL="0" marR="27432" marT="0" marB="0" anchor="ctr">
                    <a:lnL>
                      <a:noFill/>
                    </a:lnL>
                    <a:lnR>
                      <a:noFill/>
                    </a:lnR>
                    <a:lnT w="12700" cap="flat" cmpd="sng" algn="ctr">
                      <a:solidFill>
                        <a:srgbClr val="000000"/>
                      </a:solidFill>
                      <a:prstDash val="solid"/>
                      <a:round/>
                      <a:headEnd type="none" w="med" len="med"/>
                      <a:tailEnd type="none" w="med" len="med"/>
                    </a:lnT>
                    <a:lnB>
                      <a:noFill/>
                    </a:lnB>
                    <a:solidFill>
                      <a:srgbClr val="A6D5E4">
                        <a:alpha val="50980"/>
                      </a:srgbClr>
                    </a:solidFill>
                  </a:tcPr>
                </a:tc>
              </a:tr>
              <a:tr h="208422">
                <a:tc>
                  <a:txBody>
                    <a:bodyPr/>
                    <a:lstStyle/>
                    <a:p>
                      <a:pPr algn="r" fontAlgn="b"/>
                      <a:r>
                        <a:rPr lang="en-US" sz="800" b="0" i="0" u="none" strike="noStrike" dirty="0">
                          <a:latin typeface="Verdana"/>
                        </a:rPr>
                        <a:t> </a:t>
                      </a:r>
                    </a:p>
                  </a:txBody>
                  <a:tcPr marL="0" marR="27432" marT="0" marB="0" anchor="b">
                    <a:lnL>
                      <a:noFill/>
                    </a:lnL>
                    <a:lnR>
                      <a:noFill/>
                    </a:lnR>
                    <a:lnT>
                      <a:noFill/>
                    </a:lnT>
                    <a:lnB>
                      <a:noFill/>
                    </a:lnB>
                    <a:solidFill>
                      <a:srgbClr val="A6D5E4">
                        <a:alpha val="50980"/>
                      </a:srgbClr>
                    </a:solidFill>
                  </a:tcPr>
                </a:tc>
                <a:tc>
                  <a:txBody>
                    <a:bodyPr/>
                    <a:lstStyle/>
                    <a:p>
                      <a:pPr algn="ctr" fontAlgn="b"/>
                      <a:r>
                        <a:rPr lang="en-US" sz="1000" b="0" i="0" u="none" strike="noStrike" dirty="0">
                          <a:latin typeface="Verdana"/>
                        </a:rPr>
                        <a:t> </a:t>
                      </a:r>
                    </a:p>
                  </a:txBody>
                  <a:tcPr marL="0" marR="27432" marT="0" marB="0" anchor="b">
                    <a:lnL>
                      <a:noFill/>
                    </a:lnL>
                    <a:lnR>
                      <a:noFill/>
                    </a:lnR>
                    <a:lnT>
                      <a:noFill/>
                    </a:lnT>
                    <a:lnB w="12700" cap="flat" cmpd="sng" algn="ctr">
                      <a:noFill/>
                      <a:prstDash val="solid"/>
                      <a:round/>
                      <a:headEnd type="none" w="med" len="med"/>
                      <a:tailEnd type="none" w="med" len="med"/>
                    </a:lnB>
                    <a:solidFill>
                      <a:srgbClr val="A6D5E4">
                        <a:alpha val="50980"/>
                      </a:srgbClr>
                    </a:solidFill>
                  </a:tcPr>
                </a:tc>
                <a:tc>
                  <a:txBody>
                    <a:bodyPr/>
                    <a:lstStyle/>
                    <a:p>
                      <a:pPr algn="ctr" fontAlgn="ctr"/>
                      <a:r>
                        <a:rPr lang="en-US" sz="1000" b="1" i="0" u="none" strike="noStrike" dirty="0">
                          <a:latin typeface="Verdana"/>
                        </a:rPr>
                        <a:t>#AA</a:t>
                      </a:r>
                    </a:p>
                  </a:txBody>
                  <a:tcPr marL="0" marR="27432" marT="0" marB="0" anchor="ctr">
                    <a:lnL>
                      <a:noFill/>
                    </a:lnL>
                    <a:lnR>
                      <a:noFill/>
                    </a:lnR>
                    <a:lnT>
                      <a:noFill/>
                    </a:lnT>
                    <a:lnB w="12700" cap="flat" cmpd="sng" algn="ctr">
                      <a:noFill/>
                      <a:prstDash val="solid"/>
                      <a:round/>
                      <a:headEnd type="none" w="med" len="med"/>
                      <a:tailEnd type="none" w="med" len="med"/>
                    </a:lnB>
                    <a:solidFill>
                      <a:srgbClr val="A6D5E4">
                        <a:alpha val="50980"/>
                      </a:srgbClr>
                    </a:solidFill>
                  </a:tcPr>
                </a:tc>
                <a:tc>
                  <a:txBody>
                    <a:bodyPr/>
                    <a:lstStyle/>
                    <a:p>
                      <a:pPr algn="ctr" fontAlgn="ctr"/>
                      <a:r>
                        <a:rPr lang="en-US" sz="1000" b="1" i="0" u="none" strike="noStrike" dirty="0">
                          <a:latin typeface="Verdana"/>
                        </a:rPr>
                        <a:t>MS_A^3</a:t>
                      </a:r>
                    </a:p>
                  </a:txBody>
                  <a:tcPr marL="0" marR="27432" marT="0" marB="0" anchor="ctr">
                    <a:lnL>
                      <a:noFill/>
                    </a:lnL>
                    <a:lnR>
                      <a:noFill/>
                    </a:lnR>
                    <a:lnT>
                      <a:noFill/>
                    </a:lnT>
                    <a:lnB w="12700" cap="flat" cmpd="sng" algn="ctr">
                      <a:noFill/>
                      <a:prstDash val="solid"/>
                      <a:round/>
                      <a:headEnd type="none" w="med" len="med"/>
                      <a:tailEnd type="none" w="med" len="med"/>
                    </a:lnB>
                    <a:solidFill>
                      <a:srgbClr val="A6D5E4">
                        <a:alpha val="50980"/>
                      </a:srgbClr>
                    </a:solidFill>
                  </a:tcPr>
                </a:tc>
                <a:tc>
                  <a:txBody>
                    <a:bodyPr/>
                    <a:lstStyle/>
                    <a:p>
                      <a:pPr algn="ctr" fontAlgn="ctr"/>
                      <a:r>
                        <a:rPr lang="en-US" sz="1000" b="1" i="0" u="none" strike="noStrike" dirty="0">
                          <a:solidFill>
                            <a:srgbClr val="3366FF"/>
                          </a:solidFill>
                          <a:latin typeface="Verdana"/>
                        </a:rPr>
                        <a:t>CD_MS+</a:t>
                      </a:r>
                    </a:p>
                  </a:txBody>
                  <a:tcPr marL="0" marR="27432" marT="0" marB="0" anchor="ctr">
                    <a:lnL>
                      <a:noFill/>
                    </a:lnL>
                    <a:lnR>
                      <a:noFill/>
                    </a:lnR>
                    <a:lnT>
                      <a:noFill/>
                    </a:lnT>
                    <a:lnB w="12700" cap="flat" cmpd="sng" algn="ctr">
                      <a:noFill/>
                      <a:prstDash val="solid"/>
                      <a:round/>
                      <a:headEnd type="none" w="med" len="med"/>
                      <a:tailEnd type="none" w="med" len="med"/>
                    </a:lnB>
                    <a:solidFill>
                      <a:srgbClr val="A6D5E4">
                        <a:alpha val="50980"/>
                      </a:srgbClr>
                    </a:solidFill>
                  </a:tcPr>
                </a:tc>
                <a:tc>
                  <a:txBody>
                    <a:bodyPr/>
                    <a:lstStyle/>
                    <a:p>
                      <a:pPr algn="ctr" fontAlgn="ctr"/>
                      <a:r>
                        <a:rPr lang="en-US" sz="1000" b="1" i="0" u="none" strike="noStrike" dirty="0">
                          <a:solidFill>
                            <a:srgbClr val="DD0806"/>
                          </a:solidFill>
                          <a:latin typeface="Verdana"/>
                        </a:rPr>
                        <a:t>CD_MS-</a:t>
                      </a:r>
                    </a:p>
                  </a:txBody>
                  <a:tcPr marL="0" marR="27432" marT="0" marB="0" anchor="ctr">
                    <a:lnL>
                      <a:noFill/>
                    </a:lnL>
                    <a:lnR>
                      <a:noFill/>
                    </a:lnR>
                    <a:lnT>
                      <a:noFill/>
                    </a:lnT>
                    <a:lnB w="12700" cap="flat" cmpd="sng" algn="ctr">
                      <a:noFill/>
                      <a:prstDash val="solid"/>
                      <a:round/>
                      <a:headEnd type="none" w="med" len="med"/>
                      <a:tailEnd type="none" w="med" len="med"/>
                    </a:lnB>
                    <a:solidFill>
                      <a:srgbClr val="A6D5E4">
                        <a:alpha val="50980"/>
                      </a:srgbClr>
                    </a:solidFill>
                  </a:tcPr>
                </a:tc>
                <a:tc>
                  <a:txBody>
                    <a:bodyPr/>
                    <a:lstStyle/>
                    <a:p>
                      <a:pPr algn="ctr" fontAlgn="ctr"/>
                      <a:r>
                        <a:rPr lang="en-US" sz="1000" b="1" i="0" u="none" strike="noStrike" dirty="0">
                          <a:latin typeface="Verdana"/>
                        </a:rPr>
                        <a:t>CD_MSt</a:t>
                      </a:r>
                    </a:p>
                  </a:txBody>
                  <a:tcPr marL="0" marR="27432" marT="0" marB="0" anchor="ctr">
                    <a:lnL>
                      <a:noFill/>
                    </a:lnL>
                    <a:lnR>
                      <a:noFill/>
                    </a:lnR>
                    <a:lnT>
                      <a:noFill/>
                    </a:lnT>
                    <a:lnB w="12700" cap="flat" cmpd="sng" algn="ctr">
                      <a:noFill/>
                      <a:prstDash val="solid"/>
                      <a:round/>
                      <a:headEnd type="none" w="med" len="med"/>
                      <a:tailEnd type="none" w="med" len="med"/>
                    </a:lnB>
                    <a:solidFill>
                      <a:srgbClr val="A6D5E4">
                        <a:alpha val="50980"/>
                      </a:srgbClr>
                    </a:solidFill>
                  </a:tcPr>
                </a:tc>
              </a:tr>
              <a:tr h="238274">
                <a:tc rowSpan="2">
                  <a:txBody>
                    <a:bodyPr/>
                    <a:lstStyle/>
                    <a:p>
                      <a:pPr marL="0" marR="0" indent="0" algn="ctr" defTabSz="503972" rtl="0" eaLnBrk="1" fontAlgn="ctr" latinLnBrk="0" hangingPunct="1">
                        <a:lnSpc>
                          <a:spcPct val="100000"/>
                        </a:lnSpc>
                        <a:spcBef>
                          <a:spcPts val="0"/>
                        </a:spcBef>
                        <a:spcAft>
                          <a:spcPts val="0"/>
                        </a:spcAft>
                        <a:buClrTx/>
                        <a:buSzTx/>
                        <a:buFontTx/>
                        <a:buNone/>
                        <a:tabLst/>
                        <a:defRPr/>
                      </a:pPr>
                      <a:r>
                        <a:rPr lang="en-US" sz="1300" b="1" i="0" u="none" strike="noStrike" dirty="0" smtClean="0">
                          <a:latin typeface="Verdana"/>
                        </a:rPr>
                        <a:t>                          Total</a:t>
                      </a:r>
                      <a:br>
                        <a:rPr lang="en-US" sz="1300" b="1" i="0" u="none" strike="noStrike" dirty="0" smtClean="0">
                          <a:latin typeface="Verdana"/>
                        </a:rPr>
                      </a:br>
                      <a:r>
                        <a:rPr lang="en-US" sz="1300" b="1" i="0" u="none" strike="noStrike" dirty="0" smtClean="0">
                          <a:latin typeface="Verdana"/>
                        </a:rPr>
                        <a:t>                            </a:t>
                      </a:r>
                      <a:r>
                        <a:rPr lang="en-US" sz="1300" i="1" dirty="0" smtClean="0">
                          <a:latin typeface="Arial" pitchFamily="34" charset="0"/>
                          <a:ea typeface="Arial Black" pitchFamily="34" charset="0"/>
                          <a:cs typeface="Arial" pitchFamily="34" charset="0"/>
                        </a:rPr>
                        <a:t>n= 150</a:t>
                      </a:r>
                      <a:endParaRPr lang="en-US" sz="1300" b="1" i="0" u="none" strike="noStrike" dirty="0">
                        <a:latin typeface="Verdana"/>
                      </a:endParaRPr>
                    </a:p>
                  </a:txBody>
                  <a:tcPr marL="0" marR="27432" marT="0" marB="0" anchor="ctr">
                    <a:lnL>
                      <a:noFill/>
                    </a:lnL>
                    <a:lnR w="12700" cap="flat" cmpd="sng" algn="ctr">
                      <a:noFill/>
                      <a:prstDash val="solid"/>
                      <a:round/>
                      <a:headEnd type="none" w="med" len="med"/>
                      <a:tailEnd type="none" w="med" len="med"/>
                    </a:lnR>
                    <a:lnT>
                      <a:noFill/>
                    </a:lnT>
                    <a:lnB>
                      <a:noFill/>
                    </a:lnB>
                    <a:solidFill>
                      <a:srgbClr val="A6D5E4">
                        <a:alpha val="50980"/>
                      </a:srgbClr>
                    </a:solidFill>
                  </a:tcPr>
                </a:tc>
                <a:tc>
                  <a:txBody>
                    <a:bodyPr/>
                    <a:lstStyle/>
                    <a:p>
                      <a:pPr algn="l" fontAlgn="ctr"/>
                      <a:r>
                        <a:rPr lang="en-US" sz="1100" b="0" i="0" u="none" strike="noStrike" dirty="0">
                          <a:latin typeface="Verdana"/>
                        </a:rPr>
                        <a:t>Average</a:t>
                      </a:r>
                    </a:p>
                  </a:txBody>
                  <a:tcPr marL="0" marR="27432"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0" i="0" u="none" strike="noStrike" dirty="0">
                          <a:latin typeface="Verdana"/>
                        </a:rPr>
                        <a:t>36.6</a:t>
                      </a:r>
                    </a:p>
                  </a:txBody>
                  <a:tcPr marL="0" marR="27432"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0" i="0" u="none" strike="noStrike" dirty="0">
                          <a:latin typeface="Verdana"/>
                        </a:rPr>
                        <a:t>1,162.85</a:t>
                      </a:r>
                    </a:p>
                  </a:txBody>
                  <a:tcPr marL="0" marR="27432"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1" i="0" u="none" strike="noStrike" dirty="0">
                          <a:solidFill>
                            <a:srgbClr val="3366FF"/>
                          </a:solidFill>
                          <a:latin typeface="Verdana"/>
                        </a:rPr>
                        <a:t>13.39</a:t>
                      </a:r>
                    </a:p>
                  </a:txBody>
                  <a:tcPr marL="0" marR="27432"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1" i="0" u="none" strike="noStrike" dirty="0">
                          <a:solidFill>
                            <a:srgbClr val="DD0806"/>
                          </a:solidFill>
                          <a:latin typeface="Verdana"/>
                        </a:rPr>
                        <a:t>8.46</a:t>
                      </a:r>
                    </a:p>
                  </a:txBody>
                  <a:tcPr marL="0" marR="27432"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1" i="0" u="none" strike="noStrike" dirty="0">
                          <a:latin typeface="Verdana"/>
                        </a:rPr>
                        <a:t>21.86</a:t>
                      </a:r>
                    </a:p>
                  </a:txBody>
                  <a:tcPr marL="0" marR="27432"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6D5E4">
                        <a:alpha val="50980"/>
                      </a:srgbClr>
                    </a:solidFill>
                  </a:tcPr>
                </a:tc>
              </a:tr>
              <a:tr h="257462">
                <a:tc vMerge="1">
                  <a:txBody>
                    <a:bodyPr/>
                    <a:lstStyle/>
                    <a:p>
                      <a:endParaRPr lang="en-US"/>
                    </a:p>
                  </a:txBody>
                  <a:tcPr/>
                </a:tc>
                <a:tc>
                  <a:txBody>
                    <a:bodyPr/>
                    <a:lstStyle/>
                    <a:p>
                      <a:pPr algn="l" fontAlgn="ctr"/>
                      <a:r>
                        <a:rPr lang="en-US" sz="1100" b="0" i="0" u="none" strike="noStrike" dirty="0">
                          <a:latin typeface="Verdana"/>
                        </a:rPr>
                        <a:t>Median</a:t>
                      </a:r>
                    </a:p>
                  </a:txBody>
                  <a:tcPr marL="0" marR="27432"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0" i="0" u="none" strike="noStrike" dirty="0">
                          <a:latin typeface="Verdana"/>
                        </a:rPr>
                        <a:t>33.0</a:t>
                      </a:r>
                    </a:p>
                  </a:txBody>
                  <a:tcPr marL="0" marR="27432"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0" i="0" u="none" strike="noStrike" dirty="0">
                          <a:latin typeface="Verdana"/>
                        </a:rPr>
                        <a:t>916.21</a:t>
                      </a:r>
                    </a:p>
                  </a:txBody>
                  <a:tcPr marL="0" marR="27432"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1" i="0" u="none" strike="noStrike" dirty="0">
                          <a:solidFill>
                            <a:srgbClr val="3366FF"/>
                          </a:solidFill>
                          <a:latin typeface="Verdana"/>
                        </a:rPr>
                        <a:t>8.69</a:t>
                      </a:r>
                    </a:p>
                  </a:txBody>
                  <a:tcPr marL="0" marR="27432"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1" i="0" u="none" strike="noStrike" dirty="0">
                          <a:solidFill>
                            <a:srgbClr val="DD0806"/>
                          </a:solidFill>
                          <a:latin typeface="Verdana"/>
                        </a:rPr>
                        <a:t>7.23</a:t>
                      </a:r>
                    </a:p>
                  </a:txBody>
                  <a:tcPr marL="0" marR="27432"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c>
                  <a:txBody>
                    <a:bodyPr/>
                    <a:lstStyle/>
                    <a:p>
                      <a:pPr algn="r" fontAlgn="ctr"/>
                      <a:r>
                        <a:rPr lang="en-US" sz="1300" b="1" i="0" u="none" strike="noStrike" dirty="0">
                          <a:latin typeface="Verdana"/>
                        </a:rPr>
                        <a:t>16.69</a:t>
                      </a:r>
                    </a:p>
                  </a:txBody>
                  <a:tcPr marL="0" marR="27432"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D5E4">
                        <a:alpha val="50980"/>
                      </a:srgbClr>
                    </a:solidFill>
                  </a:tcPr>
                </a:tc>
              </a:tr>
            </a:tbl>
          </a:graphicData>
        </a:graphic>
      </p:graphicFrame>
      <p:sp useBgFill="1">
        <p:nvSpPr>
          <p:cNvPr id="9" name="TextBox 8"/>
          <p:cNvSpPr txBox="1"/>
          <p:nvPr>
            <p:custDataLst>
              <p:tags r:id="rId5"/>
            </p:custDataLst>
          </p:nvPr>
        </p:nvSpPr>
        <p:spPr>
          <a:xfrm>
            <a:off x="1293813" y="5426075"/>
            <a:ext cx="5864225" cy="1200150"/>
          </a:xfrm>
          <a:prstGeom prst="rect">
            <a:avLst/>
          </a:prstGeom>
          <a:ln>
            <a:noFill/>
          </a:ln>
        </p:spPr>
        <p:style>
          <a:lnRef idx="1">
            <a:schemeClr val="accent1"/>
          </a:lnRef>
          <a:fillRef idx="2">
            <a:schemeClr val="accent1"/>
          </a:fillRef>
          <a:effectRef idx="1">
            <a:schemeClr val="accent1"/>
          </a:effectRef>
          <a:fontRef idx="minor">
            <a:schemeClr val="dk1"/>
          </a:fontRef>
        </p:style>
        <p:txBody>
          <a:bodyPr lIns="91410" tIns="45706" rIns="91410" bIns="45706">
            <a:spAutoFit/>
          </a:bodyPr>
          <a:lstStyle/>
          <a:p>
            <a:pPr defTabSz="457059" fontAlgn="auto">
              <a:spcBef>
                <a:spcPts val="0"/>
              </a:spcBef>
              <a:spcAft>
                <a:spcPts val="0"/>
              </a:spcAft>
              <a:defRPr/>
            </a:pPr>
            <a:r>
              <a:rPr lang="en-US" sz="1200" b="1" dirty="0">
                <a:solidFill>
                  <a:prstClr val="black"/>
                </a:solidFill>
              </a:rPr>
              <a:t>EC#:</a:t>
            </a:r>
            <a:r>
              <a:rPr lang="en-US" sz="1200" dirty="0">
                <a:solidFill>
                  <a:prstClr val="black"/>
                </a:solidFill>
              </a:rPr>
              <a:t>		Enzyme Commission Number based on chemical reaction catalyzed</a:t>
            </a:r>
          </a:p>
          <a:p>
            <a:pPr defTabSz="457059" fontAlgn="auto">
              <a:spcBef>
                <a:spcPts val="0"/>
              </a:spcBef>
              <a:spcAft>
                <a:spcPts val="0"/>
              </a:spcAft>
              <a:defRPr/>
            </a:pPr>
            <a:r>
              <a:rPr lang="en-US" sz="1200" b="1" dirty="0">
                <a:solidFill>
                  <a:prstClr val="black"/>
                </a:solidFill>
              </a:rPr>
              <a:t>#AA:</a:t>
            </a:r>
            <a:r>
              <a:rPr lang="en-US" sz="1200" dirty="0">
                <a:solidFill>
                  <a:prstClr val="black"/>
                </a:solidFill>
              </a:rPr>
              <a:t>		Number of residues in the functional pocket</a:t>
            </a:r>
          </a:p>
          <a:p>
            <a:pPr defTabSz="457059" fontAlgn="auto">
              <a:spcBef>
                <a:spcPts val="0"/>
              </a:spcBef>
              <a:spcAft>
                <a:spcPts val="0"/>
              </a:spcAft>
              <a:defRPr/>
            </a:pPr>
            <a:r>
              <a:rPr lang="en-US" sz="1200" b="1" dirty="0">
                <a:solidFill>
                  <a:prstClr val="black"/>
                </a:solidFill>
              </a:rPr>
              <a:t>MS_A^3:</a:t>
            </a:r>
            <a:r>
              <a:rPr lang="en-US" sz="1200" dirty="0">
                <a:solidFill>
                  <a:prstClr val="black"/>
                </a:solidFill>
              </a:rPr>
              <a:t>	Molecular Surface Area of the Functional Pocket (Units Angstrom^3)</a:t>
            </a:r>
          </a:p>
          <a:p>
            <a:pPr defTabSz="457059" fontAlgn="auto">
              <a:spcBef>
                <a:spcPts val="0"/>
              </a:spcBef>
              <a:spcAft>
                <a:spcPts val="0"/>
              </a:spcAft>
              <a:defRPr/>
            </a:pPr>
            <a:r>
              <a:rPr lang="en-US" sz="1200" b="1" dirty="0">
                <a:solidFill>
                  <a:srgbClr val="0000FF"/>
                </a:solidFill>
              </a:rPr>
              <a:t>CD_MS+:</a:t>
            </a:r>
            <a:r>
              <a:rPr lang="en-US" sz="1200" dirty="0">
                <a:solidFill>
                  <a:prstClr val="black"/>
                </a:solidFill>
              </a:rPr>
              <a:t>	</a:t>
            </a:r>
            <a:r>
              <a:rPr lang="en-US" sz="1200" dirty="0" smtClean="0">
                <a:solidFill>
                  <a:prstClr val="black"/>
                </a:solidFill>
              </a:rPr>
              <a:t>Base </a:t>
            </a:r>
            <a:r>
              <a:rPr lang="en-US" sz="1200" dirty="0">
                <a:solidFill>
                  <a:prstClr val="black"/>
                </a:solidFill>
              </a:rPr>
              <a:t>Density</a:t>
            </a:r>
            <a:r>
              <a:rPr lang="en-US" sz="1200" b="1" dirty="0">
                <a:solidFill>
                  <a:prstClr val="black"/>
                </a:solidFill>
              </a:rPr>
              <a:t> </a:t>
            </a:r>
            <a:r>
              <a:rPr lang="en-US" sz="1200" dirty="0" smtClean="0">
                <a:solidFill>
                  <a:prstClr val="black"/>
                </a:solidFill>
              </a:rPr>
              <a:t>(probably positive</a:t>
            </a:r>
            <a:r>
              <a:rPr lang="en-US" sz="1200" dirty="0">
                <a:solidFill>
                  <a:prstClr val="black"/>
                </a:solidFill>
              </a:rPr>
              <a:t>)</a:t>
            </a:r>
          </a:p>
          <a:p>
            <a:pPr defTabSz="457059" fontAlgn="auto">
              <a:spcBef>
                <a:spcPts val="0"/>
              </a:spcBef>
              <a:spcAft>
                <a:spcPts val="0"/>
              </a:spcAft>
              <a:defRPr/>
            </a:pPr>
            <a:r>
              <a:rPr lang="en-US" sz="1200" b="1" dirty="0">
                <a:solidFill>
                  <a:srgbClr val="FF0000"/>
                </a:solidFill>
              </a:rPr>
              <a:t>CD_MS-:</a:t>
            </a:r>
            <a:r>
              <a:rPr lang="en-US" sz="1200" dirty="0">
                <a:solidFill>
                  <a:prstClr val="black"/>
                </a:solidFill>
              </a:rPr>
              <a:t>	</a:t>
            </a:r>
            <a:r>
              <a:rPr lang="en-US" sz="1200" dirty="0" smtClean="0">
                <a:solidFill>
                  <a:prstClr val="black"/>
                </a:solidFill>
              </a:rPr>
              <a:t>Acid </a:t>
            </a:r>
            <a:r>
              <a:rPr lang="en-US" sz="1200" dirty="0">
                <a:solidFill>
                  <a:prstClr val="black"/>
                </a:solidFill>
              </a:rPr>
              <a:t>Density </a:t>
            </a:r>
            <a:r>
              <a:rPr lang="en-US" sz="1200" dirty="0" smtClean="0">
                <a:solidFill>
                  <a:prstClr val="black"/>
                </a:solidFill>
              </a:rPr>
              <a:t>(probably negative</a:t>
            </a:r>
            <a:r>
              <a:rPr lang="en-US" sz="1200" dirty="0">
                <a:solidFill>
                  <a:prstClr val="black"/>
                </a:solidFill>
              </a:rPr>
              <a:t>)</a:t>
            </a:r>
          </a:p>
          <a:p>
            <a:pPr defTabSz="457059" fontAlgn="auto">
              <a:spcBef>
                <a:spcPts val="0"/>
              </a:spcBef>
              <a:spcAft>
                <a:spcPts val="0"/>
              </a:spcAft>
              <a:defRPr/>
            </a:pPr>
            <a:r>
              <a:rPr lang="en-US" sz="1200" b="1" dirty="0">
                <a:solidFill>
                  <a:prstClr val="black"/>
                </a:solidFill>
              </a:rPr>
              <a:t>CD_MSt:</a:t>
            </a:r>
            <a:r>
              <a:rPr lang="en-US" sz="1200" dirty="0">
                <a:solidFill>
                  <a:prstClr val="black"/>
                </a:solidFill>
              </a:rPr>
              <a:t>	Total </a:t>
            </a:r>
            <a:r>
              <a:rPr lang="en-US" sz="1200" dirty="0" smtClean="0">
                <a:solidFill>
                  <a:prstClr val="black"/>
                </a:solidFill>
              </a:rPr>
              <a:t>Ionizable </a:t>
            </a:r>
            <a:r>
              <a:rPr lang="en-US" sz="1200" dirty="0">
                <a:solidFill>
                  <a:prstClr val="black"/>
                </a:solidFill>
              </a:rPr>
              <a:t>density</a:t>
            </a:r>
          </a:p>
        </p:txBody>
      </p:sp>
      <p:sp>
        <p:nvSpPr>
          <p:cNvPr id="162944" name="Rectangle 10"/>
          <p:cNvSpPr>
            <a:spLocks noChangeArrowheads="1"/>
          </p:cNvSpPr>
          <p:nvPr>
            <p:custDataLst>
              <p:tags r:id="rId6"/>
            </p:custDataLst>
          </p:nvPr>
        </p:nvSpPr>
        <p:spPr bwMode="auto">
          <a:xfrm>
            <a:off x="7554913" y="5657850"/>
            <a:ext cx="1508125" cy="646113"/>
          </a:xfrm>
          <a:prstGeom prst="rect">
            <a:avLst/>
          </a:prstGeom>
          <a:noFill/>
          <a:ln w="9525">
            <a:noFill/>
            <a:miter lim="800000"/>
            <a:headEnd/>
            <a:tailEnd/>
          </a:ln>
        </p:spPr>
        <p:txBody>
          <a:bodyPr wrap="none" lIns="91410" tIns="45706" rIns="91410" bIns="45706">
            <a:spAutoFit/>
          </a:bodyPr>
          <a:lstStyle/>
          <a:p>
            <a:pPr algn="ctr" defTabSz="912813"/>
            <a:r>
              <a:rPr lang="en-US" sz="1200" b="1" dirty="0">
                <a:solidFill>
                  <a:srgbClr val="000000"/>
                </a:solidFill>
              </a:rPr>
              <a:t>Jimenez-Morales, </a:t>
            </a:r>
          </a:p>
          <a:p>
            <a:pPr algn="ctr" defTabSz="912813"/>
            <a:r>
              <a:rPr lang="en-US" sz="1200" b="1" dirty="0">
                <a:solidFill>
                  <a:srgbClr val="000000"/>
                </a:solidFill>
              </a:rPr>
              <a:t>Liang, </a:t>
            </a:r>
          </a:p>
          <a:p>
            <a:pPr algn="ctr" defTabSz="912813"/>
            <a:r>
              <a:rPr lang="en-US" sz="1200" b="1" dirty="0">
                <a:solidFill>
                  <a:srgbClr val="000000"/>
                </a:solidFill>
              </a:rPr>
              <a:t>Eisenberg</a:t>
            </a:r>
          </a:p>
        </p:txBody>
      </p:sp>
      <p:grpSp>
        <p:nvGrpSpPr>
          <p:cNvPr id="2" name="Group 1"/>
          <p:cNvGrpSpPr/>
          <p:nvPr/>
        </p:nvGrpSpPr>
        <p:grpSpPr>
          <a:xfrm>
            <a:off x="595339" y="68263"/>
            <a:ext cx="7873389" cy="1090612"/>
            <a:chOff x="595339" y="68263"/>
            <a:chExt cx="7873389" cy="1090612"/>
          </a:xfrm>
        </p:grpSpPr>
        <p:pic>
          <p:nvPicPr>
            <p:cNvPr id="162945" name="Picture 12" descr="David Picture 2.jpg.png"/>
            <p:cNvPicPr>
              <a:picLocks noChangeAspect="1"/>
            </p:cNvPicPr>
            <p:nvPr>
              <p:custDataLst>
                <p:tags r:id="rId9"/>
              </p:custDataLst>
            </p:nvPr>
          </p:nvPicPr>
          <p:blipFill>
            <a:blip r:embed="rId13" cstate="print"/>
            <a:srcRect/>
            <a:stretch>
              <a:fillRect/>
            </a:stretch>
          </p:blipFill>
          <p:spPr bwMode="auto">
            <a:xfrm>
              <a:off x="7335253" y="68263"/>
              <a:ext cx="1133475" cy="1090612"/>
            </a:xfrm>
            <a:prstGeom prst="rect">
              <a:avLst/>
            </a:prstGeom>
            <a:noFill/>
            <a:ln w="9525">
              <a:noFill/>
              <a:miter lim="800000"/>
              <a:headEnd/>
              <a:tailEnd/>
            </a:ln>
          </p:spPr>
        </p:pic>
        <p:pic>
          <p:nvPicPr>
            <p:cNvPr id="162946" name="Picture 13" descr="David Picture 2.jpg.png"/>
            <p:cNvPicPr>
              <a:picLocks noChangeAspect="1"/>
            </p:cNvPicPr>
            <p:nvPr>
              <p:custDataLst>
                <p:tags r:id="rId10"/>
              </p:custDataLst>
            </p:nvPr>
          </p:nvPicPr>
          <p:blipFill>
            <a:blip r:embed="rId13" cstate="print"/>
            <a:srcRect/>
            <a:stretch>
              <a:fillRect/>
            </a:stretch>
          </p:blipFill>
          <p:spPr bwMode="auto">
            <a:xfrm>
              <a:off x="595339" y="68263"/>
              <a:ext cx="1133475" cy="1090612"/>
            </a:xfrm>
            <a:prstGeom prst="rect">
              <a:avLst/>
            </a:prstGeom>
            <a:noFill/>
            <a:ln w="9525">
              <a:noFill/>
              <a:miter lim="800000"/>
              <a:headEnd/>
              <a:tailEnd/>
            </a:ln>
          </p:spPr>
        </p:pic>
      </p:grpSp>
      <p:sp>
        <p:nvSpPr>
          <p:cNvPr id="10" name="Oval 9"/>
          <p:cNvSpPr/>
          <p:nvPr>
            <p:custDataLst>
              <p:tags r:id="rId7"/>
            </p:custDataLst>
          </p:nvPr>
        </p:nvSpPr>
        <p:spPr>
          <a:xfrm>
            <a:off x="7158038" y="4528457"/>
            <a:ext cx="909637" cy="537256"/>
          </a:xfrm>
          <a:prstGeom prst="ellips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lIns="91410" tIns="45706" rIns="91410" bIns="45706" anchor="ctr"/>
          <a:lstStyle/>
          <a:p>
            <a:pPr algn="ctr" defTabSz="914210">
              <a:defRPr/>
            </a:pPr>
            <a:endParaRPr lang="en-US" dirty="0">
              <a:solidFill>
                <a:prstClr val="white"/>
              </a:solidFill>
            </a:endParaRPr>
          </a:p>
        </p:txBody>
      </p:sp>
      <p:sp>
        <p:nvSpPr>
          <p:cNvPr id="12" name="Left Arrow 11"/>
          <p:cNvSpPr/>
          <p:nvPr>
            <p:custDataLst>
              <p:tags r:id="rId8"/>
            </p:custDataLst>
          </p:nvPr>
        </p:nvSpPr>
        <p:spPr>
          <a:xfrm rot="18810959">
            <a:off x="7883525" y="4314826"/>
            <a:ext cx="650875" cy="228600"/>
          </a:xfrm>
          <a:prstGeom prst="leftArrow">
            <a:avLst/>
          </a:prstGeom>
          <a:ln w="15875">
            <a:solidFill>
              <a:schemeClr val="tx1"/>
            </a:solidFill>
          </a:ln>
        </p:spPr>
        <p:style>
          <a:lnRef idx="1">
            <a:schemeClr val="accent1"/>
          </a:lnRef>
          <a:fillRef idx="3">
            <a:schemeClr val="accent1"/>
          </a:fillRef>
          <a:effectRef idx="2">
            <a:schemeClr val="accent1"/>
          </a:effectRef>
          <a:fontRef idx="minor">
            <a:schemeClr val="lt1"/>
          </a:fontRef>
        </p:style>
        <p:txBody>
          <a:bodyPr lIns="91410" tIns="45706" rIns="91410" bIns="45706" anchor="ctr"/>
          <a:lstStyle/>
          <a:p>
            <a:pPr algn="ctr" defTabSz="914210">
              <a:defRPr/>
            </a:pPr>
            <a:endParaRPr lang="en-US" dirty="0">
              <a:solidFill>
                <a:prstClr val="white"/>
              </a:solidFill>
            </a:endParaRPr>
          </a:p>
        </p:txBody>
      </p:sp>
    </p:spTree>
    <p:custDataLst>
      <p:tags r:id="rId2"/>
    </p:custDataLst>
    <p:extLst>
      <p:ext uri="{BB962C8B-B14F-4D97-AF65-F5344CB8AC3E}">
        <p14:creationId xmlns:p14="http://schemas.microsoft.com/office/powerpoint/2010/main" val="26446161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1"/>
          <p:cNvSpPr txBox="1">
            <a:spLocks noChangeArrowheads="1"/>
          </p:cNvSpPr>
          <p:nvPr>
            <p:custDataLst>
              <p:tags r:id="rId2"/>
            </p:custDataLst>
          </p:nvPr>
        </p:nvSpPr>
        <p:spPr bwMode="auto">
          <a:xfrm>
            <a:off x="350838" y="295275"/>
            <a:ext cx="4421187" cy="741363"/>
          </a:xfrm>
          <a:prstGeom prst="rect">
            <a:avLst/>
          </a:prstGeom>
          <a:noFill/>
          <a:ln w="9525">
            <a:noFill/>
            <a:round/>
            <a:headEnd/>
            <a:tailEnd/>
          </a:ln>
        </p:spPr>
        <p:txBody>
          <a:bodyPr lIns="81546" tIns="56756" rIns="81546" bIns="40772"/>
          <a:lstStyle/>
          <a:p>
            <a:pPr defTabSz="412750" hangingPunct="0">
              <a:lnSpc>
                <a:spcPct val="93000"/>
              </a:lnSpc>
              <a:spcBef>
                <a:spcPts val="1088"/>
              </a:spcBef>
              <a:spcAft>
                <a:spcPts val="913"/>
              </a:spcAft>
              <a:buClr>
                <a:srgbClr val="000000"/>
              </a:buClr>
              <a:buSzPct val="100000"/>
              <a:tabLst>
                <a:tab pos="655638" algn="l"/>
                <a:tab pos="1311275" algn="l"/>
                <a:tab pos="1966913" algn="l"/>
                <a:tab pos="2622550" algn="l"/>
                <a:tab pos="3278188" algn="l"/>
                <a:tab pos="3933825" algn="l"/>
                <a:tab pos="4591050" algn="l"/>
              </a:tabLst>
            </a:pPr>
            <a:r>
              <a:rPr lang="en-US" sz="2500" b="1" dirty="0">
                <a:solidFill>
                  <a:srgbClr val="CCCC00"/>
                </a:solidFill>
                <a:cs typeface="DejaVu Sans" pitchFamily="34" charset="0"/>
              </a:rPr>
              <a:t>EC2: TRANSFERASES</a:t>
            </a:r>
            <a:r>
              <a:rPr lang="en-US" sz="1800" dirty="0">
                <a:solidFill>
                  <a:srgbClr val="FFFFFF"/>
                </a:solidFill>
                <a:cs typeface="DejaVu Sans" pitchFamily="34" charset="0"/>
              </a:rPr>
              <a:t/>
            </a:r>
            <a:br>
              <a:rPr lang="en-US" sz="1800" dirty="0">
                <a:solidFill>
                  <a:srgbClr val="FFFFFF"/>
                </a:solidFill>
                <a:cs typeface="DejaVu Sans" pitchFamily="34" charset="0"/>
              </a:rPr>
            </a:br>
            <a:r>
              <a:rPr lang="en-US" sz="1800" b="1" dirty="0">
                <a:solidFill>
                  <a:srgbClr val="FFFFFF"/>
                </a:solidFill>
                <a:cs typeface="DejaVu Sans" pitchFamily="34" charset="0"/>
              </a:rPr>
              <a:t>Average </a:t>
            </a:r>
            <a:r>
              <a:rPr lang="en-US" sz="1800" b="1" dirty="0" smtClean="0">
                <a:solidFill>
                  <a:srgbClr val="FFFFFF"/>
                </a:solidFill>
                <a:cs typeface="DejaVu Sans" pitchFamily="34" charset="0"/>
              </a:rPr>
              <a:t>Ionizable </a:t>
            </a:r>
            <a:r>
              <a:rPr lang="en-US" sz="1800" b="1" dirty="0">
                <a:solidFill>
                  <a:srgbClr val="FFFFFF"/>
                </a:solidFill>
                <a:cs typeface="DejaVu Sans" pitchFamily="34" charset="0"/>
              </a:rPr>
              <a:t>Density: 19.8 Molar</a:t>
            </a:r>
            <a:endParaRPr lang="en-US" sz="1500" b="1" dirty="0">
              <a:solidFill>
                <a:srgbClr val="FFFFFF"/>
              </a:solidFill>
              <a:cs typeface="DejaVu Sans" pitchFamily="34" charset="0"/>
            </a:endParaRPr>
          </a:p>
        </p:txBody>
      </p:sp>
      <p:sp>
        <p:nvSpPr>
          <p:cNvPr id="163843" name="Text Box 2"/>
          <p:cNvSpPr txBox="1">
            <a:spLocks noChangeArrowheads="1"/>
          </p:cNvSpPr>
          <p:nvPr>
            <p:custDataLst>
              <p:tags r:id="rId3"/>
            </p:custDataLst>
          </p:nvPr>
        </p:nvSpPr>
        <p:spPr bwMode="auto">
          <a:xfrm>
            <a:off x="5184775" y="58738"/>
            <a:ext cx="3938588" cy="1408112"/>
          </a:xfrm>
          <a:prstGeom prst="rect">
            <a:avLst/>
          </a:prstGeom>
          <a:noFill/>
          <a:ln w="9525">
            <a:noFill/>
            <a:round/>
            <a:headEnd/>
            <a:tailEnd/>
          </a:ln>
        </p:spPr>
        <p:txBody>
          <a:bodyPr lIns="81546" tIns="51164" rIns="81546" bIns="40772"/>
          <a:lstStyle/>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200" dirty="0">
                <a:solidFill>
                  <a:srgbClr val="FFFFFF"/>
                </a:solidFill>
                <a:cs typeface="DejaVu Sans" pitchFamily="34" charset="0"/>
              </a:rPr>
              <a:t>Example:</a:t>
            </a:r>
          </a:p>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400" b="1" dirty="0">
                <a:solidFill>
                  <a:srgbClr val="FFFFFF"/>
                </a:solidFill>
                <a:cs typeface="DejaVu Sans" pitchFamily="34" charset="0"/>
              </a:rPr>
              <a:t>UDP-N-ACETYLGLUCOSAMINE ENOLPYRUVYL TRANSFERASE (PDB:</a:t>
            </a:r>
            <a:r>
              <a:rPr lang="en-US" sz="1400" b="1" dirty="0">
                <a:solidFill>
                  <a:srgbClr val="FFFF00"/>
                </a:solidFill>
                <a:cs typeface="DejaVu Sans" pitchFamily="34" charset="0"/>
              </a:rPr>
              <a:t>1UAE</a:t>
            </a:r>
            <a:r>
              <a:rPr lang="en-US" sz="1400" b="1" dirty="0">
                <a:solidFill>
                  <a:srgbClr val="FFFFFF"/>
                </a:solidFill>
                <a:cs typeface="DejaVu Sans" pitchFamily="34" charset="0"/>
              </a:rPr>
              <a:t>)</a:t>
            </a:r>
          </a:p>
          <a:p>
            <a:pPr defTabSz="412750" hangingPunct="0">
              <a:lnSpc>
                <a:spcPct val="93000"/>
              </a:lnSpc>
              <a:buClr>
                <a:srgbClr val="000000"/>
              </a:buClr>
              <a:buSzPct val="100000"/>
              <a:tabLst>
                <a:tab pos="655638" algn="l"/>
                <a:tab pos="1311275" algn="l"/>
                <a:tab pos="1966913" algn="l"/>
                <a:tab pos="2622550" algn="l"/>
                <a:tab pos="3278188" algn="l"/>
                <a:tab pos="3933825" algn="l"/>
              </a:tabLst>
            </a:pPr>
            <a:endParaRPr lang="en-US" sz="1400" dirty="0">
              <a:solidFill>
                <a:srgbClr val="FFFFFF"/>
              </a:solidFill>
              <a:cs typeface="DejaVu Sans" pitchFamily="34" charset="0"/>
            </a:endParaRPr>
          </a:p>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400" dirty="0">
                <a:solidFill>
                  <a:srgbClr val="FFFFFF"/>
                </a:solidFill>
                <a:cs typeface="DejaVu Sans" pitchFamily="34" charset="0"/>
              </a:rPr>
              <a:t>Functional Pocket Molecular Surface Volume: 1462.40 A</a:t>
            </a:r>
            <a:r>
              <a:rPr lang="en-US" sz="1400" baseline="33000" dirty="0">
                <a:solidFill>
                  <a:srgbClr val="FFFFFF"/>
                </a:solidFill>
                <a:cs typeface="DejaVu Sans" pitchFamily="34" charset="0"/>
              </a:rPr>
              <a:t>3</a:t>
            </a:r>
          </a:p>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400" b="1" dirty="0">
                <a:solidFill>
                  <a:srgbClr val="FFFFFF"/>
                </a:solidFill>
                <a:cs typeface="DejaVu Sans" pitchFamily="34" charset="0"/>
              </a:rPr>
              <a:t>Density </a:t>
            </a:r>
            <a:r>
              <a:rPr lang="en-US" sz="1400" b="1" dirty="0" smtClean="0">
                <a:solidFill>
                  <a:srgbClr val="FFFFFF"/>
                </a:solidFill>
                <a:cs typeface="DejaVu Sans" pitchFamily="34" charset="0"/>
              </a:rPr>
              <a:t>: </a:t>
            </a:r>
            <a:r>
              <a:rPr lang="en-US" sz="1400" b="1" dirty="0">
                <a:solidFill>
                  <a:srgbClr val="FFFFFF"/>
                </a:solidFill>
                <a:cs typeface="DejaVu Sans" pitchFamily="34" charset="0"/>
              </a:rPr>
              <a:t>19.3 Molar (11.3 M+. 8 M-)</a:t>
            </a:r>
          </a:p>
        </p:txBody>
      </p:sp>
      <p:sp>
        <p:nvSpPr>
          <p:cNvPr id="163844" name="Text Box 3"/>
          <p:cNvSpPr txBox="1">
            <a:spLocks noChangeArrowheads="1"/>
          </p:cNvSpPr>
          <p:nvPr>
            <p:custDataLst>
              <p:tags r:id="rId4"/>
            </p:custDataLst>
          </p:nvPr>
        </p:nvSpPr>
        <p:spPr bwMode="auto">
          <a:xfrm>
            <a:off x="4981575" y="4713288"/>
            <a:ext cx="4097338" cy="2001837"/>
          </a:xfrm>
          <a:prstGeom prst="rect">
            <a:avLst/>
          </a:prstGeom>
          <a:noFill/>
          <a:ln w="9525">
            <a:noFill/>
            <a:round/>
            <a:headEnd/>
            <a:tailEnd/>
          </a:ln>
        </p:spPr>
        <p:txBody>
          <a:bodyPr lIns="81546" tIns="52759" rIns="81546" bIns="40772"/>
          <a:lstStyle/>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400" b="1" dirty="0">
                <a:solidFill>
                  <a:srgbClr val="94BD5E"/>
                </a:solidFill>
                <a:cs typeface="DejaVu Sans" pitchFamily="34" charset="0"/>
              </a:rPr>
              <a:t>Green:	Functional pocket residues</a:t>
            </a:r>
          </a:p>
          <a:p>
            <a:pPr defTabSz="412750" hangingPunct="0">
              <a:lnSpc>
                <a:spcPct val="93000"/>
              </a:lnSpc>
              <a:buClr>
                <a:srgbClr val="000000"/>
              </a:buClr>
              <a:buSzPct val="100000"/>
              <a:tabLst>
                <a:tab pos="655638" algn="l"/>
                <a:tab pos="1311275" algn="l"/>
                <a:tab pos="1966913" algn="l"/>
                <a:tab pos="2622550" algn="l"/>
                <a:tab pos="3278188" algn="l"/>
                <a:tab pos="3933825" algn="l"/>
              </a:tabLst>
            </a:pPr>
            <a:endParaRPr lang="en-US" sz="1400" b="1" dirty="0">
              <a:solidFill>
                <a:srgbClr val="FFFFFF"/>
              </a:solidFill>
              <a:cs typeface="DejaVu Sans" pitchFamily="34" charset="0"/>
            </a:endParaRPr>
          </a:p>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400" b="1" dirty="0">
                <a:solidFill>
                  <a:srgbClr val="2300DC"/>
                </a:solidFill>
                <a:cs typeface="DejaVu Sans" pitchFamily="34" charset="0"/>
              </a:rPr>
              <a:t>Blue:	Basic = </a:t>
            </a:r>
            <a:r>
              <a:rPr lang="en-US" sz="1400" b="1" dirty="0" smtClean="0">
                <a:solidFill>
                  <a:srgbClr val="2300DC"/>
                </a:solidFill>
                <a:cs typeface="DejaVu Sans" pitchFamily="34" charset="0"/>
              </a:rPr>
              <a:t>Probably Positive = </a:t>
            </a:r>
            <a:r>
              <a:rPr lang="en-US" sz="1400" b="1" dirty="0">
                <a:solidFill>
                  <a:srgbClr val="2300DC"/>
                </a:solidFill>
                <a:cs typeface="DejaVu Sans" pitchFamily="34" charset="0"/>
              </a:rPr>
              <a:t>R+K+H</a:t>
            </a:r>
          </a:p>
          <a:p>
            <a:pPr defTabSz="412750" hangingPunct="0">
              <a:lnSpc>
                <a:spcPct val="93000"/>
              </a:lnSpc>
              <a:buClr>
                <a:srgbClr val="000000"/>
              </a:buClr>
              <a:buSzPct val="100000"/>
              <a:tabLst>
                <a:tab pos="655638" algn="l"/>
                <a:tab pos="1311275" algn="l"/>
                <a:tab pos="1966913" algn="l"/>
                <a:tab pos="2622550" algn="l"/>
                <a:tab pos="3278188" algn="l"/>
                <a:tab pos="3933825" algn="l"/>
              </a:tabLst>
            </a:pPr>
            <a:endParaRPr lang="en-US" sz="1400" b="1" dirty="0">
              <a:solidFill>
                <a:srgbClr val="FFFFFF"/>
              </a:solidFill>
              <a:cs typeface="DejaVu Sans" pitchFamily="34" charset="0"/>
            </a:endParaRPr>
          </a:p>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400" b="1" dirty="0">
                <a:solidFill>
                  <a:srgbClr val="FF0000"/>
                </a:solidFill>
                <a:cs typeface="DejaVu Sans" pitchFamily="34" charset="0"/>
              </a:rPr>
              <a:t>Red:	Acid = </a:t>
            </a:r>
            <a:r>
              <a:rPr lang="en-US" sz="1400" b="1" dirty="0" smtClean="0">
                <a:solidFill>
                  <a:srgbClr val="FF0000"/>
                </a:solidFill>
                <a:cs typeface="DejaVu Sans" pitchFamily="34" charset="0"/>
              </a:rPr>
              <a:t>Probably Negative = </a:t>
            </a:r>
            <a:r>
              <a:rPr lang="en-US" sz="1400" b="1" dirty="0">
                <a:solidFill>
                  <a:srgbClr val="FF0000"/>
                </a:solidFill>
                <a:cs typeface="DejaVu Sans" pitchFamily="34" charset="0"/>
              </a:rPr>
              <a:t>E + Q</a:t>
            </a:r>
          </a:p>
          <a:p>
            <a:pPr defTabSz="412750" hangingPunct="0">
              <a:lnSpc>
                <a:spcPct val="93000"/>
              </a:lnSpc>
              <a:buClr>
                <a:srgbClr val="000000"/>
              </a:buClr>
              <a:buSzPct val="100000"/>
              <a:tabLst>
                <a:tab pos="655638" algn="l"/>
                <a:tab pos="1311275" algn="l"/>
                <a:tab pos="1966913" algn="l"/>
                <a:tab pos="2622550" algn="l"/>
                <a:tab pos="3278188" algn="l"/>
                <a:tab pos="3933825" algn="l"/>
              </a:tabLst>
            </a:pPr>
            <a:endParaRPr lang="en-US" sz="1400" b="1" dirty="0">
              <a:solidFill>
                <a:srgbClr val="FFFFFF"/>
              </a:solidFill>
              <a:cs typeface="DejaVu Sans" pitchFamily="34" charset="0"/>
            </a:endParaRPr>
          </a:p>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400" b="1" dirty="0">
                <a:solidFill>
                  <a:srgbClr val="CC6633"/>
                </a:solidFill>
                <a:cs typeface="DejaVu Sans" pitchFamily="34" charset="0"/>
              </a:rPr>
              <a:t>Brown	URIDINE-DIPHOSPHATE-N-	</a:t>
            </a:r>
          </a:p>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400" b="1" dirty="0">
                <a:solidFill>
                  <a:srgbClr val="CC6633"/>
                </a:solidFill>
                <a:cs typeface="DejaVu Sans" pitchFamily="34" charset="0"/>
              </a:rPr>
              <a:t>		ACETYLGLUCOSAMINE</a:t>
            </a:r>
          </a:p>
          <a:p>
            <a:pPr defTabSz="412750" hangingPunct="0">
              <a:lnSpc>
                <a:spcPct val="93000"/>
              </a:lnSpc>
              <a:buClr>
                <a:srgbClr val="000000"/>
              </a:buClr>
              <a:buSzPct val="100000"/>
              <a:tabLst>
                <a:tab pos="655638" algn="l"/>
                <a:tab pos="1311275" algn="l"/>
                <a:tab pos="1966913" algn="l"/>
                <a:tab pos="2622550" algn="l"/>
                <a:tab pos="3278188" algn="l"/>
                <a:tab pos="3933825" algn="l"/>
              </a:tabLst>
            </a:pPr>
            <a:endParaRPr lang="en-US" sz="1400" b="1" dirty="0">
              <a:solidFill>
                <a:srgbClr val="FFFFFF"/>
              </a:solidFill>
              <a:cs typeface="DejaVu Sans" pitchFamily="34" charset="0"/>
            </a:endParaRPr>
          </a:p>
          <a:p>
            <a:pPr defTabSz="412750" hangingPunct="0">
              <a:lnSpc>
                <a:spcPct val="93000"/>
              </a:lnSpc>
              <a:buClr>
                <a:srgbClr val="000000"/>
              </a:buClr>
              <a:buSzPct val="100000"/>
              <a:tabLst>
                <a:tab pos="655638" algn="l"/>
                <a:tab pos="1311275" algn="l"/>
                <a:tab pos="1966913" algn="l"/>
                <a:tab pos="2622550" algn="l"/>
                <a:tab pos="3278188" algn="l"/>
                <a:tab pos="3933825" algn="l"/>
              </a:tabLst>
            </a:pPr>
            <a:endParaRPr lang="en-US" sz="1400" b="1" dirty="0">
              <a:solidFill>
                <a:srgbClr val="FF00FF"/>
              </a:solidFill>
              <a:cs typeface="DejaVu Sans" pitchFamily="34" charset="0"/>
            </a:endParaRPr>
          </a:p>
        </p:txBody>
      </p:sp>
      <p:pic>
        <p:nvPicPr>
          <p:cNvPr id="163845" name="Picture 4"/>
          <p:cNvPicPr>
            <a:picLocks noChangeAspect="1" noChangeArrowheads="1"/>
          </p:cNvPicPr>
          <p:nvPr>
            <p:custDataLst>
              <p:tags r:id="rId5"/>
            </p:custDataLst>
          </p:nvPr>
        </p:nvPicPr>
        <p:blipFill>
          <a:blip r:embed="rId10" cstate="print"/>
          <a:srcRect l="25270" t="2444" r="18782"/>
          <a:stretch>
            <a:fillRect/>
          </a:stretch>
        </p:blipFill>
        <p:spPr bwMode="auto">
          <a:xfrm>
            <a:off x="828675" y="1036638"/>
            <a:ext cx="3733800" cy="5732462"/>
          </a:xfrm>
          <a:prstGeom prst="rect">
            <a:avLst/>
          </a:prstGeom>
          <a:noFill/>
          <a:ln w="9525">
            <a:noFill/>
            <a:round/>
            <a:headEnd/>
            <a:tailEnd/>
          </a:ln>
        </p:spPr>
      </p:pic>
      <p:pic>
        <p:nvPicPr>
          <p:cNvPr id="163846" name="Picture 5"/>
          <p:cNvPicPr>
            <a:picLocks noChangeAspect="1" noChangeArrowheads="1"/>
          </p:cNvPicPr>
          <p:nvPr>
            <p:custDataLst>
              <p:tags r:id="rId6"/>
            </p:custDataLst>
          </p:nvPr>
        </p:nvPicPr>
        <p:blipFill>
          <a:blip r:embed="rId11" cstate="print"/>
          <a:srcRect/>
          <a:stretch>
            <a:fillRect/>
          </a:stretch>
        </p:blipFill>
        <p:spPr bwMode="auto">
          <a:xfrm>
            <a:off x="5391150" y="1866900"/>
            <a:ext cx="2903538" cy="2554288"/>
          </a:xfrm>
          <a:prstGeom prst="rect">
            <a:avLst/>
          </a:prstGeom>
          <a:noFill/>
          <a:ln w="9525">
            <a:noFill/>
            <a:round/>
            <a:headEnd/>
            <a:tailEnd/>
          </a:ln>
        </p:spPr>
      </p:pic>
      <p:sp>
        <p:nvSpPr>
          <p:cNvPr id="163847" name="TextBox 6"/>
          <p:cNvSpPr txBox="1">
            <a:spLocks noChangeArrowheads="1"/>
          </p:cNvSpPr>
          <p:nvPr>
            <p:custDataLst>
              <p:tags r:id="rId7"/>
            </p:custDataLst>
          </p:nvPr>
        </p:nvSpPr>
        <p:spPr bwMode="auto">
          <a:xfrm>
            <a:off x="4981575" y="6429375"/>
            <a:ext cx="3760788" cy="339725"/>
          </a:xfrm>
          <a:prstGeom prst="rect">
            <a:avLst/>
          </a:prstGeom>
          <a:noFill/>
          <a:ln w="9525">
            <a:noFill/>
            <a:miter lim="800000"/>
            <a:headEnd/>
            <a:tailEnd/>
          </a:ln>
        </p:spPr>
        <p:txBody>
          <a:bodyPr>
            <a:spAutoFit/>
          </a:bodyPr>
          <a:lstStyle/>
          <a:p>
            <a:pPr algn="ctr"/>
            <a:r>
              <a:rPr lang="en-US" altLang="ko-KR" i="1" dirty="0">
                <a:solidFill>
                  <a:srgbClr val="BFBFBF"/>
                </a:solidFill>
                <a:ea typeface="Gulim" pitchFamily="34" charset="-127"/>
              </a:rPr>
              <a:t>Jimenez-Morales, Liang, Eisenberg</a:t>
            </a:r>
            <a:endParaRPr lang="en-US" dirty="0">
              <a:solidFill>
                <a:srgbClr val="BFBFBF"/>
              </a:solidFill>
            </a:endParaRPr>
          </a:p>
        </p:txBody>
      </p:sp>
      <p:sp>
        <p:nvSpPr>
          <p:cNvPr id="8" name="TextBox 7"/>
          <p:cNvSpPr txBox="1"/>
          <p:nvPr/>
        </p:nvSpPr>
        <p:spPr>
          <a:xfrm>
            <a:off x="3990975" y="2867025"/>
            <a:ext cx="1625766" cy="523220"/>
          </a:xfrm>
          <a:prstGeom prst="rect">
            <a:avLst/>
          </a:prstGeom>
          <a:noFill/>
        </p:spPr>
        <p:txBody>
          <a:bodyPr wrap="none" rtlCol="0">
            <a:spAutoFit/>
          </a:bodyPr>
          <a:lstStyle/>
          <a:p>
            <a:r>
              <a:rPr lang="en-US" sz="2800" dirty="0" smtClean="0">
                <a:solidFill>
                  <a:srgbClr val="FFFFFF"/>
                </a:solidFill>
              </a:rPr>
              <a:t>Crowded</a:t>
            </a:r>
            <a:endParaRPr lang="en-US" sz="1200" dirty="0">
              <a:solidFill>
                <a:srgbClr val="FFFFFF"/>
              </a:solidFill>
            </a:endParaRPr>
          </a:p>
        </p:txBody>
      </p:sp>
      <p:cxnSp>
        <p:nvCxnSpPr>
          <p:cNvPr id="10" name="Straight Arrow Connector 9"/>
          <p:cNvCxnSpPr/>
          <p:nvPr/>
        </p:nvCxnSpPr>
        <p:spPr bwMode="auto">
          <a:xfrm>
            <a:off x="3209925" y="3838575"/>
            <a:ext cx="1504950" cy="504825"/>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flipV="1">
            <a:off x="3228975" y="3181350"/>
            <a:ext cx="809628" cy="590549"/>
          </a:xfrm>
          <a:prstGeom prst="straightConnector1">
            <a:avLst/>
          </a:prstGeom>
          <a:solidFill>
            <a:srgbClr val="00B8FF"/>
          </a:solidFill>
          <a:ln w="15875" cap="flat" cmpd="sng" algn="ctr">
            <a:solidFill>
              <a:schemeClr val="bg1"/>
            </a:solidFill>
            <a:prstDash val="solid"/>
            <a:round/>
            <a:headEnd type="none" w="med" len="med"/>
            <a:tailEnd type="arrow" w="med" len="lg"/>
          </a:ln>
          <a:effectLst/>
        </p:spPr>
      </p:cxnSp>
      <p:sp>
        <p:nvSpPr>
          <p:cNvPr id="16" name="Oval 15"/>
          <p:cNvSpPr/>
          <p:nvPr/>
        </p:nvSpPr>
        <p:spPr bwMode="auto">
          <a:xfrm>
            <a:off x="1695450" y="3429000"/>
            <a:ext cx="1666875" cy="1438275"/>
          </a:xfrm>
          <a:prstGeom prst="ellipse">
            <a:avLst/>
          </a:prstGeom>
          <a:no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hangingPunct="0">
              <a:lnSpc>
                <a:spcPct val="93000"/>
              </a:lnSpc>
              <a:buClr>
                <a:srgbClr val="000000"/>
              </a:buClr>
              <a:buSzPct val="100000"/>
              <a:buFont typeface="Times New Roman" pitchFamily="18" charset="0"/>
              <a:buNone/>
            </a:pPr>
            <a:endParaRPr lang="en-US" sz="1800" dirty="0" smtClean="0">
              <a:solidFill>
                <a:srgbClr val="000000"/>
              </a:solidFill>
              <a:cs typeface="DejaVu Sans" pitchFamily="34" charset="0"/>
            </a:endParaRPr>
          </a:p>
        </p:txBody>
      </p:sp>
    </p:spTree>
    <p:custDataLst>
      <p:tags r:id="rId1"/>
    </p:custDataLst>
    <p:extLst>
      <p:ext uri="{BB962C8B-B14F-4D97-AF65-F5344CB8AC3E}">
        <p14:creationId xmlns:p14="http://schemas.microsoft.com/office/powerpoint/2010/main" val="20756832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1"/>
          <p:cNvPicPr>
            <a:picLocks noChangeAspect="1" noChangeArrowheads="1"/>
          </p:cNvPicPr>
          <p:nvPr/>
        </p:nvPicPr>
        <p:blipFill>
          <a:blip r:embed="rId3" cstate="print"/>
          <a:srcRect l="20718" r="20668" b="3159"/>
          <a:stretch>
            <a:fillRect/>
          </a:stretch>
        </p:blipFill>
        <p:spPr bwMode="auto">
          <a:xfrm>
            <a:off x="622300" y="804863"/>
            <a:ext cx="4146550" cy="6038850"/>
          </a:xfrm>
          <a:prstGeom prst="rect">
            <a:avLst/>
          </a:prstGeom>
          <a:noFill/>
          <a:ln w="9525">
            <a:noFill/>
            <a:round/>
            <a:headEnd/>
            <a:tailEnd/>
          </a:ln>
        </p:spPr>
      </p:pic>
      <p:sp>
        <p:nvSpPr>
          <p:cNvPr id="121859" name="Text Box 2"/>
          <p:cNvSpPr txBox="1">
            <a:spLocks noChangeArrowheads="1"/>
          </p:cNvSpPr>
          <p:nvPr/>
        </p:nvSpPr>
        <p:spPr bwMode="auto">
          <a:xfrm>
            <a:off x="622300" y="203200"/>
            <a:ext cx="4146550" cy="627063"/>
          </a:xfrm>
          <a:prstGeom prst="rect">
            <a:avLst/>
          </a:prstGeom>
          <a:noFill/>
          <a:ln w="9525">
            <a:noFill/>
            <a:round/>
            <a:headEnd/>
            <a:tailEnd/>
          </a:ln>
        </p:spPr>
        <p:txBody>
          <a:bodyPr lIns="81555" tIns="56762" rIns="81555" bIns="40777"/>
          <a:lstStyle/>
          <a:p>
            <a:pPr defTabSz="412750" hangingPunct="0">
              <a:lnSpc>
                <a:spcPct val="93000"/>
              </a:lnSpc>
              <a:spcBef>
                <a:spcPts val="1088"/>
              </a:spcBef>
              <a:spcAft>
                <a:spcPts val="913"/>
              </a:spcAft>
              <a:buSzPct val="100000"/>
              <a:tabLst>
                <a:tab pos="0" algn="l"/>
                <a:tab pos="412750" algn="l"/>
                <a:tab pos="827088" algn="l"/>
                <a:tab pos="1241425" algn="l"/>
                <a:tab pos="1655763" algn="l"/>
                <a:tab pos="2070100" algn="l"/>
                <a:tab pos="2484438" algn="l"/>
                <a:tab pos="2898775" algn="l"/>
                <a:tab pos="3313113" algn="l"/>
                <a:tab pos="3727450" algn="l"/>
                <a:tab pos="4141788" algn="l"/>
                <a:tab pos="4556125" algn="l"/>
                <a:tab pos="4970463" algn="l"/>
                <a:tab pos="5384800" algn="l"/>
                <a:tab pos="5799138" algn="l"/>
                <a:tab pos="6213475" algn="l"/>
                <a:tab pos="6627813" algn="l"/>
                <a:tab pos="7042150" algn="l"/>
                <a:tab pos="7456488" algn="l"/>
                <a:tab pos="7870825" algn="l"/>
                <a:tab pos="8285163" algn="l"/>
              </a:tabLst>
            </a:pPr>
            <a:r>
              <a:rPr lang="en-US" sz="2500" b="1" dirty="0">
                <a:solidFill>
                  <a:srgbClr val="0084D1"/>
                </a:solidFill>
                <a:cs typeface="DejaVu Sans" pitchFamily="34" charset="0"/>
              </a:rPr>
              <a:t>EC3: HYDROLASES</a:t>
            </a:r>
            <a:r>
              <a:rPr lang="en-US" sz="1500" b="1" dirty="0">
                <a:solidFill>
                  <a:srgbClr val="FFFFFF"/>
                </a:solidFill>
                <a:cs typeface="DejaVu Sans" pitchFamily="34" charset="0"/>
              </a:rPr>
              <a:t/>
            </a:r>
            <a:br>
              <a:rPr lang="en-US" sz="1500" b="1" dirty="0">
                <a:solidFill>
                  <a:srgbClr val="FFFFFF"/>
                </a:solidFill>
                <a:cs typeface="DejaVu Sans" pitchFamily="34" charset="0"/>
              </a:rPr>
            </a:br>
            <a:r>
              <a:rPr lang="en-US" sz="1500" b="1" dirty="0">
                <a:solidFill>
                  <a:srgbClr val="FFFFFF"/>
                </a:solidFill>
                <a:cs typeface="DejaVu Sans" pitchFamily="34" charset="0"/>
              </a:rPr>
              <a:t>Average </a:t>
            </a:r>
            <a:r>
              <a:rPr lang="en-US" sz="1500" b="1" dirty="0" smtClean="0">
                <a:solidFill>
                  <a:srgbClr val="FFFFFF"/>
                </a:solidFill>
                <a:cs typeface="DejaVu Sans" pitchFamily="34" charset="0"/>
              </a:rPr>
              <a:t> Ionizable </a:t>
            </a:r>
            <a:r>
              <a:rPr lang="en-US" sz="1500" b="1" dirty="0">
                <a:solidFill>
                  <a:srgbClr val="FFFFFF"/>
                </a:solidFill>
                <a:cs typeface="DejaVu Sans" pitchFamily="34" charset="0"/>
              </a:rPr>
              <a:t>Density: 26.6 Molar</a:t>
            </a:r>
          </a:p>
        </p:txBody>
      </p:sp>
      <p:sp>
        <p:nvSpPr>
          <p:cNvPr id="121860" name="Text Box 3"/>
          <p:cNvSpPr txBox="1">
            <a:spLocks noChangeArrowheads="1"/>
          </p:cNvSpPr>
          <p:nvPr/>
        </p:nvSpPr>
        <p:spPr bwMode="auto">
          <a:xfrm>
            <a:off x="5184775" y="58738"/>
            <a:ext cx="3938588" cy="1408112"/>
          </a:xfrm>
          <a:prstGeom prst="rect">
            <a:avLst/>
          </a:prstGeom>
          <a:noFill/>
          <a:ln w="9525">
            <a:noFill/>
            <a:round/>
            <a:headEnd/>
            <a:tailEnd/>
          </a:ln>
        </p:spPr>
        <p:txBody>
          <a:bodyPr lIns="81555" tIns="51218" rIns="81555" bIns="40777"/>
          <a:lstStyle/>
          <a:p>
            <a:pPr defTabSz="412750" hangingPunct="0">
              <a:lnSpc>
                <a:spcPct val="93000"/>
              </a:lnSpc>
              <a:buSzPct val="100000"/>
              <a:tabLst>
                <a:tab pos="0" algn="l"/>
                <a:tab pos="412750" algn="l"/>
                <a:tab pos="827088" algn="l"/>
                <a:tab pos="1241425" algn="l"/>
                <a:tab pos="1655763" algn="l"/>
                <a:tab pos="2070100" algn="l"/>
                <a:tab pos="2484438" algn="l"/>
                <a:tab pos="2898775" algn="l"/>
                <a:tab pos="3313113" algn="l"/>
                <a:tab pos="3727450" algn="l"/>
                <a:tab pos="4141788" algn="l"/>
                <a:tab pos="4556125" algn="l"/>
                <a:tab pos="4970463" algn="l"/>
                <a:tab pos="5384800" algn="l"/>
                <a:tab pos="5799138" algn="l"/>
                <a:tab pos="6213475" algn="l"/>
                <a:tab pos="6627813" algn="l"/>
                <a:tab pos="7042150" algn="l"/>
                <a:tab pos="7456488" algn="l"/>
                <a:tab pos="7870825" algn="l"/>
                <a:tab pos="8285163" algn="l"/>
              </a:tabLst>
            </a:pPr>
            <a:r>
              <a:rPr lang="en-US" sz="1200" dirty="0">
                <a:solidFill>
                  <a:srgbClr val="FFFFFF"/>
                </a:solidFill>
                <a:cs typeface="DejaVu Sans" pitchFamily="34" charset="0"/>
              </a:rPr>
              <a:t>Example:</a:t>
            </a:r>
          </a:p>
          <a:p>
            <a:pPr defTabSz="412750" hangingPunct="0">
              <a:lnSpc>
                <a:spcPct val="93000"/>
              </a:lnSpc>
              <a:buSzPct val="100000"/>
              <a:tabLst>
                <a:tab pos="0" algn="l"/>
                <a:tab pos="412750" algn="l"/>
                <a:tab pos="827088" algn="l"/>
                <a:tab pos="1241425" algn="l"/>
                <a:tab pos="1655763" algn="l"/>
                <a:tab pos="2070100" algn="l"/>
                <a:tab pos="2484438" algn="l"/>
                <a:tab pos="2898775" algn="l"/>
                <a:tab pos="3313113" algn="l"/>
                <a:tab pos="3727450" algn="l"/>
                <a:tab pos="4141788" algn="l"/>
                <a:tab pos="4556125" algn="l"/>
                <a:tab pos="4970463" algn="l"/>
                <a:tab pos="5384800" algn="l"/>
                <a:tab pos="5799138" algn="l"/>
                <a:tab pos="6213475" algn="l"/>
                <a:tab pos="6627813" algn="l"/>
                <a:tab pos="7042150" algn="l"/>
                <a:tab pos="7456488" algn="l"/>
                <a:tab pos="7870825" algn="l"/>
                <a:tab pos="8285163" algn="l"/>
              </a:tabLst>
            </a:pPr>
            <a:r>
              <a:rPr lang="en-US" sz="1400" b="1" dirty="0">
                <a:solidFill>
                  <a:srgbClr val="FFFFFF"/>
                </a:solidFill>
                <a:latin typeface="Arial"/>
                <a:cs typeface="DejaVu Sans" pitchFamily="34" charset="0"/>
              </a:rPr>
              <a:t>ALPHA-GALACTOSIDASE (PDB:</a:t>
            </a:r>
            <a:r>
              <a:rPr lang="en-US" sz="1400" b="1" dirty="0">
                <a:solidFill>
                  <a:srgbClr val="FFFF00"/>
                </a:solidFill>
                <a:latin typeface="Arial"/>
                <a:cs typeface="DejaVu Sans" pitchFamily="34" charset="0"/>
              </a:rPr>
              <a:t>1UAS</a:t>
            </a:r>
            <a:r>
              <a:rPr lang="en-US" sz="1400" b="1" dirty="0">
                <a:solidFill>
                  <a:srgbClr val="FFFFFF"/>
                </a:solidFill>
                <a:latin typeface="Arial"/>
                <a:cs typeface="DejaVu Sans" pitchFamily="34" charset="0"/>
              </a:rPr>
              <a:t>)</a:t>
            </a:r>
          </a:p>
          <a:p>
            <a:pPr defTabSz="412750" hangingPunct="0">
              <a:lnSpc>
                <a:spcPct val="93000"/>
              </a:lnSpc>
              <a:buSzPct val="100000"/>
              <a:tabLst>
                <a:tab pos="0" algn="l"/>
                <a:tab pos="412750" algn="l"/>
                <a:tab pos="827088" algn="l"/>
                <a:tab pos="1241425" algn="l"/>
                <a:tab pos="1655763" algn="l"/>
                <a:tab pos="2070100" algn="l"/>
                <a:tab pos="2484438" algn="l"/>
                <a:tab pos="2898775" algn="l"/>
                <a:tab pos="3313113" algn="l"/>
                <a:tab pos="3727450" algn="l"/>
                <a:tab pos="4141788" algn="l"/>
                <a:tab pos="4556125" algn="l"/>
                <a:tab pos="4970463" algn="l"/>
                <a:tab pos="5384800" algn="l"/>
                <a:tab pos="5799138" algn="l"/>
                <a:tab pos="6213475" algn="l"/>
                <a:tab pos="6627813" algn="l"/>
                <a:tab pos="7042150" algn="l"/>
                <a:tab pos="7456488" algn="l"/>
                <a:tab pos="7870825" algn="l"/>
                <a:tab pos="8285163" algn="l"/>
              </a:tabLst>
            </a:pPr>
            <a:endParaRPr lang="en-US" sz="1400" dirty="0">
              <a:solidFill>
                <a:srgbClr val="FFFFFF"/>
              </a:solidFill>
              <a:cs typeface="DejaVu Sans" pitchFamily="34" charset="0"/>
            </a:endParaRPr>
          </a:p>
          <a:p>
            <a:pPr defTabSz="412750" hangingPunct="0">
              <a:lnSpc>
                <a:spcPct val="93000"/>
              </a:lnSpc>
              <a:buSzPct val="100000"/>
              <a:tabLst>
                <a:tab pos="0" algn="l"/>
                <a:tab pos="412750" algn="l"/>
                <a:tab pos="827088" algn="l"/>
                <a:tab pos="1241425" algn="l"/>
                <a:tab pos="1655763" algn="l"/>
                <a:tab pos="2070100" algn="l"/>
                <a:tab pos="2484438" algn="l"/>
                <a:tab pos="2898775" algn="l"/>
                <a:tab pos="3313113" algn="l"/>
                <a:tab pos="3727450" algn="l"/>
                <a:tab pos="4141788" algn="l"/>
                <a:tab pos="4556125" algn="l"/>
                <a:tab pos="4970463" algn="l"/>
                <a:tab pos="5384800" algn="l"/>
                <a:tab pos="5799138" algn="l"/>
                <a:tab pos="6213475" algn="l"/>
                <a:tab pos="6627813" algn="l"/>
                <a:tab pos="7042150" algn="l"/>
                <a:tab pos="7456488" algn="l"/>
                <a:tab pos="7870825" algn="l"/>
                <a:tab pos="8285163" algn="l"/>
              </a:tabLst>
            </a:pPr>
            <a:r>
              <a:rPr lang="en-US" sz="1400" dirty="0">
                <a:solidFill>
                  <a:srgbClr val="FFFFFF"/>
                </a:solidFill>
                <a:latin typeface="Arial"/>
                <a:cs typeface="DejaVu Sans" pitchFamily="34" charset="0"/>
              </a:rPr>
              <a:t>Functional Pocket Molecular Surface Volume: </a:t>
            </a:r>
            <a:br>
              <a:rPr lang="en-US" sz="1400" dirty="0">
                <a:solidFill>
                  <a:srgbClr val="FFFFFF"/>
                </a:solidFill>
                <a:latin typeface="Arial"/>
                <a:cs typeface="DejaVu Sans" pitchFamily="34" charset="0"/>
              </a:rPr>
            </a:br>
            <a:r>
              <a:rPr lang="en-US" sz="1400" b="1" dirty="0">
                <a:solidFill>
                  <a:srgbClr val="FFFFFF"/>
                </a:solidFill>
                <a:latin typeface="Arial"/>
                <a:cs typeface="DejaVu Sans" pitchFamily="34" charset="0"/>
              </a:rPr>
              <a:t>286.58 </a:t>
            </a:r>
            <a:r>
              <a:rPr lang="en-US" sz="1400" b="1" dirty="0" smtClean="0">
                <a:solidFill>
                  <a:srgbClr val="FFFFFF"/>
                </a:solidFill>
                <a:latin typeface="Arial"/>
                <a:cs typeface="DejaVu Sans" pitchFamily="34" charset="0"/>
              </a:rPr>
              <a:t>A</a:t>
            </a:r>
            <a:r>
              <a:rPr lang="en-US" sz="1400" b="1" baseline="33000" dirty="0" smtClean="0">
                <a:solidFill>
                  <a:srgbClr val="FFFFFF"/>
                </a:solidFill>
                <a:latin typeface="Arial"/>
                <a:cs typeface="DejaVu Sans" pitchFamily="34" charset="0"/>
              </a:rPr>
              <a:t>3</a:t>
            </a:r>
            <a:br>
              <a:rPr lang="en-US" sz="1400" b="1" baseline="33000" dirty="0" smtClean="0">
                <a:solidFill>
                  <a:srgbClr val="FFFFFF"/>
                </a:solidFill>
                <a:latin typeface="Arial"/>
                <a:cs typeface="DejaVu Sans" pitchFamily="34" charset="0"/>
              </a:rPr>
            </a:br>
            <a:endParaRPr lang="en-US" sz="1400" b="1" baseline="33000" dirty="0">
              <a:solidFill>
                <a:srgbClr val="FFFFFF"/>
              </a:solidFill>
              <a:latin typeface="Arial"/>
              <a:cs typeface="DejaVu Sans" pitchFamily="34" charset="0"/>
            </a:endParaRPr>
          </a:p>
          <a:p>
            <a:pPr defTabSz="412750" hangingPunct="0">
              <a:lnSpc>
                <a:spcPct val="93000"/>
              </a:lnSpc>
              <a:buSzPct val="100000"/>
              <a:tabLst>
                <a:tab pos="0" algn="l"/>
                <a:tab pos="412750" algn="l"/>
                <a:tab pos="827088" algn="l"/>
                <a:tab pos="1241425" algn="l"/>
                <a:tab pos="1655763" algn="l"/>
                <a:tab pos="2070100" algn="l"/>
                <a:tab pos="2484438" algn="l"/>
                <a:tab pos="2898775" algn="l"/>
                <a:tab pos="3313113" algn="l"/>
                <a:tab pos="3727450" algn="l"/>
                <a:tab pos="4141788" algn="l"/>
                <a:tab pos="4556125" algn="l"/>
                <a:tab pos="4970463" algn="l"/>
                <a:tab pos="5384800" algn="l"/>
                <a:tab pos="5799138" algn="l"/>
                <a:tab pos="6213475" algn="l"/>
                <a:tab pos="6627813" algn="l"/>
                <a:tab pos="7042150" algn="l"/>
                <a:tab pos="7456488" algn="l"/>
                <a:tab pos="7870825" algn="l"/>
                <a:tab pos="8285163" algn="l"/>
              </a:tabLst>
            </a:pPr>
            <a:r>
              <a:rPr lang="en-US" sz="1400" b="1" dirty="0">
                <a:solidFill>
                  <a:srgbClr val="FFFFFF"/>
                </a:solidFill>
                <a:cs typeface="DejaVu Sans" pitchFamily="34" charset="0"/>
              </a:rPr>
              <a:t>Density </a:t>
            </a:r>
            <a:r>
              <a:rPr lang="en-US" sz="1400" b="1" dirty="0" smtClean="0">
                <a:solidFill>
                  <a:srgbClr val="FFFFFF"/>
                </a:solidFill>
                <a:cs typeface="DejaVu Sans" pitchFamily="34" charset="0"/>
              </a:rPr>
              <a:t>: </a:t>
            </a:r>
            <a:r>
              <a:rPr lang="en-US" sz="1400" b="1" dirty="0">
                <a:solidFill>
                  <a:srgbClr val="FFFFFF"/>
                </a:solidFill>
                <a:cs typeface="DejaVu Sans" pitchFamily="34" charset="0"/>
              </a:rPr>
              <a:t>52.2 Molar (11.6 M+. 40.6 M-)</a:t>
            </a:r>
          </a:p>
        </p:txBody>
      </p:sp>
      <p:sp>
        <p:nvSpPr>
          <p:cNvPr id="121861" name="Text Box 4"/>
          <p:cNvSpPr txBox="1">
            <a:spLocks noChangeArrowheads="1"/>
          </p:cNvSpPr>
          <p:nvPr/>
        </p:nvSpPr>
        <p:spPr bwMode="auto">
          <a:xfrm>
            <a:off x="4478868" y="4713288"/>
            <a:ext cx="4600046" cy="2001837"/>
          </a:xfrm>
          <a:prstGeom prst="rect">
            <a:avLst/>
          </a:prstGeom>
          <a:noFill/>
          <a:ln w="9525">
            <a:noFill/>
            <a:round/>
            <a:headEnd/>
            <a:tailEnd/>
          </a:ln>
        </p:spPr>
        <p:txBody>
          <a:bodyPr lIns="81555" tIns="52847" rIns="81555" bIns="40777"/>
          <a:lstStyle/>
          <a:p>
            <a:pPr defTabSz="412750" hangingPunct="0">
              <a:lnSpc>
                <a:spcPct val="93000"/>
              </a:lnSpc>
              <a:buSzPct val="100000"/>
              <a:tabLst>
                <a:tab pos="0" algn="l"/>
                <a:tab pos="650875" algn="l"/>
                <a:tab pos="1306513" algn="l"/>
                <a:tab pos="1962150" algn="l"/>
                <a:tab pos="2619375" algn="l"/>
                <a:tab pos="3275013" algn="l"/>
                <a:tab pos="3935413" algn="l"/>
                <a:tab pos="4141788" algn="l"/>
                <a:tab pos="4556125" algn="l"/>
                <a:tab pos="4970463" algn="l"/>
                <a:tab pos="5384800" algn="l"/>
                <a:tab pos="5799138" algn="l"/>
                <a:tab pos="6213475" algn="l"/>
                <a:tab pos="6627813" algn="l"/>
                <a:tab pos="7042150" algn="l"/>
                <a:tab pos="7456488" algn="l"/>
                <a:tab pos="7870825" algn="l"/>
                <a:tab pos="8285163" algn="l"/>
                <a:tab pos="8699500" algn="l"/>
                <a:tab pos="9113838" algn="l"/>
                <a:tab pos="9528175" algn="l"/>
              </a:tabLst>
            </a:pPr>
            <a:r>
              <a:rPr lang="en-US" sz="1400" b="1" dirty="0">
                <a:solidFill>
                  <a:srgbClr val="94BD5E"/>
                </a:solidFill>
                <a:cs typeface="DejaVu Sans" pitchFamily="34" charset="0"/>
              </a:rPr>
              <a:t>Green:	Functional pocket residues</a:t>
            </a:r>
          </a:p>
          <a:p>
            <a:pPr defTabSz="412750" hangingPunct="0">
              <a:lnSpc>
                <a:spcPct val="93000"/>
              </a:lnSpc>
              <a:buSzPct val="100000"/>
              <a:tabLst>
                <a:tab pos="0" algn="l"/>
                <a:tab pos="650875" algn="l"/>
                <a:tab pos="1306513" algn="l"/>
                <a:tab pos="1962150" algn="l"/>
                <a:tab pos="2619375" algn="l"/>
                <a:tab pos="3275013" algn="l"/>
                <a:tab pos="3935413" algn="l"/>
                <a:tab pos="4141788" algn="l"/>
                <a:tab pos="4556125" algn="l"/>
                <a:tab pos="4970463" algn="l"/>
                <a:tab pos="5384800" algn="l"/>
                <a:tab pos="5799138" algn="l"/>
                <a:tab pos="6213475" algn="l"/>
                <a:tab pos="6627813" algn="l"/>
                <a:tab pos="7042150" algn="l"/>
                <a:tab pos="7456488" algn="l"/>
                <a:tab pos="7870825" algn="l"/>
                <a:tab pos="8285163" algn="l"/>
                <a:tab pos="8699500" algn="l"/>
                <a:tab pos="9113838" algn="l"/>
                <a:tab pos="9528175" algn="l"/>
              </a:tabLst>
            </a:pPr>
            <a:endParaRPr lang="en-US" sz="1400" b="1" dirty="0">
              <a:solidFill>
                <a:srgbClr val="FFFFFF"/>
              </a:solidFill>
              <a:cs typeface="DejaVu Sans" pitchFamily="34" charset="0"/>
            </a:endParaRPr>
          </a:p>
          <a:p>
            <a:pPr defTabSz="412750" hangingPunct="0">
              <a:lnSpc>
                <a:spcPct val="93000"/>
              </a:lnSpc>
              <a:buSzPct val="100000"/>
              <a:tabLst>
                <a:tab pos="0" algn="l"/>
                <a:tab pos="650875" algn="l"/>
                <a:tab pos="1306513" algn="l"/>
                <a:tab pos="1962150" algn="l"/>
                <a:tab pos="2619375" algn="l"/>
                <a:tab pos="3275013" algn="l"/>
                <a:tab pos="3935413" algn="l"/>
                <a:tab pos="4141788" algn="l"/>
                <a:tab pos="4556125" algn="l"/>
                <a:tab pos="4970463" algn="l"/>
                <a:tab pos="5384800" algn="l"/>
                <a:tab pos="5799138" algn="l"/>
                <a:tab pos="6213475" algn="l"/>
                <a:tab pos="6627813" algn="l"/>
                <a:tab pos="7042150" algn="l"/>
                <a:tab pos="7456488" algn="l"/>
                <a:tab pos="7870825" algn="l"/>
                <a:tab pos="8285163" algn="l"/>
                <a:tab pos="8699500" algn="l"/>
                <a:tab pos="9113838" algn="l"/>
                <a:tab pos="9528175" algn="l"/>
              </a:tabLst>
            </a:pPr>
            <a:r>
              <a:rPr lang="en-US" sz="1400" b="1" dirty="0">
                <a:solidFill>
                  <a:srgbClr val="2300DC"/>
                </a:solidFill>
                <a:cs typeface="DejaVu Sans" pitchFamily="34" charset="0"/>
              </a:rPr>
              <a:t>Blue:	Basic = </a:t>
            </a:r>
            <a:r>
              <a:rPr lang="en-US" sz="1400" b="1" dirty="0" smtClean="0">
                <a:solidFill>
                  <a:srgbClr val="2300DC"/>
                </a:solidFill>
                <a:cs typeface="DejaVu Sans" pitchFamily="34" charset="0"/>
              </a:rPr>
              <a:t>Probably Positive = </a:t>
            </a:r>
            <a:r>
              <a:rPr lang="en-US" sz="1400" b="1" dirty="0">
                <a:solidFill>
                  <a:srgbClr val="2300DC"/>
                </a:solidFill>
                <a:cs typeface="DejaVu Sans" pitchFamily="34" charset="0"/>
              </a:rPr>
              <a:t>R+K+H</a:t>
            </a:r>
          </a:p>
          <a:p>
            <a:pPr defTabSz="412750" hangingPunct="0">
              <a:lnSpc>
                <a:spcPct val="93000"/>
              </a:lnSpc>
              <a:buSzPct val="100000"/>
              <a:tabLst>
                <a:tab pos="0" algn="l"/>
                <a:tab pos="650875" algn="l"/>
                <a:tab pos="1306513" algn="l"/>
                <a:tab pos="1962150" algn="l"/>
                <a:tab pos="2619375" algn="l"/>
                <a:tab pos="3275013" algn="l"/>
                <a:tab pos="3935413" algn="l"/>
                <a:tab pos="4141788" algn="l"/>
                <a:tab pos="4556125" algn="l"/>
                <a:tab pos="4970463" algn="l"/>
                <a:tab pos="5384800" algn="l"/>
                <a:tab pos="5799138" algn="l"/>
                <a:tab pos="6213475" algn="l"/>
                <a:tab pos="6627813" algn="l"/>
                <a:tab pos="7042150" algn="l"/>
                <a:tab pos="7456488" algn="l"/>
                <a:tab pos="7870825" algn="l"/>
                <a:tab pos="8285163" algn="l"/>
                <a:tab pos="8699500" algn="l"/>
                <a:tab pos="9113838" algn="l"/>
                <a:tab pos="9528175" algn="l"/>
              </a:tabLst>
            </a:pPr>
            <a:endParaRPr lang="en-US" sz="1400" b="1" dirty="0">
              <a:solidFill>
                <a:srgbClr val="FFFFFF"/>
              </a:solidFill>
              <a:cs typeface="DejaVu Sans" pitchFamily="34" charset="0"/>
            </a:endParaRPr>
          </a:p>
          <a:p>
            <a:pPr defTabSz="412750" hangingPunct="0">
              <a:lnSpc>
                <a:spcPct val="93000"/>
              </a:lnSpc>
              <a:buSzPct val="100000"/>
              <a:tabLst>
                <a:tab pos="0" algn="l"/>
                <a:tab pos="650875" algn="l"/>
                <a:tab pos="1306513" algn="l"/>
                <a:tab pos="1962150" algn="l"/>
                <a:tab pos="2619375" algn="l"/>
                <a:tab pos="3275013" algn="l"/>
                <a:tab pos="3935413" algn="l"/>
                <a:tab pos="4141788" algn="l"/>
                <a:tab pos="4556125" algn="l"/>
                <a:tab pos="4970463" algn="l"/>
                <a:tab pos="5384800" algn="l"/>
                <a:tab pos="5799138" algn="l"/>
                <a:tab pos="6213475" algn="l"/>
                <a:tab pos="6627813" algn="l"/>
                <a:tab pos="7042150" algn="l"/>
                <a:tab pos="7456488" algn="l"/>
                <a:tab pos="7870825" algn="l"/>
                <a:tab pos="8285163" algn="l"/>
                <a:tab pos="8699500" algn="l"/>
                <a:tab pos="9113838" algn="l"/>
                <a:tab pos="9528175" algn="l"/>
              </a:tabLst>
            </a:pPr>
            <a:r>
              <a:rPr lang="en-US" sz="1400" b="1" dirty="0">
                <a:solidFill>
                  <a:srgbClr val="FF0000"/>
                </a:solidFill>
                <a:cs typeface="DejaVu Sans" pitchFamily="34" charset="0"/>
              </a:rPr>
              <a:t>Red:	Acid </a:t>
            </a:r>
            <a:r>
              <a:rPr lang="en-US" sz="1400" b="1" dirty="0" smtClean="0">
                <a:solidFill>
                  <a:srgbClr val="FF0000"/>
                </a:solidFill>
                <a:cs typeface="DejaVu Sans" pitchFamily="34" charset="0"/>
              </a:rPr>
              <a:t>= Probably Negative = </a:t>
            </a:r>
            <a:r>
              <a:rPr lang="en-US" sz="1400" b="1" dirty="0">
                <a:solidFill>
                  <a:srgbClr val="FF0000"/>
                </a:solidFill>
                <a:cs typeface="DejaVu Sans" pitchFamily="34" charset="0"/>
              </a:rPr>
              <a:t>E + Q</a:t>
            </a:r>
          </a:p>
          <a:p>
            <a:pPr defTabSz="412750" hangingPunct="0">
              <a:lnSpc>
                <a:spcPct val="93000"/>
              </a:lnSpc>
              <a:buSzPct val="100000"/>
              <a:tabLst>
                <a:tab pos="0" algn="l"/>
                <a:tab pos="650875" algn="l"/>
                <a:tab pos="1306513" algn="l"/>
                <a:tab pos="1962150" algn="l"/>
                <a:tab pos="2619375" algn="l"/>
                <a:tab pos="3275013" algn="l"/>
                <a:tab pos="3935413" algn="l"/>
                <a:tab pos="4141788" algn="l"/>
                <a:tab pos="4556125" algn="l"/>
                <a:tab pos="4970463" algn="l"/>
                <a:tab pos="5384800" algn="l"/>
                <a:tab pos="5799138" algn="l"/>
                <a:tab pos="6213475" algn="l"/>
                <a:tab pos="6627813" algn="l"/>
                <a:tab pos="7042150" algn="l"/>
                <a:tab pos="7456488" algn="l"/>
                <a:tab pos="7870825" algn="l"/>
                <a:tab pos="8285163" algn="l"/>
                <a:tab pos="8699500" algn="l"/>
                <a:tab pos="9113838" algn="l"/>
                <a:tab pos="9528175" algn="l"/>
              </a:tabLst>
            </a:pPr>
            <a:endParaRPr lang="en-US" sz="1400" b="1" dirty="0">
              <a:solidFill>
                <a:srgbClr val="FFFFFF"/>
              </a:solidFill>
              <a:cs typeface="DejaVu Sans" pitchFamily="34" charset="0"/>
            </a:endParaRPr>
          </a:p>
          <a:p>
            <a:pPr defTabSz="412750" hangingPunct="0">
              <a:lnSpc>
                <a:spcPct val="93000"/>
              </a:lnSpc>
              <a:buClr>
                <a:srgbClr val="000000"/>
              </a:buClr>
              <a:buSzPct val="100000"/>
              <a:tabLst>
                <a:tab pos="655638" algn="l"/>
                <a:tab pos="1311275" algn="l"/>
                <a:tab pos="1966913" algn="l"/>
                <a:tab pos="2622550" algn="l"/>
                <a:tab pos="3278188" algn="l"/>
                <a:tab pos="3933825" algn="l"/>
              </a:tabLst>
            </a:pPr>
            <a:r>
              <a:rPr lang="en-US" sz="1400" b="1" dirty="0">
                <a:solidFill>
                  <a:srgbClr val="CC6633"/>
                </a:solidFill>
                <a:cs typeface="DejaVu Sans" pitchFamily="34" charset="0"/>
              </a:rPr>
              <a:t>Brown	</a:t>
            </a:r>
            <a:r>
              <a:rPr lang="en-US" sz="1200" b="1" dirty="0">
                <a:solidFill>
                  <a:srgbClr val="CC6633"/>
                </a:solidFill>
                <a:cs typeface="DejaVu Sans" pitchFamily="34" charset="0"/>
              </a:rPr>
              <a:t>ALPHA D-GALACTOSE</a:t>
            </a:r>
            <a:endParaRPr lang="en-US" sz="1400" b="1" dirty="0" smtClean="0">
              <a:solidFill>
                <a:srgbClr val="FFFFFF"/>
              </a:solidFill>
              <a:cs typeface="DejaVu Sans" pitchFamily="34" charset="0"/>
            </a:endParaRPr>
          </a:p>
          <a:p>
            <a:pPr defTabSz="412750" hangingPunct="0">
              <a:lnSpc>
                <a:spcPct val="93000"/>
              </a:lnSpc>
              <a:buSzPct val="100000"/>
              <a:tabLst>
                <a:tab pos="0" algn="l"/>
                <a:tab pos="650875" algn="l"/>
                <a:tab pos="1306513" algn="l"/>
                <a:tab pos="1962150" algn="l"/>
                <a:tab pos="2619375" algn="l"/>
                <a:tab pos="3275013" algn="l"/>
                <a:tab pos="3935413" algn="l"/>
                <a:tab pos="4141788" algn="l"/>
                <a:tab pos="4556125" algn="l"/>
                <a:tab pos="4970463" algn="l"/>
                <a:tab pos="5384800" algn="l"/>
                <a:tab pos="5799138" algn="l"/>
                <a:tab pos="6213475" algn="l"/>
                <a:tab pos="6627813" algn="l"/>
                <a:tab pos="7042150" algn="l"/>
                <a:tab pos="7456488" algn="l"/>
                <a:tab pos="7870825" algn="l"/>
                <a:tab pos="8285163" algn="l"/>
                <a:tab pos="8699500" algn="l"/>
                <a:tab pos="9113838" algn="l"/>
                <a:tab pos="9528175" algn="l"/>
              </a:tabLst>
            </a:pPr>
            <a:endParaRPr lang="en-US" sz="1400" b="1" dirty="0">
              <a:solidFill>
                <a:srgbClr val="FFFFFF"/>
              </a:solidFill>
              <a:cs typeface="DejaVu Sans" pitchFamily="34" charset="0"/>
            </a:endParaRPr>
          </a:p>
        </p:txBody>
      </p:sp>
      <p:pic>
        <p:nvPicPr>
          <p:cNvPr id="121862" name="Picture 5"/>
          <p:cNvPicPr>
            <a:picLocks noChangeAspect="1" noChangeArrowheads="1"/>
          </p:cNvPicPr>
          <p:nvPr/>
        </p:nvPicPr>
        <p:blipFill>
          <a:blip r:embed="rId4" cstate="print"/>
          <a:srcRect/>
          <a:stretch>
            <a:fillRect/>
          </a:stretch>
        </p:blipFill>
        <p:spPr bwMode="auto">
          <a:xfrm>
            <a:off x="5184775" y="1641475"/>
            <a:ext cx="3316288" cy="2921000"/>
          </a:xfrm>
          <a:prstGeom prst="rect">
            <a:avLst/>
          </a:prstGeom>
          <a:noFill/>
          <a:ln w="9525">
            <a:noFill/>
            <a:round/>
            <a:headEnd/>
            <a:tailEnd/>
          </a:ln>
        </p:spPr>
      </p:pic>
      <p:sp>
        <p:nvSpPr>
          <p:cNvPr id="7" name="Rectangle 6"/>
          <p:cNvSpPr/>
          <p:nvPr/>
        </p:nvSpPr>
        <p:spPr>
          <a:xfrm>
            <a:off x="5391150" y="6505575"/>
            <a:ext cx="3398838" cy="338138"/>
          </a:xfrm>
          <a:prstGeom prst="rect">
            <a:avLst/>
          </a:prstGeom>
        </p:spPr>
        <p:txBody>
          <a:bodyPr wrap="none">
            <a:spAutoFit/>
          </a:bodyPr>
          <a:lstStyle/>
          <a:p>
            <a:pPr algn="ctr">
              <a:defRPr/>
            </a:pPr>
            <a:r>
              <a:rPr lang="en-US" altLang="ko-KR" i="1" dirty="0">
                <a:solidFill>
                  <a:srgbClr val="FFFFFF">
                    <a:lumMod val="75000"/>
                  </a:srgbClr>
                </a:solidFill>
              </a:rPr>
              <a:t>Jimenez-Morales, </a:t>
            </a:r>
            <a:r>
              <a:rPr lang="en-US" altLang="ko-KR" i="1" dirty="0">
                <a:solidFill>
                  <a:srgbClr val="FFFFFF">
                    <a:lumMod val="75000"/>
                  </a:srgbClr>
                </a:solidFill>
                <a:ea typeface="Gulim" pitchFamily="34" charset="-127"/>
              </a:rPr>
              <a:t>Liang, Eisenberg</a:t>
            </a:r>
            <a:endParaRPr lang="en-US" dirty="0">
              <a:solidFill>
                <a:srgbClr val="FFFFFF">
                  <a:lumMod val="75000"/>
                </a:srgbClr>
              </a:solidFill>
            </a:endParaRPr>
          </a:p>
        </p:txBody>
      </p:sp>
      <p:grpSp>
        <p:nvGrpSpPr>
          <p:cNvPr id="8" name="Group 7"/>
          <p:cNvGrpSpPr/>
          <p:nvPr/>
        </p:nvGrpSpPr>
        <p:grpSpPr>
          <a:xfrm>
            <a:off x="1543050" y="1866900"/>
            <a:ext cx="4132957" cy="2000250"/>
            <a:chOff x="1695450" y="2867025"/>
            <a:chExt cx="4132957" cy="2000250"/>
          </a:xfrm>
        </p:grpSpPr>
        <p:sp>
          <p:nvSpPr>
            <p:cNvPr id="9" name="TextBox 8"/>
            <p:cNvSpPr txBox="1"/>
            <p:nvPr/>
          </p:nvSpPr>
          <p:spPr>
            <a:xfrm>
              <a:off x="4202641" y="2867025"/>
              <a:ext cx="1625766" cy="523220"/>
            </a:xfrm>
            <a:prstGeom prst="rect">
              <a:avLst/>
            </a:prstGeom>
            <a:noFill/>
          </p:spPr>
          <p:txBody>
            <a:bodyPr wrap="none" rtlCol="0">
              <a:spAutoFit/>
            </a:bodyPr>
            <a:lstStyle/>
            <a:p>
              <a:r>
                <a:rPr lang="en-US" sz="2800" dirty="0" smtClean="0">
                  <a:solidFill>
                    <a:srgbClr val="FFFFFF"/>
                  </a:solidFill>
                </a:rPr>
                <a:t>Crowded</a:t>
              </a:r>
              <a:endParaRPr lang="en-US" sz="1200" dirty="0">
                <a:solidFill>
                  <a:srgbClr val="FFFFFF"/>
                </a:solidFill>
              </a:endParaRPr>
            </a:p>
          </p:txBody>
        </p:sp>
        <p:cxnSp>
          <p:nvCxnSpPr>
            <p:cNvPr id="10" name="Straight Arrow Connector 9"/>
            <p:cNvCxnSpPr/>
            <p:nvPr/>
          </p:nvCxnSpPr>
          <p:spPr bwMode="auto">
            <a:xfrm flipH="1">
              <a:off x="3228975" y="3181350"/>
              <a:ext cx="973666" cy="590549"/>
            </a:xfrm>
            <a:prstGeom prst="straightConnector1">
              <a:avLst/>
            </a:prstGeom>
            <a:solidFill>
              <a:srgbClr val="00B8FF"/>
            </a:solidFill>
            <a:ln w="15875" cap="flat" cmpd="sng" algn="ctr">
              <a:solidFill>
                <a:schemeClr val="bg1"/>
              </a:solidFill>
              <a:prstDash val="solid"/>
              <a:round/>
              <a:headEnd type="none" w="med" len="med"/>
              <a:tailEnd type="arrow" w="med" len="lg"/>
            </a:ln>
            <a:effectLst/>
          </p:spPr>
        </p:cxnSp>
        <p:sp>
          <p:nvSpPr>
            <p:cNvPr id="11" name="Oval 10"/>
            <p:cNvSpPr/>
            <p:nvPr/>
          </p:nvSpPr>
          <p:spPr bwMode="auto">
            <a:xfrm>
              <a:off x="1695450" y="3429000"/>
              <a:ext cx="1666875" cy="1438275"/>
            </a:xfrm>
            <a:prstGeom prst="ellipse">
              <a:avLst/>
            </a:prstGeom>
            <a:no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hangingPunct="0">
                <a:lnSpc>
                  <a:spcPct val="93000"/>
                </a:lnSpc>
                <a:buClr>
                  <a:srgbClr val="000000"/>
                </a:buClr>
                <a:buSzPct val="100000"/>
                <a:buFont typeface="Times New Roman" pitchFamily="18" charset="0"/>
                <a:buNone/>
              </a:pPr>
              <a:endParaRPr lang="en-US" sz="1800" dirty="0" smtClean="0">
                <a:solidFill>
                  <a:srgbClr val="000000"/>
                </a:solidFill>
                <a:cs typeface="DejaVu Sans" pitchFamily="34" charset="0"/>
              </a:endParaRPr>
            </a:p>
          </p:txBody>
        </p:sp>
      </p:grpSp>
    </p:spTree>
    <p:extLst>
      <p:ext uri="{BB962C8B-B14F-4D97-AF65-F5344CB8AC3E}">
        <p14:creationId xmlns:p14="http://schemas.microsoft.com/office/powerpoint/2010/main" val="40543138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67938" name="Slide Number Placeholder 5"/>
          <p:cNvSpPr>
            <a:spLocks noGrp="1"/>
          </p:cNvSpPr>
          <p:nvPr>
            <p:ph type="sldNum" sz="quarter" idx="12"/>
            <p:custDataLst>
              <p:tags r:id="rId3"/>
            </p:custDataLst>
          </p:nvPr>
        </p:nvSpPr>
        <p:spPr>
          <a:noFill/>
        </p:spPr>
        <p:txBody>
          <a:bodyPr/>
          <a:lstStyle/>
          <a:p>
            <a:fld id="{43B33CF3-9E8E-4497-B9D8-386EF56BD438}" type="slidenum">
              <a:rPr lang="en-US" smtClean="0">
                <a:solidFill>
                  <a:srgbClr val="000000"/>
                </a:solidFill>
                <a:cs typeface="Arial" pitchFamily="34" charset="0"/>
              </a:rPr>
              <a:pPr/>
              <a:t>16</a:t>
            </a:fld>
            <a:endParaRPr lang="en-US" dirty="0" smtClean="0">
              <a:solidFill>
                <a:srgbClr val="000000"/>
              </a:solidFill>
              <a:cs typeface="Arial" pitchFamily="34" charset="0"/>
            </a:endParaRPr>
          </a:p>
        </p:txBody>
      </p:sp>
      <p:sp>
        <p:nvSpPr>
          <p:cNvPr id="167939" name="Text Box 2"/>
          <p:cNvSpPr txBox="1">
            <a:spLocks noChangeArrowheads="1"/>
          </p:cNvSpPr>
          <p:nvPr>
            <p:custDataLst>
              <p:tags r:id="rId4"/>
            </p:custDataLst>
          </p:nvPr>
        </p:nvSpPr>
        <p:spPr bwMode="auto">
          <a:xfrm>
            <a:off x="265113" y="4338638"/>
            <a:ext cx="8556625" cy="762000"/>
          </a:xfrm>
          <a:prstGeom prst="rect">
            <a:avLst/>
          </a:prstGeom>
          <a:noFill/>
          <a:ln w="9525">
            <a:noFill/>
            <a:miter lim="800000"/>
            <a:headEnd/>
            <a:tailEnd/>
          </a:ln>
        </p:spPr>
        <p:txBody>
          <a:bodyPr>
            <a:spAutoFit/>
          </a:bodyPr>
          <a:lstStyle/>
          <a:p>
            <a:pPr algn="ctr">
              <a:spcBef>
                <a:spcPct val="50000"/>
              </a:spcBef>
            </a:pPr>
            <a:endParaRPr lang="en-US" sz="4400" b="1" u="sng" dirty="0">
              <a:solidFill>
                <a:srgbClr val="000099"/>
              </a:solidFill>
              <a:ea typeface="Gulim" pitchFamily="34" charset="-127"/>
            </a:endParaRPr>
          </a:p>
        </p:txBody>
      </p:sp>
      <p:sp>
        <p:nvSpPr>
          <p:cNvPr id="167940" name="Text Box 3"/>
          <p:cNvSpPr txBox="1">
            <a:spLocks noChangeArrowheads="1"/>
          </p:cNvSpPr>
          <p:nvPr>
            <p:custDataLst>
              <p:tags r:id="rId5"/>
            </p:custDataLst>
          </p:nvPr>
        </p:nvSpPr>
        <p:spPr bwMode="auto">
          <a:xfrm>
            <a:off x="0" y="1741488"/>
            <a:ext cx="8912225" cy="2678112"/>
          </a:xfrm>
          <a:prstGeom prst="rect">
            <a:avLst/>
          </a:prstGeom>
          <a:noFill/>
          <a:ln w="9525">
            <a:noFill/>
            <a:miter lim="800000"/>
            <a:headEnd/>
            <a:tailEnd/>
          </a:ln>
        </p:spPr>
        <p:txBody>
          <a:bodyPr>
            <a:spAutoFit/>
          </a:bodyPr>
          <a:lstStyle/>
          <a:p>
            <a:pPr algn="ctr"/>
            <a:r>
              <a:rPr lang="en-US" altLang="ko-KR" sz="4400" b="1" dirty="0">
                <a:solidFill>
                  <a:srgbClr val="000066"/>
                </a:solidFill>
                <a:ea typeface="Gulim" pitchFamily="34" charset="-127"/>
              </a:rPr>
              <a:t>Everything </a:t>
            </a:r>
            <a:br>
              <a:rPr lang="en-US" altLang="ko-KR" sz="4400" b="1" dirty="0">
                <a:solidFill>
                  <a:srgbClr val="000066"/>
                </a:solidFill>
                <a:ea typeface="Gulim" pitchFamily="34" charset="-127"/>
              </a:rPr>
            </a:br>
            <a:r>
              <a:rPr lang="en-US" altLang="ko-KR" sz="4400" b="1" dirty="0">
                <a:solidFill>
                  <a:srgbClr val="000066"/>
                </a:solidFill>
                <a:ea typeface="Gulim" pitchFamily="34" charset="-127"/>
              </a:rPr>
              <a:t>Interacts</a:t>
            </a:r>
          </a:p>
          <a:p>
            <a:pPr algn="ctr"/>
            <a:r>
              <a:rPr lang="en-US" altLang="ko-KR" sz="3600" dirty="0">
                <a:solidFill>
                  <a:srgbClr val="000066"/>
                </a:solidFill>
                <a:ea typeface="Gulim" pitchFamily="34" charset="-127"/>
              </a:rPr>
              <a:t>with </a:t>
            </a:r>
            <a:br>
              <a:rPr lang="en-US" altLang="ko-KR" sz="3600" dirty="0">
                <a:solidFill>
                  <a:srgbClr val="000066"/>
                </a:solidFill>
                <a:ea typeface="Gulim" pitchFamily="34" charset="-127"/>
              </a:rPr>
            </a:br>
            <a:r>
              <a:rPr lang="en-US" altLang="ko-KR" sz="4400" b="1" dirty="0">
                <a:solidFill>
                  <a:srgbClr val="000066"/>
                </a:solidFill>
                <a:ea typeface="Gulim" pitchFamily="34" charset="-127"/>
              </a:rPr>
              <a:t>Everything</a:t>
            </a:r>
            <a:endParaRPr lang="en-US" altLang="ko-KR" sz="4000" b="1" dirty="0">
              <a:solidFill>
                <a:srgbClr val="000066"/>
              </a:solidFill>
              <a:ea typeface="Gulim" pitchFamily="34" charset="-127"/>
            </a:endParaRPr>
          </a:p>
        </p:txBody>
      </p:sp>
      <p:sp>
        <p:nvSpPr>
          <p:cNvPr id="167941" name="Rectangle 4"/>
          <p:cNvSpPr>
            <a:spLocks noChangeArrowheads="1"/>
          </p:cNvSpPr>
          <p:nvPr>
            <p:custDataLst>
              <p:tags r:id="rId6"/>
            </p:custDataLst>
          </p:nvPr>
        </p:nvSpPr>
        <p:spPr bwMode="auto">
          <a:xfrm>
            <a:off x="247650" y="184150"/>
            <a:ext cx="8591550" cy="1169988"/>
          </a:xfrm>
          <a:prstGeom prst="rect">
            <a:avLst/>
          </a:prstGeom>
          <a:noFill/>
          <a:ln w="25400" algn="ctr">
            <a:noFill/>
            <a:miter lim="800000"/>
            <a:headEnd/>
            <a:tailEnd/>
          </a:ln>
        </p:spPr>
        <p:txBody>
          <a:bodyPr>
            <a:spAutoFit/>
          </a:bodyPr>
          <a:lstStyle/>
          <a:p>
            <a:pPr algn="ctr" eaLnBrk="0" hangingPunct="0">
              <a:spcBef>
                <a:spcPct val="50000"/>
              </a:spcBef>
            </a:pPr>
            <a:r>
              <a:rPr lang="en-US" altLang="ko-KR" sz="2800" b="1" dirty="0">
                <a:solidFill>
                  <a:srgbClr val="BE0000"/>
                </a:solidFill>
                <a:ea typeface="Gulim" pitchFamily="34" charset="-127"/>
              </a:rPr>
              <a:t>Ions in Water are the Liquid of Life</a:t>
            </a:r>
          </a:p>
          <a:p>
            <a:pPr algn="ctr" eaLnBrk="0" hangingPunct="0">
              <a:spcBef>
                <a:spcPct val="50000"/>
              </a:spcBef>
            </a:pPr>
            <a:r>
              <a:rPr lang="en-US" altLang="ko-KR" sz="2800" b="1" dirty="0">
                <a:solidFill>
                  <a:srgbClr val="BE0000"/>
                </a:solidFill>
                <a:ea typeface="Gulim" pitchFamily="34" charset="-127"/>
              </a:rPr>
              <a:t>They are not ideal solutions</a:t>
            </a:r>
            <a:endParaRPr lang="en-US" altLang="ko-KR" sz="6600" b="1" dirty="0">
              <a:solidFill>
                <a:srgbClr val="BE0000"/>
              </a:solidFill>
              <a:ea typeface="Gulim" pitchFamily="34" charset="-127"/>
            </a:endParaRPr>
          </a:p>
        </p:txBody>
      </p:sp>
      <p:sp>
        <p:nvSpPr>
          <p:cNvPr id="167942" name="Rectangle 6"/>
          <p:cNvSpPr>
            <a:spLocks noChangeArrowheads="1"/>
          </p:cNvSpPr>
          <p:nvPr>
            <p:custDataLst>
              <p:tags r:id="rId7"/>
            </p:custDataLst>
          </p:nvPr>
        </p:nvSpPr>
        <p:spPr bwMode="auto">
          <a:xfrm>
            <a:off x="2236788" y="5094288"/>
            <a:ext cx="5199062" cy="1138237"/>
          </a:xfrm>
          <a:prstGeom prst="rect">
            <a:avLst/>
          </a:prstGeom>
          <a:noFill/>
          <a:ln w="9525">
            <a:noFill/>
            <a:miter lim="800000"/>
            <a:headEnd/>
            <a:tailEnd/>
          </a:ln>
        </p:spPr>
        <p:txBody>
          <a:bodyPr>
            <a:spAutoFit/>
          </a:bodyPr>
          <a:lstStyle/>
          <a:p>
            <a:pPr algn="ctr"/>
            <a:r>
              <a:rPr lang="en-US" b="1" i="1" dirty="0">
                <a:solidFill>
                  <a:srgbClr val="700000"/>
                </a:solidFill>
              </a:rPr>
              <a:t>For Modelers and Mathematicians</a:t>
            </a:r>
            <a:endParaRPr lang="en-US" b="1" dirty="0">
              <a:solidFill>
                <a:srgbClr val="700000"/>
              </a:solidFill>
            </a:endParaRPr>
          </a:p>
          <a:p>
            <a:pPr algn="ctr"/>
            <a:r>
              <a:rPr lang="en-US" altLang="ko-KR" b="1" dirty="0">
                <a:solidFill>
                  <a:srgbClr val="000066"/>
                </a:solidFill>
                <a:ea typeface="Gulim" pitchFamily="34" charset="-127"/>
              </a:rPr>
              <a:t>Tremendous Opportunity for Applied Mathematics</a:t>
            </a:r>
            <a:br>
              <a:rPr lang="en-US" altLang="ko-KR" b="1" dirty="0">
                <a:solidFill>
                  <a:srgbClr val="000066"/>
                </a:solidFill>
                <a:ea typeface="Gulim" pitchFamily="34" charset="-127"/>
              </a:rPr>
            </a:br>
            <a:r>
              <a:rPr lang="en-US" altLang="ko-KR" b="1" dirty="0">
                <a:solidFill>
                  <a:srgbClr val="000066"/>
                </a:solidFill>
                <a:ea typeface="Gulim" pitchFamily="34" charset="-127"/>
              </a:rPr>
              <a:t>Chun Liu’s Energetic Variational Principle</a:t>
            </a:r>
            <a:r>
              <a:rPr lang="en-US" altLang="ko-KR" sz="1800" b="1" dirty="0">
                <a:solidFill>
                  <a:srgbClr val="000066"/>
                </a:solidFill>
                <a:ea typeface="Gulim" pitchFamily="34" charset="-127"/>
              </a:rPr>
              <a:t> </a:t>
            </a:r>
          </a:p>
          <a:p>
            <a:pPr algn="ctr"/>
            <a:r>
              <a:rPr lang="en-US" altLang="ko-KR" sz="1800" b="1" i="1" dirty="0">
                <a:solidFill>
                  <a:srgbClr val="000066"/>
                </a:solidFill>
                <a:ea typeface="Gulim" pitchFamily="34" charset="-127"/>
              </a:rPr>
              <a:t>EnVarA</a:t>
            </a:r>
            <a:endParaRPr lang="en-US" b="1" i="1" dirty="0">
              <a:solidFill>
                <a:srgbClr val="000000"/>
              </a:solidFill>
            </a:endParaRPr>
          </a:p>
        </p:txBody>
      </p:sp>
    </p:spTree>
    <p:custDataLst>
      <p:tags r:id="rId2"/>
    </p:custDataLst>
    <p:extLst>
      <p:ext uri="{BB962C8B-B14F-4D97-AF65-F5344CB8AC3E}">
        <p14:creationId xmlns:p14="http://schemas.microsoft.com/office/powerpoint/2010/main" val="15640428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64866" name="Slide Number Placeholder 5"/>
          <p:cNvSpPr>
            <a:spLocks noGrp="1"/>
          </p:cNvSpPr>
          <p:nvPr>
            <p:ph type="sldNum" sz="quarter" idx="12"/>
            <p:custDataLst>
              <p:tags r:id="rId3"/>
            </p:custDataLst>
          </p:nvPr>
        </p:nvSpPr>
        <p:spPr>
          <a:noFill/>
        </p:spPr>
        <p:txBody>
          <a:bodyPr/>
          <a:lstStyle/>
          <a:p>
            <a:fld id="{1F02E518-3E04-4AAC-93EF-B855A060B7D7}" type="slidenum">
              <a:rPr lang="en-US" smtClean="0">
                <a:solidFill>
                  <a:srgbClr val="000000"/>
                </a:solidFill>
                <a:cs typeface="Arial" pitchFamily="34" charset="0"/>
              </a:rPr>
              <a:pPr/>
              <a:t>17</a:t>
            </a:fld>
            <a:endParaRPr lang="en-US" dirty="0" smtClean="0">
              <a:solidFill>
                <a:srgbClr val="000000"/>
              </a:solidFill>
              <a:cs typeface="Arial" pitchFamily="34" charset="0"/>
            </a:endParaRPr>
          </a:p>
        </p:txBody>
      </p:sp>
      <p:sp>
        <p:nvSpPr>
          <p:cNvPr id="164867" name="Text Box 2"/>
          <p:cNvSpPr txBox="1">
            <a:spLocks noChangeArrowheads="1"/>
          </p:cNvSpPr>
          <p:nvPr>
            <p:custDataLst>
              <p:tags r:id="rId4"/>
            </p:custDataLst>
          </p:nvPr>
        </p:nvSpPr>
        <p:spPr bwMode="auto">
          <a:xfrm>
            <a:off x="265113" y="4338638"/>
            <a:ext cx="8556625" cy="762000"/>
          </a:xfrm>
          <a:prstGeom prst="rect">
            <a:avLst/>
          </a:prstGeom>
          <a:noFill/>
          <a:ln w="9525">
            <a:noFill/>
            <a:miter lim="800000"/>
            <a:headEnd/>
            <a:tailEnd/>
          </a:ln>
        </p:spPr>
        <p:txBody>
          <a:bodyPr>
            <a:spAutoFit/>
          </a:bodyPr>
          <a:lstStyle/>
          <a:p>
            <a:pPr algn="ctr">
              <a:spcBef>
                <a:spcPct val="50000"/>
              </a:spcBef>
            </a:pPr>
            <a:endParaRPr lang="en-US" sz="4400" b="1" u="sng" dirty="0">
              <a:solidFill>
                <a:srgbClr val="000099"/>
              </a:solidFill>
              <a:ea typeface="Gulim" pitchFamily="34" charset="-127"/>
            </a:endParaRPr>
          </a:p>
        </p:txBody>
      </p:sp>
      <p:cxnSp>
        <p:nvCxnSpPr>
          <p:cNvPr id="164868" name="Straight Arrow Connector 10"/>
          <p:cNvCxnSpPr>
            <a:cxnSpLocks noChangeShapeType="1"/>
          </p:cNvCxnSpPr>
          <p:nvPr>
            <p:custDataLst>
              <p:tags r:id="rId5"/>
            </p:custDataLst>
          </p:nvPr>
        </p:nvCxnSpPr>
        <p:spPr bwMode="auto">
          <a:xfrm>
            <a:off x="3752850" y="4895850"/>
            <a:ext cx="914400" cy="914400"/>
          </a:xfrm>
          <a:prstGeom prst="straightConnector1">
            <a:avLst/>
          </a:prstGeom>
          <a:noFill/>
          <a:ln w="25400" algn="ctr">
            <a:noFill/>
            <a:round/>
            <a:headEnd/>
            <a:tailEnd type="arrow" w="med" len="med"/>
          </a:ln>
        </p:spPr>
      </p:cxnSp>
      <p:cxnSp>
        <p:nvCxnSpPr>
          <p:cNvPr id="164869" name="Straight Arrow Connector 12"/>
          <p:cNvCxnSpPr>
            <a:cxnSpLocks noChangeShapeType="1"/>
          </p:cNvCxnSpPr>
          <p:nvPr>
            <p:custDataLst>
              <p:tags r:id="rId6"/>
            </p:custDataLst>
          </p:nvPr>
        </p:nvCxnSpPr>
        <p:spPr bwMode="auto">
          <a:xfrm>
            <a:off x="3867150" y="4875213"/>
            <a:ext cx="914400" cy="914400"/>
          </a:xfrm>
          <a:prstGeom prst="straightConnector1">
            <a:avLst/>
          </a:prstGeom>
          <a:noFill/>
          <a:ln w="25400" algn="ctr">
            <a:noFill/>
            <a:round/>
            <a:headEnd/>
            <a:tailEnd type="arrow" w="med" len="med"/>
          </a:ln>
        </p:spPr>
      </p:cxnSp>
      <p:cxnSp>
        <p:nvCxnSpPr>
          <p:cNvPr id="164870" name="Straight Arrow Connector 14"/>
          <p:cNvCxnSpPr>
            <a:cxnSpLocks noChangeShapeType="1"/>
          </p:cNvCxnSpPr>
          <p:nvPr>
            <p:custDataLst>
              <p:tags r:id="rId7"/>
            </p:custDataLst>
          </p:nvPr>
        </p:nvCxnSpPr>
        <p:spPr bwMode="auto">
          <a:xfrm flipV="1">
            <a:off x="390525" y="5100638"/>
            <a:ext cx="381000" cy="252412"/>
          </a:xfrm>
          <a:prstGeom prst="straightConnector1">
            <a:avLst/>
          </a:prstGeom>
          <a:noFill/>
          <a:ln w="25400" algn="ctr">
            <a:noFill/>
            <a:round/>
            <a:headEnd/>
            <a:tailEnd type="arrow" w="med" len="med"/>
          </a:ln>
        </p:spPr>
      </p:cxnSp>
      <p:grpSp>
        <p:nvGrpSpPr>
          <p:cNvPr id="164871" name="Group 9"/>
          <p:cNvGrpSpPr>
            <a:grpSpLocks/>
          </p:cNvGrpSpPr>
          <p:nvPr>
            <p:custDataLst>
              <p:tags r:id="rId8"/>
            </p:custDataLst>
          </p:nvPr>
        </p:nvGrpSpPr>
        <p:grpSpPr bwMode="auto">
          <a:xfrm>
            <a:off x="0" y="681038"/>
            <a:ext cx="8912225" cy="3906837"/>
            <a:chOff x="0" y="680483"/>
            <a:chExt cx="8912225" cy="3907281"/>
          </a:xfrm>
        </p:grpSpPr>
        <p:sp>
          <p:nvSpPr>
            <p:cNvPr id="164872" name="Text Box 3"/>
            <p:cNvSpPr txBox="1">
              <a:spLocks noChangeArrowheads="1"/>
            </p:cNvSpPr>
            <p:nvPr/>
          </p:nvSpPr>
          <p:spPr bwMode="auto">
            <a:xfrm>
              <a:off x="0" y="680483"/>
              <a:ext cx="8912225" cy="584200"/>
            </a:xfrm>
            <a:prstGeom prst="rect">
              <a:avLst/>
            </a:prstGeom>
            <a:noFill/>
            <a:ln w="9525">
              <a:noFill/>
              <a:miter lim="800000"/>
              <a:headEnd/>
              <a:tailEnd/>
            </a:ln>
          </p:spPr>
          <p:txBody>
            <a:bodyPr>
              <a:spAutoFit/>
            </a:bodyPr>
            <a:lstStyle/>
            <a:p>
              <a:pPr algn="ctr"/>
              <a:r>
                <a:rPr lang="en-US" altLang="ko-KR" sz="3200" i="1" dirty="0">
                  <a:solidFill>
                    <a:srgbClr val="19066A"/>
                  </a:solidFill>
                  <a:ea typeface="Gulim" pitchFamily="34" charset="-127"/>
                </a:rPr>
                <a:t>Working Hypothesis</a:t>
              </a:r>
              <a:endParaRPr lang="en-US" altLang="ko-KR" sz="2000" i="1" dirty="0">
                <a:solidFill>
                  <a:srgbClr val="19066A"/>
                </a:solidFill>
                <a:ea typeface="Gulim" pitchFamily="34" charset="-127"/>
              </a:endParaRPr>
            </a:p>
          </p:txBody>
        </p:sp>
        <p:sp>
          <p:nvSpPr>
            <p:cNvPr id="164873" name="Rectangle 4"/>
            <p:cNvSpPr>
              <a:spLocks noChangeArrowheads="1"/>
            </p:cNvSpPr>
            <p:nvPr/>
          </p:nvSpPr>
          <p:spPr bwMode="auto">
            <a:xfrm>
              <a:off x="211138" y="1469560"/>
              <a:ext cx="8591550" cy="1078036"/>
            </a:xfrm>
            <a:prstGeom prst="rect">
              <a:avLst/>
            </a:prstGeom>
            <a:noFill/>
            <a:ln w="25400" algn="ctr">
              <a:noFill/>
              <a:miter lim="800000"/>
              <a:headEnd/>
              <a:tailEnd/>
            </a:ln>
          </p:spPr>
          <p:txBody>
            <a:bodyPr>
              <a:spAutoFit/>
            </a:bodyPr>
            <a:lstStyle/>
            <a:p>
              <a:pPr algn="ctr" eaLnBrk="0" hangingPunct="0"/>
              <a:r>
                <a:rPr lang="en-US" altLang="ko-KR" sz="2400" b="1" dirty="0">
                  <a:solidFill>
                    <a:srgbClr val="19066A"/>
                  </a:solidFill>
                  <a:ea typeface="Gulim" pitchFamily="34" charset="-127"/>
                </a:rPr>
                <a:t>Biological Adaptation is</a:t>
              </a:r>
              <a:endParaRPr lang="en-US" altLang="ko-KR" sz="1400" dirty="0">
                <a:solidFill>
                  <a:srgbClr val="19066A"/>
                </a:solidFill>
                <a:ea typeface="Gulim" pitchFamily="34" charset="-127"/>
              </a:endParaRPr>
            </a:p>
            <a:p>
              <a:pPr algn="ctr" eaLnBrk="0" hangingPunct="0"/>
              <a:r>
                <a:rPr lang="en-US" altLang="ko-KR" sz="4000" b="1" u="sng" dirty="0">
                  <a:solidFill>
                    <a:srgbClr val="19066A"/>
                  </a:solidFill>
                  <a:ea typeface="Gulim" pitchFamily="34" charset="-127"/>
                </a:rPr>
                <a:t>Crowded Ions </a:t>
              </a:r>
              <a:r>
                <a:rPr lang="en-US" altLang="ko-KR" sz="2800" i="1" u="sng" dirty="0">
                  <a:solidFill>
                    <a:srgbClr val="19066A"/>
                  </a:solidFill>
                  <a:ea typeface="Gulim" pitchFamily="34" charset="-127"/>
                </a:rPr>
                <a:t>and</a:t>
              </a:r>
              <a:r>
                <a:rPr lang="en-US" altLang="ko-KR" sz="4000" b="1" u="sng" dirty="0">
                  <a:solidFill>
                    <a:srgbClr val="19066A"/>
                  </a:solidFill>
                  <a:ea typeface="Gulim" pitchFamily="34" charset="-127"/>
                </a:rPr>
                <a:t> Side Chains</a:t>
              </a:r>
              <a:endParaRPr lang="en-US" sz="2800" b="1" u="sng" dirty="0">
                <a:solidFill>
                  <a:srgbClr val="19066A"/>
                </a:solidFill>
              </a:endParaRPr>
            </a:p>
          </p:txBody>
        </p:sp>
        <p:sp>
          <p:nvSpPr>
            <p:cNvPr id="164874" name="TextBox 8"/>
            <p:cNvSpPr txBox="1">
              <a:spLocks noChangeArrowheads="1"/>
            </p:cNvSpPr>
            <p:nvPr/>
          </p:nvSpPr>
          <p:spPr bwMode="auto">
            <a:xfrm>
              <a:off x="552450" y="3325559"/>
              <a:ext cx="8005763" cy="1262205"/>
            </a:xfrm>
            <a:prstGeom prst="rect">
              <a:avLst/>
            </a:prstGeom>
            <a:noFill/>
            <a:ln w="9525">
              <a:noFill/>
              <a:miter lim="800000"/>
              <a:headEnd/>
              <a:tailEnd/>
            </a:ln>
          </p:spPr>
          <p:txBody>
            <a:bodyPr>
              <a:spAutoFit/>
            </a:bodyPr>
            <a:lstStyle/>
            <a:p>
              <a:pPr algn="ctr" eaLnBrk="0" hangingPunct="0">
                <a:spcBef>
                  <a:spcPct val="50000"/>
                </a:spcBef>
              </a:pPr>
              <a:r>
                <a:rPr lang="en-US" altLang="ko-KR" sz="3600" b="1" u="sng" dirty="0">
                  <a:solidFill>
                    <a:srgbClr val="680000"/>
                  </a:solidFill>
                  <a:ea typeface="Gulim" pitchFamily="34" charset="-127"/>
                </a:rPr>
                <a:t>Everything interacts</a:t>
              </a:r>
              <a:r>
                <a:rPr lang="en-US" altLang="ko-KR" sz="3600" b="1" dirty="0">
                  <a:solidFill>
                    <a:srgbClr val="680000"/>
                  </a:solidFill>
                  <a:ea typeface="Gulim" pitchFamily="34" charset="-127"/>
                </a:rPr>
                <a:t/>
              </a:r>
              <a:br>
                <a:rPr lang="en-US" altLang="ko-KR" sz="3600" b="1" dirty="0">
                  <a:solidFill>
                    <a:srgbClr val="680000"/>
                  </a:solidFill>
                  <a:ea typeface="Gulim" pitchFamily="34" charset="-127"/>
                </a:rPr>
              </a:br>
              <a:endParaRPr lang="en-US" altLang="ko-KR" sz="4000" i="1" dirty="0">
                <a:solidFill>
                  <a:srgbClr val="262673"/>
                </a:solidFill>
                <a:ea typeface="Gulim" pitchFamily="34" charset="-127"/>
              </a:endParaRPr>
            </a:p>
          </p:txBody>
        </p:sp>
      </p:grpSp>
      <p:sp>
        <p:nvSpPr>
          <p:cNvPr id="2" name="TextBox 1"/>
          <p:cNvSpPr txBox="1"/>
          <p:nvPr/>
        </p:nvSpPr>
        <p:spPr>
          <a:xfrm>
            <a:off x="2004968" y="5332413"/>
            <a:ext cx="5528345" cy="338554"/>
          </a:xfrm>
          <a:prstGeom prst="rect">
            <a:avLst/>
          </a:prstGeom>
          <a:noFill/>
        </p:spPr>
        <p:txBody>
          <a:bodyPr wrap="square" rtlCol="0">
            <a:spAutoFit/>
          </a:bodyPr>
          <a:lstStyle/>
          <a:p>
            <a:pPr algn="ctr"/>
            <a:r>
              <a:rPr lang="en-US" dirty="0" smtClean="0">
                <a:solidFill>
                  <a:srgbClr val="19066A"/>
                </a:solidFill>
              </a:rPr>
              <a:t>‘law’ of mass action assumes nothing interacts</a:t>
            </a:r>
            <a:endParaRPr lang="en-US" dirty="0">
              <a:solidFill>
                <a:srgbClr val="19066A"/>
              </a:solidFill>
            </a:endParaRPr>
          </a:p>
        </p:txBody>
      </p:sp>
    </p:spTree>
    <p:custDataLst>
      <p:tags r:id="rId2"/>
    </p:custDataLst>
    <p:extLst>
      <p:ext uri="{BB962C8B-B14F-4D97-AF65-F5344CB8AC3E}">
        <p14:creationId xmlns:p14="http://schemas.microsoft.com/office/powerpoint/2010/main" val="38515237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811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4CB1957-9065-4ABF-BBA5-95E9323724F5}" type="slidenum">
              <a:rPr lang="en-US" smtClean="0">
                <a:solidFill>
                  <a:srgbClr val="898989"/>
                </a:solidFill>
                <a:latin typeface="Arial" pitchFamily="34" charset="0"/>
                <a:cs typeface="Arial" pitchFamily="34" charset="0"/>
              </a:rPr>
              <a:pPr/>
              <a:t>18</a:t>
            </a:fld>
            <a:endParaRPr lang="en-US" smtClean="0">
              <a:solidFill>
                <a:srgbClr val="898989"/>
              </a:solidFill>
              <a:latin typeface="Arial" pitchFamily="34" charset="0"/>
              <a:cs typeface="Arial" pitchFamily="34" charset="0"/>
            </a:endParaRPr>
          </a:p>
        </p:txBody>
      </p:sp>
      <p:sp>
        <p:nvSpPr>
          <p:cNvPr id="218115" name="TextBox 2"/>
          <p:cNvSpPr txBox="1">
            <a:spLocks noChangeArrowheads="1"/>
          </p:cNvSpPr>
          <p:nvPr/>
        </p:nvSpPr>
        <p:spPr bwMode="auto">
          <a:xfrm>
            <a:off x="685800" y="425450"/>
            <a:ext cx="7816850" cy="2677656"/>
          </a:xfrm>
          <a:prstGeom prst="rect">
            <a:avLst/>
          </a:prstGeom>
          <a:noFill/>
          <a:ln w="9525">
            <a:noFill/>
            <a:miter lim="800000"/>
            <a:headEnd/>
            <a:tailEnd/>
          </a:ln>
        </p:spPr>
        <p:txBody>
          <a:bodyPr>
            <a:spAutoFit/>
          </a:bodyPr>
          <a:lstStyle/>
          <a:p>
            <a:pPr algn="ctr"/>
            <a:r>
              <a:rPr lang="en-US" sz="2400" dirty="0" smtClean="0">
                <a:solidFill>
                  <a:schemeClr val="accent5">
                    <a:lumMod val="20000"/>
                    <a:lumOff val="80000"/>
                  </a:schemeClr>
                </a:solidFill>
              </a:rPr>
              <a:t>Work of Dirk Gillespie and Gerhard Meissner,</a:t>
            </a:r>
            <a:br>
              <a:rPr lang="en-US" sz="2400" dirty="0" smtClean="0">
                <a:solidFill>
                  <a:schemeClr val="accent5">
                    <a:lumMod val="20000"/>
                    <a:lumOff val="80000"/>
                  </a:schemeClr>
                </a:solidFill>
              </a:rPr>
            </a:br>
            <a:r>
              <a:rPr lang="en-US" sz="2400" i="1" dirty="0" smtClean="0">
                <a:solidFill>
                  <a:schemeClr val="accent5">
                    <a:lumMod val="20000"/>
                    <a:lumOff val="80000"/>
                  </a:schemeClr>
                </a:solidFill>
              </a:rPr>
              <a:t>not Bob Eisenberg</a:t>
            </a:r>
            <a:endParaRPr lang="en-US" sz="2400" i="1" dirty="0">
              <a:solidFill>
                <a:schemeClr val="accent5">
                  <a:lumMod val="20000"/>
                  <a:lumOff val="80000"/>
                </a:schemeClr>
              </a:solidFill>
            </a:endParaRPr>
          </a:p>
          <a:p>
            <a:pPr algn="ctr"/>
            <a:endParaRPr lang="en-US" sz="2400" dirty="0">
              <a:solidFill>
                <a:prstClr val="white"/>
              </a:solidFill>
            </a:endParaRPr>
          </a:p>
          <a:p>
            <a:pPr algn="ctr"/>
            <a:endParaRPr lang="en-US" sz="2400" dirty="0">
              <a:solidFill>
                <a:prstClr val="white"/>
              </a:solidFill>
            </a:endParaRPr>
          </a:p>
          <a:p>
            <a:pPr algn="ctr"/>
            <a:r>
              <a:rPr lang="en-US" sz="3600" dirty="0">
                <a:solidFill>
                  <a:schemeClr val="accent5">
                    <a:lumMod val="20000"/>
                    <a:lumOff val="80000"/>
                  </a:schemeClr>
                </a:solidFill>
              </a:rPr>
              <a:t>RyR Channel: </a:t>
            </a:r>
          </a:p>
          <a:p>
            <a:pPr algn="ctr"/>
            <a:r>
              <a:rPr lang="en-US" sz="3600" dirty="0">
                <a:solidFill>
                  <a:schemeClr val="accent5">
                    <a:lumMod val="20000"/>
                    <a:lumOff val="80000"/>
                  </a:schemeClr>
                </a:solidFill>
              </a:rPr>
              <a:t>Current Voltage Curves</a:t>
            </a:r>
            <a:r>
              <a:rPr lang="en-US" sz="2400" dirty="0">
                <a:solidFill>
                  <a:schemeClr val="accent5">
                    <a:lumMod val="20000"/>
                    <a:lumOff val="80000"/>
                  </a:schemeClr>
                </a:solidFill>
              </a:rPr>
              <a:t> </a:t>
            </a:r>
          </a:p>
        </p:txBody>
      </p:sp>
    </p:spTree>
    <p:extLst>
      <p:ext uri="{BB962C8B-B14F-4D97-AF65-F5344CB8AC3E}">
        <p14:creationId xmlns:p14="http://schemas.microsoft.com/office/powerpoint/2010/main" val="1941005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415925" y="1100138"/>
            <a:ext cx="8337550" cy="4370427"/>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sz="2400" b="1" dirty="0">
                <a:solidFill>
                  <a:srgbClr val="000000"/>
                </a:solidFill>
              </a:rPr>
              <a:t> </a:t>
            </a:r>
            <a:r>
              <a:rPr lang="en-US" sz="4400" b="1" i="1" dirty="0">
                <a:solidFill>
                  <a:srgbClr val="0033CC"/>
                </a:solidFill>
              </a:rPr>
              <a:t>RyR</a:t>
            </a:r>
            <a:r>
              <a:rPr lang="en-US" sz="4400" b="1" dirty="0">
                <a:solidFill>
                  <a:srgbClr val="0033CC"/>
                </a:solidFill>
              </a:rPr>
              <a:t> </a:t>
            </a:r>
            <a:r>
              <a:rPr lang="en-US" sz="4400" b="1" i="1" dirty="0">
                <a:solidFill>
                  <a:srgbClr val="0033CC"/>
                </a:solidFill>
              </a:rPr>
              <a:t>Receptor</a:t>
            </a:r>
          </a:p>
          <a:p>
            <a:pPr algn="ctr" eaLnBrk="0" hangingPunct="0">
              <a:spcBef>
                <a:spcPct val="50000"/>
              </a:spcBef>
            </a:pPr>
            <a:r>
              <a:rPr lang="en-US" sz="2400" b="1" dirty="0">
                <a:solidFill>
                  <a:srgbClr val="000000"/>
                </a:solidFill>
              </a:rPr>
              <a:t>Gillespie, Meissner, Le Xu, et al, </a:t>
            </a:r>
            <a:br>
              <a:rPr lang="en-US" sz="2400" b="1" dirty="0">
                <a:solidFill>
                  <a:srgbClr val="000000"/>
                </a:solidFill>
              </a:rPr>
            </a:br>
            <a:r>
              <a:rPr lang="en-US" sz="2400" b="1" i="1" dirty="0">
                <a:solidFill>
                  <a:srgbClr val="000000"/>
                </a:solidFill>
              </a:rPr>
              <a:t>not</a:t>
            </a:r>
            <a:r>
              <a:rPr lang="en-US" sz="2400" i="1" dirty="0">
                <a:solidFill>
                  <a:srgbClr val="000000"/>
                </a:solidFill>
              </a:rPr>
              <a:t> Bob Eisenberg</a:t>
            </a:r>
          </a:p>
          <a:p>
            <a:pPr algn="ctr" eaLnBrk="0" hangingPunct="0">
              <a:spcBef>
                <a:spcPct val="50000"/>
              </a:spcBef>
            </a:pPr>
            <a:endParaRPr lang="en-US" sz="2400" i="1" dirty="0">
              <a:solidFill>
                <a:srgbClr val="000000"/>
              </a:solidFill>
            </a:endParaRPr>
          </a:p>
          <a:p>
            <a:pPr algn="ctr" eaLnBrk="0" hangingPunct="0">
              <a:spcBef>
                <a:spcPct val="50000"/>
              </a:spcBef>
            </a:pPr>
            <a:endParaRPr lang="en-US" sz="2400" i="1" dirty="0">
              <a:solidFill>
                <a:srgbClr val="000000"/>
              </a:solidFill>
            </a:endParaRPr>
          </a:p>
          <a:p>
            <a:pPr marL="342900" indent="-342900" eaLnBrk="0" hangingPunct="0">
              <a:spcBef>
                <a:spcPct val="50000"/>
              </a:spcBef>
              <a:buFont typeface="Wingdings"/>
              <a:buChar char="l"/>
            </a:pPr>
            <a:r>
              <a:rPr lang="en-US" sz="2400" b="1" dirty="0">
                <a:solidFill>
                  <a:srgbClr val="000000"/>
                </a:solidFill>
              </a:rPr>
              <a:t>More than 120 combinations of solutions &amp; </a:t>
            </a:r>
            <a:r>
              <a:rPr lang="en-US" sz="2400" b="1" dirty="0" smtClean="0">
                <a:solidFill>
                  <a:srgbClr val="000000"/>
                </a:solidFill>
              </a:rPr>
              <a:t>mutants</a:t>
            </a:r>
            <a:endParaRPr lang="en-US" sz="2400" b="1" dirty="0">
              <a:solidFill>
                <a:srgbClr val="000000"/>
              </a:solidFill>
            </a:endParaRPr>
          </a:p>
          <a:p>
            <a:pPr marL="342900" indent="-342900" eaLnBrk="0" hangingPunct="0">
              <a:spcBef>
                <a:spcPct val="50000"/>
              </a:spcBef>
              <a:buFont typeface="Wingdings"/>
              <a:buChar char="l"/>
            </a:pPr>
            <a:r>
              <a:rPr lang="en-US" sz="2400" b="1" dirty="0" smtClean="0">
                <a:solidFill>
                  <a:srgbClr val="000000"/>
                </a:solidFill>
              </a:rPr>
              <a:t>7 </a:t>
            </a:r>
            <a:r>
              <a:rPr lang="en-US" sz="2400" b="1" dirty="0">
                <a:solidFill>
                  <a:srgbClr val="000000"/>
                </a:solidFill>
              </a:rPr>
              <a:t>mutants with significant effects fit </a:t>
            </a:r>
            <a:r>
              <a:rPr lang="en-US" sz="2400" b="1" dirty="0" smtClean="0">
                <a:solidFill>
                  <a:srgbClr val="000000"/>
                </a:solidFill>
              </a:rPr>
              <a:t>successfully</a:t>
            </a:r>
          </a:p>
          <a:p>
            <a:pPr eaLnBrk="0" hangingPunct="0">
              <a:spcBef>
                <a:spcPct val="50000"/>
              </a:spcBef>
            </a:pPr>
            <a:endParaRPr lang="en-US" sz="2400" b="1" dirty="0">
              <a:solidFill>
                <a:srgbClr val="000000"/>
              </a:solidFill>
            </a:endParaRPr>
          </a:p>
        </p:txBody>
      </p:sp>
      <p:sp>
        <p:nvSpPr>
          <p:cNvPr id="219139" name="Text Box 4"/>
          <p:cNvSpPr txBox="1">
            <a:spLocks noChangeArrowheads="1"/>
          </p:cNvSpPr>
          <p:nvPr/>
        </p:nvSpPr>
        <p:spPr bwMode="auto">
          <a:xfrm>
            <a:off x="1828800" y="733425"/>
            <a:ext cx="5095875" cy="366713"/>
          </a:xfrm>
          <a:prstGeom prst="rect">
            <a:avLst/>
          </a:prstGeom>
          <a:noFill/>
          <a:ln w="25400" algn="ctr">
            <a:noFill/>
            <a:miter lim="800000"/>
            <a:headEnd/>
            <a:tailEnd/>
          </a:ln>
        </p:spPr>
        <p:txBody>
          <a:bodyPr>
            <a:spAutoFit/>
          </a:bodyPr>
          <a:lstStyle/>
          <a:p>
            <a:pPr algn="ctr" eaLnBrk="0" hangingPunct="0">
              <a:spcBef>
                <a:spcPct val="50000"/>
              </a:spcBef>
            </a:pPr>
            <a:r>
              <a:rPr lang="en-US" sz="1800" b="1" i="1">
                <a:solidFill>
                  <a:srgbClr val="0033CC"/>
                </a:solidFill>
              </a:rPr>
              <a:t>Best Evidence is from the</a:t>
            </a:r>
          </a:p>
        </p:txBody>
      </p:sp>
    </p:spTree>
    <p:extLst>
      <p:ext uri="{BB962C8B-B14F-4D97-AF65-F5344CB8AC3E}">
        <p14:creationId xmlns:p14="http://schemas.microsoft.com/office/powerpoint/2010/main" val="7668650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p:spPr>
        <p:txBody>
          <a:bodyPr/>
          <a:lstStyle/>
          <a:p>
            <a:fld id="{4E72B3A7-4ACC-4080-AE68-8DF245B191D3}" type="slidenum">
              <a:rPr lang="en-US" smtClean="0">
                <a:solidFill>
                  <a:srgbClr val="000000"/>
                </a:solidFill>
                <a:cs typeface="Arial" pitchFamily="34" charset="0"/>
              </a:rPr>
              <a:pPr/>
              <a:t>2</a:t>
            </a:fld>
            <a:endParaRPr lang="en-US" dirty="0" smtClean="0">
              <a:solidFill>
                <a:srgbClr val="000000"/>
              </a:solidFill>
              <a:cs typeface="Arial" pitchFamily="34" charset="0"/>
            </a:endParaRPr>
          </a:p>
        </p:txBody>
      </p:sp>
      <p:sp>
        <p:nvSpPr>
          <p:cNvPr id="88067" name="Text Box 2"/>
          <p:cNvSpPr txBox="1">
            <a:spLocks noChangeArrowheads="1"/>
          </p:cNvSpPr>
          <p:nvPr/>
        </p:nvSpPr>
        <p:spPr bwMode="auto">
          <a:xfrm>
            <a:off x="265113" y="4338638"/>
            <a:ext cx="8556625" cy="762000"/>
          </a:xfrm>
          <a:prstGeom prst="rect">
            <a:avLst/>
          </a:prstGeom>
          <a:noFill/>
          <a:ln w="9525">
            <a:noFill/>
            <a:miter lim="800000"/>
            <a:headEnd/>
            <a:tailEnd/>
          </a:ln>
        </p:spPr>
        <p:txBody>
          <a:bodyPr>
            <a:spAutoFit/>
          </a:bodyPr>
          <a:lstStyle/>
          <a:p>
            <a:pPr algn="ctr">
              <a:spcBef>
                <a:spcPct val="50000"/>
              </a:spcBef>
            </a:pPr>
            <a:endParaRPr lang="en-US" sz="4400" b="1" u="sng" dirty="0">
              <a:solidFill>
                <a:srgbClr val="000099"/>
              </a:solidFill>
              <a:ea typeface="Gulim" pitchFamily="34" charset="-127"/>
            </a:endParaRPr>
          </a:p>
        </p:txBody>
      </p:sp>
      <p:sp>
        <p:nvSpPr>
          <p:cNvPr id="88068" name="Text Box 5"/>
          <p:cNvSpPr txBox="1">
            <a:spLocks noChangeArrowheads="1"/>
          </p:cNvSpPr>
          <p:nvPr/>
        </p:nvSpPr>
        <p:spPr bwMode="auto">
          <a:xfrm>
            <a:off x="862541" y="593461"/>
            <a:ext cx="7821613" cy="585788"/>
          </a:xfrm>
          <a:prstGeom prst="rect">
            <a:avLst/>
          </a:prstGeom>
          <a:noFill/>
          <a:ln w="9525">
            <a:noFill/>
            <a:miter lim="800000"/>
            <a:headEnd/>
            <a:tailEnd/>
          </a:ln>
        </p:spPr>
        <p:txBody>
          <a:bodyPr>
            <a:spAutoFit/>
          </a:bodyPr>
          <a:lstStyle/>
          <a:p>
            <a:pPr algn="ctr">
              <a:spcBef>
                <a:spcPct val="50000"/>
              </a:spcBef>
            </a:pPr>
            <a:r>
              <a:rPr lang="en-US" sz="3200" b="1" u="sng" dirty="0">
                <a:solidFill>
                  <a:srgbClr val="19066A"/>
                </a:solidFill>
              </a:rPr>
              <a:t>Ion Channels are a good Test Case</a:t>
            </a:r>
          </a:p>
        </p:txBody>
      </p:sp>
      <p:sp>
        <p:nvSpPr>
          <p:cNvPr id="88069" name="TextBox 6"/>
          <p:cNvSpPr txBox="1">
            <a:spLocks noChangeArrowheads="1"/>
          </p:cNvSpPr>
          <p:nvPr/>
        </p:nvSpPr>
        <p:spPr bwMode="auto">
          <a:xfrm>
            <a:off x="1268023" y="1590675"/>
            <a:ext cx="6384119" cy="4801314"/>
          </a:xfrm>
          <a:prstGeom prst="rect">
            <a:avLst/>
          </a:prstGeom>
          <a:noFill/>
          <a:ln w="9525">
            <a:noFill/>
            <a:miter lim="800000"/>
            <a:headEnd/>
            <a:tailEnd/>
          </a:ln>
        </p:spPr>
        <p:txBody>
          <a:bodyPr wrap="none">
            <a:spAutoFit/>
          </a:bodyPr>
          <a:lstStyle/>
          <a:p>
            <a:pPr algn="ctr"/>
            <a:r>
              <a:rPr lang="en-US" sz="2400" b="1" dirty="0">
                <a:solidFill>
                  <a:srgbClr val="19066A"/>
                </a:solidFill>
              </a:rPr>
              <a:t>Simple Physics </a:t>
            </a:r>
            <a:r>
              <a:rPr lang="en-US" sz="2400" dirty="0">
                <a:solidFill>
                  <a:srgbClr val="19066A"/>
                </a:solidFill>
              </a:rPr>
              <a:t>(Electrodiffusion)</a:t>
            </a:r>
            <a:r>
              <a:rPr lang="en-US" sz="2400" b="1" dirty="0">
                <a:solidFill>
                  <a:srgbClr val="19066A"/>
                </a:solidFill>
              </a:rPr>
              <a:t/>
            </a:r>
            <a:br>
              <a:rPr lang="en-US" sz="2400" b="1" dirty="0">
                <a:solidFill>
                  <a:srgbClr val="19066A"/>
                </a:solidFill>
              </a:rPr>
            </a:br>
            <a:endParaRPr lang="en-US" sz="2400" b="1" dirty="0">
              <a:solidFill>
                <a:srgbClr val="19066A"/>
              </a:solidFill>
            </a:endParaRPr>
          </a:p>
          <a:p>
            <a:pPr algn="ctr"/>
            <a:r>
              <a:rPr lang="en-US" sz="2400" b="1" dirty="0">
                <a:solidFill>
                  <a:srgbClr val="19066A"/>
                </a:solidFill>
              </a:rPr>
              <a:t>Single Structure </a:t>
            </a:r>
            <a:r>
              <a:rPr lang="en-US" sz="2400" dirty="0">
                <a:solidFill>
                  <a:srgbClr val="19066A"/>
                </a:solidFill>
              </a:rPr>
              <a:t>(once open)</a:t>
            </a:r>
            <a:r>
              <a:rPr lang="en-US" sz="2400" b="1" dirty="0">
                <a:solidFill>
                  <a:srgbClr val="19066A"/>
                </a:solidFill>
              </a:rPr>
              <a:t/>
            </a:r>
            <a:br>
              <a:rPr lang="en-US" sz="2400" b="1" dirty="0">
                <a:solidFill>
                  <a:srgbClr val="19066A"/>
                </a:solidFill>
              </a:rPr>
            </a:br>
            <a:endParaRPr lang="en-US" sz="2400" b="1" dirty="0">
              <a:solidFill>
                <a:srgbClr val="19066A"/>
              </a:solidFill>
            </a:endParaRPr>
          </a:p>
          <a:p>
            <a:pPr algn="ctr"/>
            <a:r>
              <a:rPr lang="en-US" sz="2400" b="1" dirty="0">
                <a:solidFill>
                  <a:srgbClr val="19066A"/>
                </a:solidFill>
              </a:rPr>
              <a:t>Simple Theory is Possible </a:t>
            </a:r>
            <a:br>
              <a:rPr lang="en-US" sz="2400" b="1" dirty="0">
                <a:solidFill>
                  <a:srgbClr val="19066A"/>
                </a:solidFill>
              </a:rPr>
            </a:br>
            <a:r>
              <a:rPr lang="en-US" sz="1800" dirty="0">
                <a:solidFill>
                  <a:srgbClr val="19066A"/>
                </a:solidFill>
              </a:rPr>
              <a:t>and Reasonably Robust </a:t>
            </a:r>
            <a:r>
              <a:rPr lang="en-US" sz="2400" b="1" dirty="0">
                <a:solidFill>
                  <a:srgbClr val="19066A"/>
                </a:solidFill>
              </a:rPr>
              <a:t/>
            </a:r>
            <a:br>
              <a:rPr lang="en-US" sz="2400" b="1" dirty="0">
                <a:solidFill>
                  <a:srgbClr val="19066A"/>
                </a:solidFill>
              </a:rPr>
            </a:br>
            <a:r>
              <a:rPr lang="en-US" sz="2400" b="1" dirty="0">
                <a:solidFill>
                  <a:srgbClr val="19066A"/>
                </a:solidFill>
              </a:rPr>
              <a:t>because </a:t>
            </a:r>
            <a:r>
              <a:rPr lang="en-US" sz="2400" b="1" u="sng" dirty="0">
                <a:solidFill>
                  <a:srgbClr val="19066A"/>
                </a:solidFill>
              </a:rPr>
              <a:t>Channels are </a:t>
            </a:r>
            <a:r>
              <a:rPr lang="en-US" sz="2400" b="1" u="sng" dirty="0" smtClean="0">
                <a:solidFill>
                  <a:srgbClr val="19066A"/>
                </a:solidFill>
              </a:rPr>
              <a:t>Devices</a:t>
            </a:r>
          </a:p>
          <a:p>
            <a:pPr algn="ctr"/>
            <a:r>
              <a:rPr lang="en-US" sz="2400" dirty="0" smtClean="0">
                <a:solidFill>
                  <a:srgbClr val="19066A"/>
                </a:solidFill>
              </a:rPr>
              <a:t>with well defined </a:t>
            </a:r>
            <a:br>
              <a:rPr lang="en-US" sz="2400" dirty="0" smtClean="0">
                <a:solidFill>
                  <a:srgbClr val="19066A"/>
                </a:solidFill>
              </a:rPr>
            </a:br>
            <a:r>
              <a:rPr lang="en-US" sz="2400" b="1" dirty="0" smtClean="0">
                <a:solidFill>
                  <a:srgbClr val="19066A"/>
                </a:solidFill>
              </a:rPr>
              <a:t>Inputs, Outputs </a:t>
            </a:r>
            <a:r>
              <a:rPr lang="en-US" sz="1800" dirty="0" smtClean="0">
                <a:solidFill>
                  <a:srgbClr val="19066A"/>
                </a:solidFill>
              </a:rPr>
              <a:t>and</a:t>
            </a:r>
            <a:r>
              <a:rPr lang="en-US" sz="1800" b="1" dirty="0" smtClean="0">
                <a:solidFill>
                  <a:srgbClr val="19066A"/>
                </a:solidFill>
              </a:rPr>
              <a:t> </a:t>
            </a:r>
            <a:r>
              <a:rPr lang="en-US" sz="2400" b="1" dirty="0" smtClean="0">
                <a:solidFill>
                  <a:srgbClr val="19066A"/>
                </a:solidFill>
              </a:rPr>
              <a:t>Power Supplies</a:t>
            </a:r>
          </a:p>
          <a:p>
            <a:pPr algn="ctr"/>
            <a:endParaRPr lang="en-US" sz="2400" b="1" dirty="0" smtClean="0">
              <a:solidFill>
                <a:srgbClr val="19066A"/>
              </a:solidFill>
            </a:endParaRPr>
          </a:p>
          <a:p>
            <a:pPr algn="ctr"/>
            <a:endParaRPr lang="en-US" sz="2400" b="1" dirty="0">
              <a:solidFill>
                <a:srgbClr val="19066A"/>
              </a:solidFill>
            </a:endParaRPr>
          </a:p>
          <a:p>
            <a:pPr algn="ctr"/>
            <a:endParaRPr lang="en-US" sz="2400" b="1" dirty="0">
              <a:solidFill>
                <a:srgbClr val="19066A"/>
              </a:solidFill>
            </a:endParaRPr>
          </a:p>
          <a:p>
            <a:pPr algn="ctr"/>
            <a:r>
              <a:rPr lang="en-US" sz="2400" i="1" dirty="0">
                <a:solidFill>
                  <a:srgbClr val="19066A"/>
                </a:solidFill>
              </a:rPr>
              <a:t>Channels are also Biologically Very Important</a:t>
            </a:r>
            <a:endParaRPr lang="en-US" sz="2800" i="1" dirty="0">
              <a:solidFill>
                <a:srgbClr val="19066A"/>
              </a:solidFill>
            </a:endParaRPr>
          </a:p>
        </p:txBody>
      </p:sp>
    </p:spTree>
    <p:extLst>
      <p:ext uri="{BB962C8B-B14F-4D97-AF65-F5344CB8AC3E}">
        <p14:creationId xmlns:p14="http://schemas.microsoft.com/office/powerpoint/2010/main" val="3223874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92E85B-D96E-4C64-8DCC-FF1FED9104FA}" type="slidenum">
              <a:rPr lang="en-US" smtClean="0"/>
              <a:pPr>
                <a:defRPr/>
              </a:pPr>
              <a:t>20</a:t>
            </a:fld>
            <a:endParaRPr lang="en-US" dirty="0"/>
          </a:p>
        </p:txBody>
      </p:sp>
      <p:sp>
        <p:nvSpPr>
          <p:cNvPr id="3" name="TextBox 2"/>
          <p:cNvSpPr txBox="1"/>
          <p:nvPr/>
        </p:nvSpPr>
        <p:spPr>
          <a:xfrm>
            <a:off x="1019175" y="210562"/>
            <a:ext cx="7010400" cy="6494085"/>
          </a:xfrm>
          <a:prstGeom prst="rect">
            <a:avLst/>
          </a:prstGeom>
          <a:noFill/>
        </p:spPr>
        <p:txBody>
          <a:bodyPr wrap="square" rtlCol="0">
            <a:spAutoFit/>
          </a:bodyPr>
          <a:lstStyle/>
          <a:p>
            <a:pPr algn="ctr"/>
            <a:r>
              <a:rPr lang="en-US" sz="1800" b="1" dirty="0" smtClean="0"/>
              <a:t>Selected PNP-DFT Publications</a:t>
            </a:r>
            <a:endParaRPr lang="en-US" sz="1800" b="1" dirty="0"/>
          </a:p>
          <a:p>
            <a:pPr algn="ctr"/>
            <a:r>
              <a:rPr lang="en-US" sz="1800" b="1" dirty="0"/>
              <a:t>Dirk </a:t>
            </a:r>
            <a:r>
              <a:rPr lang="en-US" sz="1800" b="1" dirty="0" smtClean="0"/>
              <a:t>Gillespie</a:t>
            </a:r>
          </a:p>
          <a:p>
            <a:pPr algn="ctr"/>
            <a:r>
              <a:rPr lang="en-US" sz="1000" b="1" dirty="0" smtClean="0"/>
              <a:t>January 2012</a:t>
            </a:r>
            <a:endParaRPr lang="en-US" sz="1000" dirty="0"/>
          </a:p>
          <a:p>
            <a:r>
              <a:rPr lang="en-US" sz="1000" dirty="0"/>
              <a:t>  </a:t>
            </a:r>
          </a:p>
          <a:p>
            <a:pPr marL="228600" lvl="0" indent="-228600">
              <a:buFont typeface="+mj-lt"/>
              <a:buAutoNum type="arabicParenR"/>
            </a:pPr>
            <a:r>
              <a:rPr lang="en-US" sz="1000" dirty="0" smtClean="0"/>
              <a:t>Gillespie, D., W. Nonner and R. S. Eisenberg (2002). "Coupling Poisson-Nernst-Planck and Density Functional Theory to Calculate Ion Flux." </a:t>
            </a:r>
            <a:r>
              <a:rPr lang="en-US" sz="1000" u="sng" dirty="0" smtClean="0"/>
              <a:t>Journal of Physics (Condensed Matter)</a:t>
            </a:r>
            <a:r>
              <a:rPr lang="en-US" sz="1000" dirty="0" smtClean="0"/>
              <a:t> </a:t>
            </a:r>
            <a:r>
              <a:rPr lang="en-US" sz="1000" b="1" dirty="0" smtClean="0"/>
              <a:t>14</a:t>
            </a:r>
            <a:r>
              <a:rPr lang="en-US" sz="1000" dirty="0" smtClean="0"/>
              <a:t>: 12129-12145.</a:t>
            </a:r>
          </a:p>
          <a:p>
            <a:pPr marL="228600" lvl="0" indent="-228600">
              <a:buFont typeface="+mj-lt"/>
              <a:buAutoNum type="arabicParenR"/>
            </a:pPr>
            <a:r>
              <a:rPr lang="en-US" sz="1000" dirty="0" smtClean="0"/>
              <a:t>Gillespie, D., W. Nonner and R. S. Eisenberg (2003). "Density functional theory of charged, hard-sphere fluids." </a:t>
            </a:r>
            <a:r>
              <a:rPr lang="en-US" sz="1000" u="sng" dirty="0" smtClean="0"/>
              <a:t>Physical Review E</a:t>
            </a:r>
            <a:r>
              <a:rPr lang="en-US" sz="1000" dirty="0" smtClean="0"/>
              <a:t> </a:t>
            </a:r>
            <a:r>
              <a:rPr lang="en-US" sz="1000" b="1" dirty="0" smtClean="0"/>
              <a:t>68</a:t>
            </a:r>
            <a:r>
              <a:rPr lang="en-US" sz="1000" dirty="0" smtClean="0"/>
              <a:t>: 0313503.</a:t>
            </a:r>
          </a:p>
          <a:p>
            <a:pPr marL="228600" lvl="0" indent="-228600">
              <a:buFont typeface="+mj-lt"/>
              <a:buAutoNum type="arabicParenR"/>
            </a:pPr>
            <a:r>
              <a:rPr lang="en-US" sz="1000" dirty="0" smtClean="0"/>
              <a:t>Gillespie, D., M. </a:t>
            </a:r>
            <a:r>
              <a:rPr lang="en-US" sz="1000" dirty="0" err="1" smtClean="0"/>
              <a:t>Valisko,D</a:t>
            </a:r>
            <a:r>
              <a:rPr lang="en-US" sz="1000" dirty="0" smtClean="0"/>
              <a:t>. Boda (2005). "Density functional theory of the electrical double layer: the RFD functional." </a:t>
            </a:r>
            <a:r>
              <a:rPr lang="en-US" sz="1000" u="sng" dirty="0" smtClean="0"/>
              <a:t>J of Physics: Condensed Matter </a:t>
            </a:r>
            <a:r>
              <a:rPr lang="en-US" sz="1000" b="1" dirty="0" smtClean="0"/>
              <a:t>17</a:t>
            </a:r>
            <a:r>
              <a:rPr lang="en-US" sz="1000" dirty="0" smtClean="0"/>
              <a:t>: 6609-6626.</a:t>
            </a:r>
          </a:p>
          <a:p>
            <a:pPr marL="228600" lvl="0" indent="-228600">
              <a:buFont typeface="+mj-lt"/>
              <a:buAutoNum type="arabicParenR"/>
            </a:pPr>
            <a:r>
              <a:rPr lang="en-US" sz="1000" dirty="0" smtClean="0"/>
              <a:t>Roth, R. and D. Gillespie (2005). "Physics of Size Selectivity." </a:t>
            </a:r>
            <a:r>
              <a:rPr lang="en-US" sz="1000" u="sng" dirty="0" smtClean="0"/>
              <a:t>Physical Review Letters</a:t>
            </a:r>
            <a:r>
              <a:rPr lang="en-US" sz="1000" b="1" dirty="0" smtClean="0"/>
              <a:t> 95</a:t>
            </a:r>
            <a:r>
              <a:rPr lang="en-US" sz="1000" dirty="0" smtClean="0"/>
              <a:t>: 247801.</a:t>
            </a:r>
          </a:p>
          <a:p>
            <a:pPr marL="228600" lvl="0" indent="-228600">
              <a:buFont typeface="+mj-lt"/>
              <a:buAutoNum type="arabicParenR"/>
            </a:pPr>
            <a:r>
              <a:rPr lang="en-US" sz="1000" dirty="0" smtClean="0"/>
              <a:t>Gillespie, D. and D. Boda (2008). "The Anomalous Mole Fraction Effect in Calcium Channels: A Measure of Preferential Selectivity." </a:t>
            </a:r>
            <a:r>
              <a:rPr lang="en-US" sz="1000" u="sng" dirty="0" smtClean="0"/>
              <a:t>Biophys. J.</a:t>
            </a:r>
            <a:r>
              <a:rPr lang="en-US" sz="1000" dirty="0" smtClean="0"/>
              <a:t> </a:t>
            </a:r>
            <a:r>
              <a:rPr lang="en-US" sz="1000" b="1" dirty="0" smtClean="0"/>
              <a:t>95</a:t>
            </a:r>
            <a:r>
              <a:rPr lang="en-US" sz="1000" dirty="0" smtClean="0"/>
              <a:t>(6): 2658-2672.</a:t>
            </a:r>
          </a:p>
          <a:p>
            <a:pPr marL="228600" lvl="0" indent="-228600">
              <a:buFont typeface="+mj-lt"/>
              <a:buAutoNum type="arabicParenR"/>
            </a:pPr>
            <a:r>
              <a:rPr lang="en-US" sz="1000" dirty="0" smtClean="0"/>
              <a:t>Gillespie, D., D. Boda, Y. He, P. </a:t>
            </a:r>
            <a:r>
              <a:rPr lang="en-US" sz="1000" dirty="0" err="1" smtClean="0"/>
              <a:t>Apel</a:t>
            </a:r>
            <a:r>
              <a:rPr lang="en-US" sz="1000" dirty="0" smtClean="0"/>
              <a:t> and Z. S. </a:t>
            </a:r>
            <a:r>
              <a:rPr lang="en-US" sz="1000" dirty="0" err="1" smtClean="0"/>
              <a:t>Siwy</a:t>
            </a:r>
            <a:r>
              <a:rPr lang="en-US" sz="1000" dirty="0" smtClean="0"/>
              <a:t> (2008). "Synthetic </a:t>
            </a:r>
            <a:r>
              <a:rPr lang="en-US" sz="1000" dirty="0" err="1" smtClean="0"/>
              <a:t>Nanopores</a:t>
            </a:r>
            <a:r>
              <a:rPr lang="en-US" sz="1000" dirty="0" smtClean="0"/>
              <a:t> as a Test Case for Ion Channel Theories: The Anomalous Mole Fraction Effect without Single Filing." </a:t>
            </a:r>
            <a:r>
              <a:rPr lang="en-US" sz="1000" u="sng" dirty="0" smtClean="0"/>
              <a:t>Biophys. J.</a:t>
            </a:r>
            <a:r>
              <a:rPr lang="en-US" sz="1000" dirty="0" smtClean="0"/>
              <a:t> </a:t>
            </a:r>
            <a:r>
              <a:rPr lang="en-US" sz="1000" b="1" dirty="0" smtClean="0"/>
              <a:t>95</a:t>
            </a:r>
            <a:r>
              <a:rPr lang="en-US" sz="1000" dirty="0" smtClean="0"/>
              <a:t>(2): 609-619.</a:t>
            </a:r>
          </a:p>
          <a:p>
            <a:pPr marL="228600" lvl="0" indent="-228600">
              <a:buFont typeface="+mj-lt"/>
              <a:buAutoNum type="arabicParenR"/>
            </a:pPr>
            <a:r>
              <a:rPr lang="en-US" sz="1000" dirty="0" smtClean="0"/>
              <a:t>Gillespie, D. and M. Fill (2008). "Intracellular Calcium Release Channels Mediate Their Own Countercurrent: The Ryanodine Receptor Case Study." </a:t>
            </a:r>
            <a:r>
              <a:rPr lang="en-US" sz="1000" u="sng" dirty="0" smtClean="0"/>
              <a:t>Biophys. J.</a:t>
            </a:r>
            <a:r>
              <a:rPr lang="en-US" sz="1000" dirty="0" smtClean="0"/>
              <a:t> </a:t>
            </a:r>
            <a:r>
              <a:rPr lang="en-US" sz="1000" b="1" dirty="0" smtClean="0"/>
              <a:t>95</a:t>
            </a:r>
            <a:r>
              <a:rPr lang="en-US" sz="1000" dirty="0" smtClean="0"/>
              <a:t>(8): 3706-3714.</a:t>
            </a:r>
          </a:p>
          <a:p>
            <a:pPr marL="228600" indent="-228600">
              <a:buFont typeface="+mj-lt"/>
              <a:buAutoNum type="arabicParenR"/>
            </a:pPr>
            <a:r>
              <a:rPr lang="en-US" sz="1000" dirty="0" err="1" smtClean="0"/>
              <a:t>Malasics</a:t>
            </a:r>
            <a:r>
              <a:rPr lang="en-US" sz="1000" dirty="0" smtClean="0"/>
              <a:t>, A., D. Gillespie and D. Boda (2008). "Simulating prescribed particle densities in the grand canonical ensemble using iterative algorithms." </a:t>
            </a:r>
            <a:r>
              <a:rPr lang="en-US" sz="1000" u="sng" dirty="0" smtClean="0"/>
              <a:t>Journal of Chemical Physics</a:t>
            </a:r>
            <a:r>
              <a:rPr lang="en-US" sz="1000" dirty="0" smtClean="0"/>
              <a:t> </a:t>
            </a:r>
            <a:r>
              <a:rPr lang="en-US" sz="1000" b="1" dirty="0" smtClean="0"/>
              <a:t>128</a:t>
            </a:r>
            <a:r>
              <a:rPr lang="en-US" sz="1000" dirty="0" smtClean="0"/>
              <a:t>: 124102. Roth, R., D. Gillespie, W. Nonner and B. Eisenberg (2008). "Bubbles, Gating, and Anesthetics in Ion Channels." </a:t>
            </a:r>
            <a:r>
              <a:rPr lang="en-US" sz="1000" u="sng" dirty="0" smtClean="0"/>
              <a:t>Biophys. J.</a:t>
            </a:r>
            <a:r>
              <a:rPr lang="en-US" sz="1000" dirty="0" smtClean="0"/>
              <a:t> </a:t>
            </a:r>
            <a:r>
              <a:rPr lang="en-US" sz="1000" b="1" dirty="0" smtClean="0"/>
              <a:t>94 </a:t>
            </a:r>
            <a:r>
              <a:rPr lang="en-US" sz="1000" dirty="0" smtClean="0"/>
              <a:t>4282-4298.</a:t>
            </a:r>
          </a:p>
          <a:p>
            <a:pPr marL="228600" lvl="0" indent="-228600">
              <a:buFont typeface="+mj-lt"/>
              <a:buAutoNum type="arabicParenR"/>
            </a:pPr>
            <a:r>
              <a:rPr lang="en-US" sz="1000" dirty="0" smtClean="0"/>
              <a:t>19)  </a:t>
            </a:r>
            <a:r>
              <a:rPr lang="en-US" sz="1000" dirty="0" err="1" smtClean="0"/>
              <a:t>Bardhan</a:t>
            </a:r>
            <a:r>
              <a:rPr lang="en-US" sz="1000" dirty="0" smtClean="0"/>
              <a:t>, J. P., R. S. Eisenberg and D. Gillespie (2009). "Discretization of the induced-charge boundary integral equation." </a:t>
            </a:r>
            <a:r>
              <a:rPr lang="en-US" sz="1000" u="sng" dirty="0" smtClean="0"/>
              <a:t>Physical Review E (Statistical, Nonlinear, and Soft Matter Physics)</a:t>
            </a:r>
            <a:r>
              <a:rPr lang="en-US" sz="1000" dirty="0" smtClean="0"/>
              <a:t> </a:t>
            </a:r>
            <a:r>
              <a:rPr lang="en-US" sz="1000" b="1" dirty="0" smtClean="0"/>
              <a:t>80</a:t>
            </a:r>
            <a:r>
              <a:rPr lang="en-US" sz="1000" dirty="0" smtClean="0"/>
              <a:t>(1): 011906-10.</a:t>
            </a:r>
          </a:p>
          <a:p>
            <a:pPr marL="228600" lvl="0" indent="-228600">
              <a:buFont typeface="+mj-lt"/>
              <a:buAutoNum type="arabicParenR"/>
            </a:pPr>
            <a:r>
              <a:rPr lang="en-US" sz="1000" dirty="0" smtClean="0"/>
              <a:t>Boda, D., M. Valisko, D. Henderson, B. Eisenberg, D. Gillespie and W. Nonner (2009). "Ionic selectivity in L-type calcium channels by electrostatics and hard-core repulsion." </a:t>
            </a:r>
            <a:r>
              <a:rPr lang="en-US" sz="1000" u="sng" dirty="0" smtClean="0"/>
              <a:t>J. Gen. Physiol.</a:t>
            </a:r>
            <a:r>
              <a:rPr lang="en-US" sz="1000" dirty="0" smtClean="0"/>
              <a:t> </a:t>
            </a:r>
            <a:r>
              <a:rPr lang="en-US" sz="1000" b="1" dirty="0" smtClean="0"/>
              <a:t>133</a:t>
            </a:r>
            <a:r>
              <a:rPr lang="en-US" sz="1000" dirty="0" smtClean="0"/>
              <a:t>(5): 497-509.</a:t>
            </a:r>
          </a:p>
          <a:p>
            <a:pPr marL="228600" lvl="0" indent="-228600">
              <a:buFont typeface="+mj-lt"/>
              <a:buAutoNum type="arabicParenR"/>
            </a:pPr>
            <a:r>
              <a:rPr lang="en-US" sz="1000" dirty="0" smtClean="0"/>
              <a:t>Gillespie, D., J. </a:t>
            </a:r>
            <a:r>
              <a:rPr lang="en-US" sz="1000" dirty="0" err="1" smtClean="0"/>
              <a:t>Giri</a:t>
            </a:r>
            <a:r>
              <a:rPr lang="en-US" sz="1000" dirty="0" smtClean="0"/>
              <a:t> and M. Fill (2009). "Reinterpreting the Anomalous Mole Fraction Effect. The ryanodine receptor case study." </a:t>
            </a:r>
            <a:r>
              <a:rPr lang="en-US" sz="1000" u="sng" dirty="0" err="1" smtClean="0"/>
              <a:t>Biophyiscal</a:t>
            </a:r>
            <a:r>
              <a:rPr lang="en-US" sz="1000" u="sng" dirty="0" smtClean="0"/>
              <a:t> </a:t>
            </a:r>
            <a:r>
              <a:rPr lang="en-US" sz="1000" u="sng" dirty="0" err="1" smtClean="0"/>
              <a:t>Jl</a:t>
            </a:r>
            <a:r>
              <a:rPr lang="en-US" sz="1000" dirty="0" smtClean="0"/>
              <a:t> </a:t>
            </a:r>
            <a:r>
              <a:rPr lang="en-US" sz="1000" b="1" dirty="0" smtClean="0"/>
              <a:t>97</a:t>
            </a:r>
            <a:r>
              <a:rPr lang="en-US" sz="1000" dirty="0" smtClean="0"/>
              <a:t>(8): pp. 2212 - 2221 </a:t>
            </a:r>
          </a:p>
          <a:p>
            <a:pPr marL="228600" lvl="0" indent="-228600">
              <a:buFont typeface="+mj-lt"/>
              <a:buAutoNum type="arabicParenR"/>
            </a:pPr>
            <a:r>
              <a:rPr lang="en-US" sz="1000" dirty="0" smtClean="0"/>
              <a:t>He, Y., D. Gillespie, D. Boda, I. </a:t>
            </a:r>
            <a:r>
              <a:rPr lang="en-US" sz="1000" dirty="0" err="1" smtClean="0"/>
              <a:t>Vlassiouk</a:t>
            </a:r>
            <a:r>
              <a:rPr lang="en-US" sz="1000" dirty="0" smtClean="0"/>
              <a:t>, R. S. Eisenberg and Z. S. </a:t>
            </a:r>
            <a:r>
              <a:rPr lang="en-US" sz="1000" dirty="0" err="1" smtClean="0"/>
              <a:t>Siwy</a:t>
            </a:r>
            <a:r>
              <a:rPr lang="en-US" sz="1000" dirty="0" smtClean="0"/>
              <a:t> (2009). "Tuning Transport Properties of </a:t>
            </a:r>
            <a:r>
              <a:rPr lang="en-US" sz="1000" dirty="0" err="1" smtClean="0"/>
              <a:t>Nanofluidic</a:t>
            </a:r>
            <a:r>
              <a:rPr lang="en-US" sz="1000" dirty="0" smtClean="0"/>
              <a:t> Devices with Local Charge Inversion." </a:t>
            </a:r>
            <a:r>
              <a:rPr lang="en-US" sz="1000" u="sng" dirty="0" smtClean="0"/>
              <a:t>Journal of the American Chemical Society</a:t>
            </a:r>
            <a:r>
              <a:rPr lang="en-US" sz="1000" dirty="0" smtClean="0"/>
              <a:t> </a:t>
            </a:r>
            <a:r>
              <a:rPr lang="en-US" sz="1000" b="1" dirty="0" smtClean="0"/>
              <a:t>131</a:t>
            </a:r>
            <a:r>
              <a:rPr lang="en-US" sz="1000" dirty="0" smtClean="0"/>
              <a:t>(14): 5194-5202.</a:t>
            </a:r>
          </a:p>
          <a:p>
            <a:pPr marL="228600" lvl="0" indent="-228600">
              <a:buFont typeface="+mj-lt"/>
              <a:buAutoNum type="arabicParenR"/>
            </a:pPr>
            <a:r>
              <a:rPr lang="en-US" sz="1000" dirty="0" smtClean="0"/>
              <a:t>Gillespie, D. (2010). "Analytic Theory for Dilute Colloids in a Charged Slit." </a:t>
            </a:r>
            <a:r>
              <a:rPr lang="en-US" sz="1000" u="sng" dirty="0" smtClean="0"/>
              <a:t>The Journal of Physical Chemistry B</a:t>
            </a:r>
            <a:r>
              <a:rPr lang="en-US" sz="1000" dirty="0" smtClean="0"/>
              <a:t> </a:t>
            </a:r>
            <a:r>
              <a:rPr lang="en-US" sz="1000" b="1" dirty="0" smtClean="0"/>
              <a:t>114</a:t>
            </a:r>
            <a:r>
              <a:rPr lang="en-US" sz="1000" dirty="0" smtClean="0"/>
              <a:t>(12): 4302-4309.</a:t>
            </a:r>
          </a:p>
          <a:p>
            <a:pPr marL="228600" lvl="0" indent="-228600">
              <a:buFont typeface="+mj-lt"/>
              <a:buAutoNum type="arabicParenR"/>
            </a:pPr>
            <a:r>
              <a:rPr lang="en-US" sz="1000" dirty="0" smtClean="0"/>
              <a:t>Boda, D., J. </a:t>
            </a:r>
            <a:r>
              <a:rPr lang="en-US" sz="1000" dirty="0" err="1" smtClean="0"/>
              <a:t>Giri</a:t>
            </a:r>
            <a:r>
              <a:rPr lang="en-US" sz="1000" dirty="0" smtClean="0"/>
              <a:t>, D. Henderson, B. Eisenberg and D. Gillespie (2011). "Analyzing the components of the free-energy landscape in a calcium selective ion channel by Widom's particle insertion method." </a:t>
            </a:r>
            <a:r>
              <a:rPr lang="en-US" sz="1000" u="sng" dirty="0" smtClean="0"/>
              <a:t>J Chem Phys</a:t>
            </a:r>
            <a:r>
              <a:rPr lang="en-US" sz="1000" dirty="0" smtClean="0"/>
              <a:t> </a:t>
            </a:r>
            <a:r>
              <a:rPr lang="en-US" sz="1000" b="1" dirty="0" smtClean="0"/>
              <a:t>134</a:t>
            </a:r>
            <a:r>
              <a:rPr lang="en-US" sz="1000" dirty="0" smtClean="0"/>
              <a:t>(5): 055102-14.</a:t>
            </a:r>
          </a:p>
          <a:p>
            <a:pPr marL="228600" lvl="0" indent="-228600">
              <a:buFont typeface="+mj-lt"/>
              <a:buAutoNum type="arabicParenR"/>
            </a:pPr>
            <a:r>
              <a:rPr lang="en-US" sz="1000" dirty="0" smtClean="0"/>
              <a:t>Gillespie, D. (2011). "Toward making the mean spherical approximation of primitive model electrolytes analytic: An analytic approximation of the MSA screening parameter." </a:t>
            </a:r>
            <a:r>
              <a:rPr lang="en-US" sz="1000" u="sng" dirty="0" smtClean="0"/>
              <a:t>J Chem Phys</a:t>
            </a:r>
            <a:r>
              <a:rPr lang="en-US" sz="1000" dirty="0" smtClean="0"/>
              <a:t> </a:t>
            </a:r>
            <a:r>
              <a:rPr lang="en-US" sz="1000" b="1" dirty="0" smtClean="0"/>
              <a:t>134</a:t>
            </a:r>
            <a:r>
              <a:rPr lang="en-US" sz="1000" dirty="0" smtClean="0"/>
              <a:t>(4): 044103-3.</a:t>
            </a:r>
          </a:p>
          <a:p>
            <a:pPr marL="228600" lvl="0" indent="-228600">
              <a:buFont typeface="+mj-lt"/>
              <a:buAutoNum type="arabicParenR"/>
            </a:pPr>
            <a:r>
              <a:rPr lang="en-US" sz="1000" dirty="0" smtClean="0"/>
              <a:t>Gillespie, D. (2011). "Free-Energy Density Functional of Ions at a Dielectric Interface." </a:t>
            </a:r>
            <a:r>
              <a:rPr lang="en-US" sz="1000" u="sng" dirty="0" smtClean="0"/>
              <a:t>The Journal of Physical Chemistry Letters</a:t>
            </a:r>
            <a:r>
              <a:rPr lang="en-US" sz="1000" dirty="0" smtClean="0"/>
              <a:t>: 1178-1182.</a:t>
            </a:r>
          </a:p>
          <a:p>
            <a:pPr marL="228600" lvl="0" indent="-228600">
              <a:buFont typeface="+mj-lt"/>
              <a:buAutoNum type="arabicParenR"/>
            </a:pPr>
            <a:r>
              <a:rPr lang="en-US" sz="1000" dirty="0" smtClean="0"/>
              <a:t>Krauss, D., B. Eisenberg and D. Gillespie (2011). "Selectivity sequences in a model calcium channel: role of electrostatic field strength." </a:t>
            </a:r>
            <a:r>
              <a:rPr lang="en-US" sz="1000" u="sng" dirty="0" smtClean="0"/>
              <a:t>European Biophysics Journal</a:t>
            </a:r>
            <a:r>
              <a:rPr lang="en-US" sz="1000" dirty="0" smtClean="0"/>
              <a:t> </a:t>
            </a:r>
            <a:r>
              <a:rPr lang="en-US" sz="1000" b="1" dirty="0" smtClean="0"/>
              <a:t>40</a:t>
            </a:r>
            <a:r>
              <a:rPr lang="en-US" sz="1000" dirty="0" smtClean="0"/>
              <a:t>(6): 775-782.</a:t>
            </a:r>
          </a:p>
          <a:p>
            <a:pPr marL="228600" lvl="0" indent="-228600">
              <a:buFont typeface="+mj-lt"/>
              <a:buAutoNum type="arabicParenR"/>
            </a:pPr>
            <a:r>
              <a:rPr lang="en-US" sz="1000" dirty="0" smtClean="0"/>
              <a:t>Krauss, D. and D. Gillespie (2010). "Sieving experiments and pore diameter: it’s not a simple relationship." </a:t>
            </a:r>
            <a:r>
              <a:rPr lang="en-US" sz="1000" u="sng" dirty="0" smtClean="0"/>
              <a:t>European Biophysics Journal</a:t>
            </a:r>
            <a:r>
              <a:rPr lang="en-US" sz="1000" dirty="0" smtClean="0"/>
              <a:t> </a:t>
            </a:r>
            <a:r>
              <a:rPr lang="en-US" sz="1000" b="1" dirty="0" smtClean="0"/>
              <a:t>39</a:t>
            </a:r>
            <a:r>
              <a:rPr lang="en-US" sz="1000" dirty="0" smtClean="0"/>
              <a:t>: 1513-1521.</a:t>
            </a:r>
            <a:endParaRPr lang="en-US" sz="1000" dirty="0"/>
          </a:p>
        </p:txBody>
      </p:sp>
    </p:spTree>
    <p:extLst>
      <p:ext uri="{BB962C8B-B14F-4D97-AF65-F5344CB8AC3E}">
        <p14:creationId xmlns:p14="http://schemas.microsoft.com/office/powerpoint/2010/main" val="26388716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20162" name="Slide Number Placeholder 5"/>
          <p:cNvSpPr>
            <a:spLocks noGrp="1"/>
          </p:cNvSpPr>
          <p:nvPr>
            <p:ph type="sldNum" sz="quarter" idx="12"/>
          </p:nvPr>
        </p:nvSpPr>
        <p:spPr>
          <a:noFill/>
        </p:spPr>
        <p:txBody>
          <a:bodyPr/>
          <a:lstStyle/>
          <a:p>
            <a:fld id="{031792B7-8491-4647-AEBD-E4BE556CE38F}"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grpSp>
        <p:nvGrpSpPr>
          <p:cNvPr id="220163" name="Group 2"/>
          <p:cNvGrpSpPr>
            <a:grpSpLocks/>
          </p:cNvGrpSpPr>
          <p:nvPr/>
        </p:nvGrpSpPr>
        <p:grpSpPr bwMode="auto">
          <a:xfrm>
            <a:off x="0" y="0"/>
            <a:ext cx="9134475" cy="8447088"/>
            <a:chOff x="0" y="0"/>
            <a:chExt cx="5754" cy="5321"/>
          </a:xfrm>
        </p:grpSpPr>
        <p:grpSp>
          <p:nvGrpSpPr>
            <p:cNvPr id="220164" name="Group 3"/>
            <p:cNvGrpSpPr>
              <a:grpSpLocks/>
            </p:cNvGrpSpPr>
            <p:nvPr/>
          </p:nvGrpSpPr>
          <p:grpSpPr bwMode="auto">
            <a:xfrm>
              <a:off x="62" y="512"/>
              <a:ext cx="3168" cy="3352"/>
              <a:chOff x="62" y="512"/>
              <a:chExt cx="3168" cy="3352"/>
            </a:xfrm>
          </p:grpSpPr>
          <p:pic>
            <p:nvPicPr>
              <p:cNvPr id="220177" name="Picture 4" descr="geometry"/>
              <p:cNvPicPr>
                <a:picLocks noChangeAspect="1" noChangeArrowheads="1"/>
              </p:cNvPicPr>
              <p:nvPr/>
            </p:nvPicPr>
            <p:blipFill>
              <a:blip r:embed="rId3" cstate="print"/>
              <a:srcRect/>
              <a:stretch>
                <a:fillRect/>
              </a:stretch>
            </p:blipFill>
            <p:spPr bwMode="auto">
              <a:xfrm>
                <a:off x="62" y="512"/>
                <a:ext cx="3168" cy="3352"/>
              </a:xfrm>
              <a:prstGeom prst="rect">
                <a:avLst/>
              </a:prstGeom>
              <a:noFill/>
              <a:ln w="63500">
                <a:solidFill>
                  <a:srgbClr val="FFFFFF"/>
                </a:solidFill>
                <a:miter lim="800000"/>
                <a:headEnd/>
                <a:tailEnd/>
              </a:ln>
            </p:spPr>
          </p:pic>
          <p:sp>
            <p:nvSpPr>
              <p:cNvPr id="220178" name="Rectangle 5"/>
              <p:cNvSpPr>
                <a:spLocks noChangeArrowheads="1"/>
              </p:cNvSpPr>
              <p:nvPr/>
            </p:nvSpPr>
            <p:spPr bwMode="auto">
              <a:xfrm>
                <a:off x="2767" y="1785"/>
                <a:ext cx="463" cy="522"/>
              </a:xfrm>
              <a:prstGeom prst="rect">
                <a:avLst/>
              </a:prstGeom>
              <a:solidFill>
                <a:schemeClr val="bg1"/>
              </a:solidFill>
              <a:ln w="38100" algn="ctr">
                <a:noFill/>
                <a:miter lim="800000"/>
                <a:headEnd/>
                <a:tailEnd/>
              </a:ln>
            </p:spPr>
            <p:txBody>
              <a:bodyPr anchor="ctr">
                <a:spAutoFit/>
              </a:bodyPr>
              <a:lstStyle/>
              <a:p>
                <a:pPr algn="ctr" eaLnBrk="0" hangingPunct="0">
                  <a:spcBef>
                    <a:spcPct val="50000"/>
                  </a:spcBef>
                </a:pPr>
                <a:endParaRPr lang="en-US">
                  <a:solidFill>
                    <a:srgbClr val="000000"/>
                  </a:solidFill>
                </a:endParaRPr>
              </a:p>
            </p:txBody>
          </p:sp>
          <p:sp>
            <p:nvSpPr>
              <p:cNvPr id="220179" name="Rectangle 6"/>
              <p:cNvSpPr>
                <a:spLocks noChangeArrowheads="1"/>
              </p:cNvSpPr>
              <p:nvPr/>
            </p:nvSpPr>
            <p:spPr bwMode="auto">
              <a:xfrm>
                <a:off x="62" y="1865"/>
                <a:ext cx="573" cy="522"/>
              </a:xfrm>
              <a:prstGeom prst="rect">
                <a:avLst/>
              </a:prstGeom>
              <a:solidFill>
                <a:schemeClr val="bg1"/>
              </a:solidFill>
              <a:ln w="38100" algn="ctr">
                <a:noFill/>
                <a:miter lim="800000"/>
                <a:headEnd/>
                <a:tailEnd/>
              </a:ln>
            </p:spPr>
            <p:txBody>
              <a:bodyPr anchor="ctr">
                <a:spAutoFit/>
              </a:bodyPr>
              <a:lstStyle/>
              <a:p>
                <a:pPr algn="ctr" eaLnBrk="0" hangingPunct="0">
                  <a:spcBef>
                    <a:spcPct val="50000"/>
                  </a:spcBef>
                </a:pPr>
                <a:endParaRPr lang="en-US">
                  <a:solidFill>
                    <a:srgbClr val="000000"/>
                  </a:solidFill>
                </a:endParaRPr>
              </a:p>
            </p:txBody>
          </p:sp>
        </p:grpSp>
        <p:sp>
          <p:nvSpPr>
            <p:cNvPr id="220165" name="Rectangle 7"/>
            <p:cNvSpPr>
              <a:spLocks noChangeArrowheads="1"/>
            </p:cNvSpPr>
            <p:nvPr/>
          </p:nvSpPr>
          <p:spPr bwMode="auto">
            <a:xfrm>
              <a:off x="3354" y="439"/>
              <a:ext cx="2400" cy="3204"/>
            </a:xfrm>
            <a:prstGeom prst="rect">
              <a:avLst/>
            </a:prstGeom>
            <a:noFill/>
            <a:ln w="9525">
              <a:noFill/>
              <a:miter lim="800000"/>
              <a:headEnd/>
              <a:tailEnd/>
            </a:ln>
          </p:spPr>
          <p:txBody>
            <a:bodyPr lIns="91422" tIns="45711" rIns="91422" bIns="45711">
              <a:spAutoFit/>
            </a:bodyPr>
            <a:lstStyle/>
            <a:p>
              <a:pPr defTabSz="915988" eaLnBrk="0" hangingPunct="0">
                <a:tabLst>
                  <a:tab pos="227013" algn="l"/>
                </a:tabLst>
              </a:pPr>
              <a:r>
                <a:rPr lang="en-US" sz="2400" b="1">
                  <a:solidFill>
                    <a:srgbClr val="000000"/>
                  </a:solidFill>
                </a:rPr>
                <a:t>Selectivity Filter</a:t>
              </a:r>
              <a:endParaRPr lang="en-US" sz="2400">
                <a:solidFill>
                  <a:srgbClr val="000000"/>
                </a:solidFill>
              </a:endParaRPr>
            </a:p>
            <a:p>
              <a:pPr defTabSz="915988" eaLnBrk="0" hangingPunct="0">
                <a:buFontTx/>
                <a:buChar char="•"/>
                <a:tabLst>
                  <a:tab pos="227013" algn="l"/>
                </a:tabLst>
              </a:pPr>
              <a:r>
                <a:rPr lang="en-US" sz="2400">
                  <a:solidFill>
                    <a:srgbClr val="000000"/>
                  </a:solidFill>
                </a:rPr>
                <a:t> is 10 Å long and 8 Å 	in diameter</a:t>
              </a:r>
            </a:p>
            <a:p>
              <a:pPr defTabSz="915988" eaLnBrk="0" hangingPunct="0">
                <a:buFontTx/>
                <a:buChar char="•"/>
                <a:tabLst>
                  <a:tab pos="227013" algn="l"/>
                </a:tabLst>
              </a:pPr>
              <a:r>
                <a:rPr lang="en-US" sz="2400">
                  <a:solidFill>
                    <a:srgbClr val="000000"/>
                  </a:solidFill>
                </a:rPr>
                <a:t> confines four </a:t>
              </a:r>
              <a:r>
                <a:rPr lang="en-US" sz="2400" b="1">
                  <a:solidFill>
                    <a:srgbClr val="000000"/>
                  </a:solidFill>
                </a:rPr>
                <a:t>D4899</a:t>
              </a:r>
              <a:br>
                <a:rPr lang="en-US" sz="2400" b="1">
                  <a:solidFill>
                    <a:srgbClr val="000000"/>
                  </a:solidFill>
                </a:rPr>
              </a:br>
              <a:r>
                <a:rPr lang="en-US" sz="2400" b="1">
                  <a:solidFill>
                    <a:srgbClr val="000000"/>
                  </a:solidFill>
                </a:rPr>
                <a:t>	</a:t>
              </a:r>
              <a:r>
                <a:rPr lang="en-US" sz="2400">
                  <a:solidFill>
                    <a:srgbClr val="000000"/>
                  </a:solidFill>
                </a:rPr>
                <a:t>negative amino acids.</a:t>
              </a:r>
            </a:p>
            <a:p>
              <a:pPr defTabSz="915988" eaLnBrk="0" hangingPunct="0">
                <a:tabLst>
                  <a:tab pos="227013" algn="l"/>
                </a:tabLst>
              </a:pPr>
              <a:endParaRPr lang="en-US" sz="2400">
                <a:solidFill>
                  <a:srgbClr val="000000"/>
                </a:solidFill>
              </a:endParaRPr>
            </a:p>
            <a:p>
              <a:pPr defTabSz="915988" eaLnBrk="0" hangingPunct="0">
                <a:tabLst>
                  <a:tab pos="227013" algn="l"/>
                </a:tabLst>
              </a:pPr>
              <a:r>
                <a:rPr lang="en-US" sz="2800">
                  <a:solidFill>
                    <a:srgbClr val="000000"/>
                  </a:solidFill>
                </a:rPr>
                <a:t>Four </a:t>
              </a:r>
              <a:r>
                <a:rPr lang="en-US" sz="2800" b="1">
                  <a:solidFill>
                    <a:srgbClr val="000000"/>
                  </a:solidFill>
                </a:rPr>
                <a:t>E4900</a:t>
              </a:r>
              <a:r>
                <a:rPr lang="en-US" sz="2800">
                  <a:solidFill>
                    <a:srgbClr val="000000"/>
                  </a:solidFill>
                </a:rPr>
                <a:t> positive amino acids are on lumenal side, overlapping D4899.</a:t>
              </a:r>
            </a:p>
            <a:p>
              <a:pPr defTabSz="915988" eaLnBrk="0" hangingPunct="0">
                <a:tabLst>
                  <a:tab pos="227013" algn="l"/>
                </a:tabLst>
              </a:pPr>
              <a:endParaRPr lang="en-US" sz="2400">
                <a:solidFill>
                  <a:srgbClr val="000000"/>
                </a:solidFill>
              </a:endParaRPr>
            </a:p>
            <a:p>
              <a:pPr defTabSz="915988" eaLnBrk="0" hangingPunct="0">
                <a:tabLst>
                  <a:tab pos="227013" algn="l"/>
                </a:tabLst>
              </a:pPr>
              <a:r>
                <a:rPr lang="en-US" sz="2400" b="1">
                  <a:solidFill>
                    <a:srgbClr val="000000"/>
                  </a:solidFill>
                </a:rPr>
                <a:t>Cytosolic distributed charge</a:t>
              </a:r>
            </a:p>
          </p:txBody>
        </p:sp>
        <p:sp>
          <p:nvSpPr>
            <p:cNvPr id="220166" name="Text Box 8"/>
            <p:cNvSpPr txBox="1">
              <a:spLocks noChangeArrowheads="1"/>
            </p:cNvSpPr>
            <p:nvPr/>
          </p:nvSpPr>
          <p:spPr bwMode="auto">
            <a:xfrm>
              <a:off x="930" y="617"/>
              <a:ext cx="505" cy="327"/>
            </a:xfrm>
            <a:prstGeom prst="rect">
              <a:avLst/>
            </a:prstGeom>
            <a:solidFill>
              <a:schemeClr val="bg1"/>
            </a:solidFill>
            <a:ln w="38100" algn="ctr">
              <a:noFill/>
              <a:miter lim="800000"/>
              <a:headEnd/>
              <a:tailEnd/>
            </a:ln>
          </p:spPr>
          <p:txBody>
            <a:bodyPr>
              <a:spAutoFit/>
            </a:bodyPr>
            <a:lstStyle/>
            <a:p>
              <a:pPr algn="ctr" eaLnBrk="0" hangingPunct="0">
                <a:spcBef>
                  <a:spcPct val="50000"/>
                </a:spcBef>
              </a:pPr>
              <a:endParaRPr lang="en-US" sz="2800" b="1">
                <a:solidFill>
                  <a:srgbClr val="BC0000"/>
                </a:solidFill>
              </a:endParaRPr>
            </a:p>
          </p:txBody>
        </p:sp>
        <p:sp>
          <p:nvSpPr>
            <p:cNvPr id="220167" name="Rectangle 9"/>
            <p:cNvSpPr>
              <a:spLocks noChangeArrowheads="1"/>
            </p:cNvSpPr>
            <p:nvPr/>
          </p:nvSpPr>
          <p:spPr bwMode="auto">
            <a:xfrm>
              <a:off x="930" y="4745"/>
              <a:ext cx="576" cy="576"/>
            </a:xfrm>
            <a:prstGeom prst="rect">
              <a:avLst/>
            </a:prstGeom>
            <a:noFill/>
            <a:ln w="38100" algn="ctr">
              <a:noFill/>
              <a:miter lim="800000"/>
              <a:headEnd/>
              <a:tailEnd/>
            </a:ln>
          </p:spPr>
          <p:txBody>
            <a:bodyPr wrap="none" anchor="ctr">
              <a:spAutoFit/>
            </a:bodyPr>
            <a:lstStyle/>
            <a:p>
              <a:pPr algn="ctr" eaLnBrk="0" hangingPunct="0">
                <a:spcBef>
                  <a:spcPct val="50000"/>
                </a:spcBef>
              </a:pPr>
              <a:endParaRPr lang="en-US">
                <a:solidFill>
                  <a:srgbClr val="000000"/>
                </a:solidFill>
              </a:endParaRPr>
            </a:p>
          </p:txBody>
        </p:sp>
        <p:grpSp>
          <p:nvGrpSpPr>
            <p:cNvPr id="220168" name="Group 10"/>
            <p:cNvGrpSpPr>
              <a:grpSpLocks/>
            </p:cNvGrpSpPr>
            <p:nvPr/>
          </p:nvGrpSpPr>
          <p:grpSpPr bwMode="auto">
            <a:xfrm>
              <a:off x="0" y="0"/>
              <a:ext cx="4544" cy="4160"/>
              <a:chOff x="0" y="0"/>
              <a:chExt cx="4544" cy="4160"/>
            </a:xfrm>
          </p:grpSpPr>
          <p:grpSp>
            <p:nvGrpSpPr>
              <p:cNvPr id="220169" name="Group 11"/>
              <p:cNvGrpSpPr>
                <a:grpSpLocks/>
              </p:cNvGrpSpPr>
              <p:nvPr/>
            </p:nvGrpSpPr>
            <p:grpSpPr bwMode="auto">
              <a:xfrm>
                <a:off x="130" y="0"/>
                <a:ext cx="4414" cy="4160"/>
                <a:chOff x="130" y="0"/>
                <a:chExt cx="4414" cy="4160"/>
              </a:xfrm>
            </p:grpSpPr>
            <p:sp>
              <p:nvSpPr>
                <p:cNvPr id="220172" name="Rectangle 12"/>
                <p:cNvSpPr>
                  <a:spLocks noChangeArrowheads="1"/>
                </p:cNvSpPr>
                <p:nvPr/>
              </p:nvSpPr>
              <p:spPr bwMode="auto">
                <a:xfrm>
                  <a:off x="1939" y="0"/>
                  <a:ext cx="1624" cy="327"/>
                </a:xfrm>
                <a:prstGeom prst="rect">
                  <a:avLst/>
                </a:prstGeom>
                <a:noFill/>
                <a:ln w="9525">
                  <a:noFill/>
                  <a:miter lim="800000"/>
                  <a:headEnd/>
                  <a:tailEnd/>
                </a:ln>
              </p:spPr>
              <p:txBody>
                <a:bodyPr wrap="none" lIns="91422" tIns="45711" rIns="91422" bIns="45711">
                  <a:spAutoFit/>
                </a:bodyPr>
                <a:lstStyle/>
                <a:p>
                  <a:pPr defTabSz="915988" eaLnBrk="0" hangingPunct="0"/>
                  <a:r>
                    <a:rPr lang="en-US" sz="2800" b="1" u="sng">
                      <a:solidFill>
                        <a:srgbClr val="000000"/>
                      </a:solidFill>
                    </a:rPr>
                    <a:t>The Geometry</a:t>
                  </a:r>
                </a:p>
              </p:txBody>
            </p:sp>
            <p:sp>
              <p:nvSpPr>
                <p:cNvPr id="220173" name="Text Box 13"/>
                <p:cNvSpPr txBox="1">
                  <a:spLocks noChangeArrowheads="1"/>
                </p:cNvSpPr>
                <p:nvPr/>
              </p:nvSpPr>
              <p:spPr bwMode="auto">
                <a:xfrm>
                  <a:off x="1026" y="3929"/>
                  <a:ext cx="3518" cy="231"/>
                </a:xfrm>
                <a:prstGeom prst="rect">
                  <a:avLst/>
                </a:prstGeom>
                <a:noFill/>
                <a:ln w="9525">
                  <a:noFill/>
                  <a:miter lim="800000"/>
                  <a:headEnd/>
                  <a:tailEnd/>
                </a:ln>
              </p:spPr>
              <p:txBody>
                <a:bodyPr wrap="none">
                  <a:spAutoFit/>
                </a:bodyPr>
                <a:lstStyle/>
                <a:p>
                  <a:pPr algn="ctr" eaLnBrk="0" hangingPunct="0"/>
                  <a:r>
                    <a:rPr lang="en-US" sz="1800">
                      <a:solidFill>
                        <a:srgbClr val="000000"/>
                      </a:solidFill>
                    </a:rPr>
                    <a:t>D. Gillespie</a:t>
                  </a:r>
                  <a:r>
                    <a:rPr lang="en-US" sz="1800" i="1">
                      <a:solidFill>
                        <a:srgbClr val="000000"/>
                      </a:solidFill>
                    </a:rPr>
                    <a:t> et al.</a:t>
                  </a:r>
                  <a:r>
                    <a:rPr lang="en-US" sz="1800">
                      <a:solidFill>
                        <a:srgbClr val="000000"/>
                      </a:solidFill>
                    </a:rPr>
                    <a:t>, </a:t>
                  </a:r>
                  <a:r>
                    <a:rPr lang="en-US" sz="1800" i="1">
                      <a:solidFill>
                        <a:srgbClr val="000000"/>
                      </a:solidFill>
                    </a:rPr>
                    <a:t>J. Phys. Chem.</a:t>
                  </a:r>
                  <a:r>
                    <a:rPr lang="en-US" sz="1800">
                      <a:solidFill>
                        <a:srgbClr val="000000"/>
                      </a:solidFill>
                    </a:rPr>
                    <a:t> 109, 15598 (2005).</a:t>
                  </a:r>
                </a:p>
              </p:txBody>
            </p:sp>
            <p:sp>
              <p:nvSpPr>
                <p:cNvPr id="220174" name="Text Box 14"/>
                <p:cNvSpPr txBox="1">
                  <a:spLocks noChangeArrowheads="1"/>
                </p:cNvSpPr>
                <p:nvPr/>
              </p:nvSpPr>
              <p:spPr bwMode="auto">
                <a:xfrm>
                  <a:off x="1113" y="944"/>
                  <a:ext cx="1354" cy="327"/>
                </a:xfrm>
                <a:prstGeom prst="rect">
                  <a:avLst/>
                </a:prstGeom>
                <a:noFill/>
                <a:ln w="25400" algn="ctr">
                  <a:noFill/>
                  <a:miter lim="800000"/>
                  <a:headEnd/>
                  <a:tailEnd/>
                </a:ln>
              </p:spPr>
              <p:txBody>
                <a:bodyPr>
                  <a:spAutoFit/>
                </a:bodyPr>
                <a:lstStyle/>
                <a:p>
                  <a:pPr algn="ctr" eaLnBrk="0" hangingPunct="0">
                    <a:spcBef>
                      <a:spcPct val="50000"/>
                    </a:spcBef>
                  </a:pPr>
                  <a:r>
                    <a:rPr lang="en-US" sz="2800" i="1">
                      <a:solidFill>
                        <a:srgbClr val="000000"/>
                      </a:solidFill>
                    </a:rPr>
                    <a:t>Protein</a:t>
                  </a:r>
                </a:p>
              </p:txBody>
            </p:sp>
            <p:sp>
              <p:nvSpPr>
                <p:cNvPr id="220175" name="Text Box 15"/>
                <p:cNvSpPr txBox="1">
                  <a:spLocks noChangeArrowheads="1"/>
                </p:cNvSpPr>
                <p:nvPr/>
              </p:nvSpPr>
              <p:spPr bwMode="auto">
                <a:xfrm>
                  <a:off x="484" y="3092"/>
                  <a:ext cx="1354" cy="288"/>
                </a:xfrm>
                <a:prstGeom prst="rect">
                  <a:avLst/>
                </a:prstGeom>
                <a:noFill/>
                <a:ln w="25400" algn="ctr">
                  <a:noFill/>
                  <a:miter lim="800000"/>
                  <a:headEnd/>
                  <a:tailEnd/>
                </a:ln>
              </p:spPr>
              <p:txBody>
                <a:bodyPr>
                  <a:spAutoFit/>
                </a:bodyPr>
                <a:lstStyle/>
                <a:p>
                  <a:pPr algn="ctr" eaLnBrk="0" hangingPunct="0">
                    <a:spcBef>
                      <a:spcPct val="50000"/>
                    </a:spcBef>
                  </a:pPr>
                  <a:r>
                    <a:rPr lang="en-US" sz="2400" i="1">
                      <a:solidFill>
                        <a:srgbClr val="000000"/>
                      </a:solidFill>
                    </a:rPr>
                    <a:t>Protein</a:t>
                  </a:r>
                </a:p>
              </p:txBody>
            </p:sp>
            <p:sp>
              <p:nvSpPr>
                <p:cNvPr id="220176" name="AutoShape 16"/>
                <p:cNvSpPr>
                  <a:spLocks noChangeArrowheads="1"/>
                </p:cNvSpPr>
                <p:nvPr/>
              </p:nvSpPr>
              <p:spPr bwMode="auto">
                <a:xfrm>
                  <a:off x="130" y="1865"/>
                  <a:ext cx="3100" cy="483"/>
                </a:xfrm>
                <a:prstGeom prst="leftRightArrow">
                  <a:avLst>
                    <a:gd name="adj1" fmla="val 24111"/>
                    <a:gd name="adj2" fmla="val 75741"/>
                  </a:avLst>
                </a:prstGeom>
                <a:solidFill>
                  <a:schemeClr val="accent1">
                    <a:alpha val="27058"/>
                  </a:schemeClr>
                </a:solidFill>
                <a:ln w="41275" cmpd="thinThick" algn="ctr">
                  <a:solidFill>
                    <a:schemeClr val="accent2"/>
                  </a:solidFill>
                  <a:miter lim="800000"/>
                  <a:headEnd/>
                  <a:tailEnd/>
                </a:ln>
              </p:spPr>
              <p:txBody>
                <a:bodyPr wrap="none" anchor="ctr"/>
                <a:lstStyle/>
                <a:p>
                  <a:pPr algn="ctr" eaLnBrk="0" hangingPunct="0">
                    <a:spcBef>
                      <a:spcPct val="50000"/>
                    </a:spcBef>
                  </a:pPr>
                  <a:endParaRPr lang="en-US">
                    <a:solidFill>
                      <a:srgbClr val="000000"/>
                    </a:solidFill>
                  </a:endParaRPr>
                </a:p>
              </p:txBody>
            </p:sp>
          </p:grpSp>
          <p:sp>
            <p:nvSpPr>
              <p:cNvPr id="220170" name="Text Box 17"/>
              <p:cNvSpPr txBox="1">
                <a:spLocks noChangeArrowheads="1"/>
              </p:cNvSpPr>
              <p:nvPr/>
            </p:nvSpPr>
            <p:spPr bwMode="auto">
              <a:xfrm>
                <a:off x="0" y="1357"/>
                <a:ext cx="896" cy="173"/>
              </a:xfrm>
              <a:prstGeom prst="rect">
                <a:avLst/>
              </a:prstGeom>
              <a:noFill/>
              <a:ln w="38100" algn="ctr">
                <a:noFill/>
                <a:miter lim="800000"/>
                <a:headEnd/>
                <a:tailEnd/>
              </a:ln>
            </p:spPr>
            <p:txBody>
              <a:bodyPr>
                <a:spAutoFit/>
              </a:bodyPr>
              <a:lstStyle/>
              <a:p>
                <a:pPr algn="ctr" eaLnBrk="0" hangingPunct="0">
                  <a:spcBef>
                    <a:spcPct val="50000"/>
                  </a:spcBef>
                </a:pPr>
                <a:r>
                  <a:rPr lang="en-US" sz="1200" b="1">
                    <a:solidFill>
                      <a:srgbClr val="000000"/>
                    </a:solidFill>
                  </a:rPr>
                  <a:t>Cytoplasm</a:t>
                </a:r>
              </a:p>
            </p:txBody>
          </p:sp>
          <p:sp>
            <p:nvSpPr>
              <p:cNvPr id="220171" name="Text Box 18"/>
              <p:cNvSpPr txBox="1">
                <a:spLocks noChangeArrowheads="1"/>
              </p:cNvSpPr>
              <p:nvPr/>
            </p:nvSpPr>
            <p:spPr bwMode="auto">
              <a:xfrm>
                <a:off x="2467" y="1357"/>
                <a:ext cx="896" cy="173"/>
              </a:xfrm>
              <a:prstGeom prst="rect">
                <a:avLst/>
              </a:prstGeom>
              <a:noFill/>
              <a:ln w="38100" algn="ctr">
                <a:noFill/>
                <a:miter lim="800000"/>
                <a:headEnd/>
                <a:tailEnd/>
              </a:ln>
            </p:spPr>
            <p:txBody>
              <a:bodyPr>
                <a:spAutoFit/>
              </a:bodyPr>
              <a:lstStyle/>
              <a:p>
                <a:pPr algn="ctr" eaLnBrk="0" hangingPunct="0">
                  <a:spcBef>
                    <a:spcPct val="50000"/>
                  </a:spcBef>
                </a:pPr>
                <a:r>
                  <a:rPr lang="en-US" sz="1200" b="1">
                    <a:solidFill>
                      <a:srgbClr val="000000"/>
                    </a:solidFill>
                  </a:rPr>
                  <a:t>Lumen</a:t>
                </a:r>
              </a:p>
            </p:txBody>
          </p:sp>
        </p:grpSp>
      </p:grpSp>
    </p:spTree>
    <p:extLst>
      <p:ext uri="{BB962C8B-B14F-4D97-AF65-F5344CB8AC3E}">
        <p14:creationId xmlns:p14="http://schemas.microsoft.com/office/powerpoint/2010/main" val="1658439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Slide Number Placeholder 3"/>
          <p:cNvSpPr>
            <a:spLocks noGrp="1"/>
          </p:cNvSpPr>
          <p:nvPr>
            <p:ph type="sldNum" sz="quarter" idx="12"/>
          </p:nvPr>
        </p:nvSpPr>
        <p:spPr>
          <a:noFill/>
        </p:spPr>
        <p:txBody>
          <a:bodyPr/>
          <a:lstStyle/>
          <a:p>
            <a:fld id="{BDACEA75-45F3-4534-99AA-6467395A6FA2}" type="slidenum">
              <a:rPr lang="en-US" smtClean="0">
                <a:cs typeface="Arial" pitchFamily="34" charset="0"/>
              </a:rPr>
              <a:pPr/>
              <a:t>22</a:t>
            </a:fld>
            <a:endParaRPr lang="en-US" smtClean="0">
              <a:cs typeface="Arial" pitchFamily="34" charset="0"/>
            </a:endParaRPr>
          </a:p>
        </p:txBody>
      </p:sp>
      <p:grpSp>
        <p:nvGrpSpPr>
          <p:cNvPr id="221187" name="Group 2"/>
          <p:cNvGrpSpPr>
            <a:grpSpLocks/>
          </p:cNvGrpSpPr>
          <p:nvPr/>
        </p:nvGrpSpPr>
        <p:grpSpPr bwMode="auto">
          <a:xfrm>
            <a:off x="598488" y="0"/>
            <a:ext cx="8545512" cy="6858000"/>
            <a:chOff x="377" y="0"/>
            <a:chExt cx="5383" cy="4320"/>
          </a:xfrm>
        </p:grpSpPr>
        <p:pic>
          <p:nvPicPr>
            <p:cNvPr id="221188" name="Picture 3"/>
            <p:cNvPicPr>
              <a:picLocks noChangeAspect="1" noChangeArrowheads="1"/>
            </p:cNvPicPr>
            <p:nvPr/>
          </p:nvPicPr>
          <p:blipFill>
            <a:blip r:embed="rId3" cstate="print"/>
            <a:srcRect/>
            <a:stretch>
              <a:fillRect/>
            </a:stretch>
          </p:blipFill>
          <p:spPr bwMode="auto">
            <a:xfrm>
              <a:off x="626" y="182"/>
              <a:ext cx="3273" cy="4031"/>
            </a:xfrm>
            <a:prstGeom prst="rect">
              <a:avLst/>
            </a:prstGeom>
            <a:noFill/>
            <a:ln w="9525">
              <a:noFill/>
              <a:miter lim="800000"/>
              <a:headEnd/>
              <a:tailEnd/>
            </a:ln>
          </p:spPr>
        </p:pic>
        <p:sp>
          <p:nvSpPr>
            <p:cNvPr id="221189" name="Text Box 4"/>
            <p:cNvSpPr txBox="1">
              <a:spLocks noChangeArrowheads="1"/>
            </p:cNvSpPr>
            <p:nvPr/>
          </p:nvSpPr>
          <p:spPr bwMode="auto">
            <a:xfrm>
              <a:off x="3503" y="4128"/>
              <a:ext cx="2257" cy="192"/>
            </a:xfrm>
            <a:prstGeom prst="rect">
              <a:avLst/>
            </a:prstGeom>
            <a:noFill/>
            <a:ln w="25400" algn="ctr">
              <a:noFill/>
              <a:miter lim="800000"/>
              <a:headEnd/>
              <a:tailEnd/>
            </a:ln>
          </p:spPr>
          <p:txBody>
            <a:bodyPr>
              <a:spAutoFit/>
            </a:bodyPr>
            <a:lstStyle/>
            <a:p>
              <a:pPr algn="ctr" eaLnBrk="0" hangingPunct="0">
                <a:spcBef>
                  <a:spcPct val="50000"/>
                </a:spcBef>
              </a:pPr>
              <a:r>
                <a:rPr lang="en-US" sz="1400" b="1">
                  <a:solidFill>
                    <a:srgbClr val="000000"/>
                  </a:solidFill>
                </a:rPr>
                <a:t>Nonner, Gillespie, Eisenberg</a:t>
              </a:r>
            </a:p>
          </p:txBody>
        </p:sp>
        <p:sp>
          <p:nvSpPr>
            <p:cNvPr id="221190" name="Text Box 5"/>
            <p:cNvSpPr txBox="1">
              <a:spLocks noChangeArrowheads="1"/>
            </p:cNvSpPr>
            <p:nvPr/>
          </p:nvSpPr>
          <p:spPr bwMode="auto">
            <a:xfrm>
              <a:off x="377" y="0"/>
              <a:ext cx="3983" cy="548"/>
            </a:xfrm>
            <a:prstGeom prst="rect">
              <a:avLst/>
            </a:prstGeom>
            <a:solidFill>
              <a:schemeClr val="bg1"/>
            </a:solidFill>
            <a:ln w="25400" algn="ctr">
              <a:noFill/>
              <a:miter lim="800000"/>
              <a:headEnd/>
              <a:tailEnd/>
            </a:ln>
          </p:spPr>
          <p:txBody>
            <a:bodyPr>
              <a:spAutoFit/>
            </a:bodyPr>
            <a:lstStyle/>
            <a:p>
              <a:pPr algn="ctr" eaLnBrk="0" hangingPunct="0">
                <a:spcBef>
                  <a:spcPct val="50000"/>
                </a:spcBef>
              </a:pPr>
              <a:r>
                <a:rPr lang="en-US" sz="2400" b="1">
                  <a:solidFill>
                    <a:srgbClr val="333399"/>
                  </a:solidFill>
                </a:rPr>
                <a:t>        </a:t>
              </a:r>
              <a:r>
                <a:rPr lang="en-US" sz="2400" b="1" u="sng">
                  <a:solidFill>
                    <a:srgbClr val="333399"/>
                  </a:solidFill>
                </a:rPr>
                <a:t>DFT/PNP</a:t>
              </a:r>
              <a:r>
                <a:rPr lang="en-US" sz="2400" b="1">
                  <a:solidFill>
                    <a:srgbClr val="333399"/>
                  </a:solidFill>
                </a:rPr>
                <a:t> </a:t>
              </a:r>
              <a:r>
                <a:rPr lang="en-US" sz="2400" i="1">
                  <a:solidFill>
                    <a:srgbClr val="333399"/>
                  </a:solidFill>
                </a:rPr>
                <a:t>vs</a:t>
              </a:r>
              <a:r>
                <a:rPr lang="en-US" sz="2400" b="1">
                  <a:solidFill>
                    <a:srgbClr val="333399"/>
                  </a:solidFill>
                </a:rPr>
                <a:t> </a:t>
              </a:r>
              <a:r>
                <a:rPr lang="en-US" sz="2400" b="1" u="sng">
                  <a:solidFill>
                    <a:srgbClr val="333399"/>
                  </a:solidFill>
                </a:rPr>
                <a:t>Monte Carlo</a:t>
              </a:r>
              <a:r>
                <a:rPr lang="en-US" sz="2400" b="1">
                  <a:solidFill>
                    <a:srgbClr val="333399"/>
                  </a:solidFill>
                </a:rPr>
                <a:t> Simulations</a:t>
              </a:r>
            </a:p>
            <a:p>
              <a:pPr algn="ctr" eaLnBrk="0" hangingPunct="0">
                <a:spcBef>
                  <a:spcPct val="50000"/>
                </a:spcBef>
              </a:pPr>
              <a:r>
                <a:rPr lang="en-US" sz="1800" b="1">
                  <a:solidFill>
                    <a:srgbClr val="000000"/>
                  </a:solidFill>
                  <a:latin typeface="Times New Roman" pitchFamily="18" charset="0"/>
                </a:rPr>
                <a:t>Concentration Profiles</a:t>
              </a:r>
              <a:endParaRPr lang="en-US" sz="2400" b="1">
                <a:solidFill>
                  <a:srgbClr val="000000"/>
                </a:solidFill>
                <a:latin typeface="Times New Roman" pitchFamily="18" charset="0"/>
              </a:endParaRPr>
            </a:p>
          </p:txBody>
        </p:sp>
        <p:sp>
          <p:nvSpPr>
            <p:cNvPr id="221191" name="Oval 6"/>
            <p:cNvSpPr>
              <a:spLocks noChangeArrowheads="1"/>
            </p:cNvSpPr>
            <p:nvPr/>
          </p:nvSpPr>
          <p:spPr bwMode="auto">
            <a:xfrm>
              <a:off x="1517" y="2374"/>
              <a:ext cx="147" cy="199"/>
            </a:xfrm>
            <a:prstGeom prst="ellipse">
              <a:avLst/>
            </a:prstGeom>
            <a:solidFill>
              <a:srgbClr val="FFB7DB">
                <a:alpha val="30196"/>
              </a:srgbClr>
            </a:solidFill>
            <a:ln w="25400" algn="ctr">
              <a:noFill/>
              <a:round/>
              <a:headEnd/>
              <a:tailEnd/>
            </a:ln>
          </p:spPr>
          <p:txBody>
            <a:bodyPr wrap="none" anchor="ctr">
              <a:spAutoFit/>
            </a:bodyPr>
            <a:lstStyle/>
            <a:p>
              <a:pPr algn="ctr" eaLnBrk="0" hangingPunct="0">
                <a:spcBef>
                  <a:spcPct val="50000"/>
                </a:spcBef>
              </a:pPr>
              <a:endParaRPr lang="en-US">
                <a:solidFill>
                  <a:srgbClr val="000000"/>
                </a:solidFill>
              </a:endParaRPr>
            </a:p>
          </p:txBody>
        </p:sp>
        <p:sp>
          <p:nvSpPr>
            <p:cNvPr id="221192" name="Text Box 7"/>
            <p:cNvSpPr txBox="1">
              <a:spLocks noChangeArrowheads="1"/>
            </p:cNvSpPr>
            <p:nvPr/>
          </p:nvSpPr>
          <p:spPr bwMode="auto">
            <a:xfrm>
              <a:off x="1011" y="2594"/>
              <a:ext cx="563" cy="212"/>
            </a:xfrm>
            <a:prstGeom prst="rect">
              <a:avLst/>
            </a:prstGeom>
            <a:noFill/>
            <a:ln w="25400" algn="ctr">
              <a:noFill/>
              <a:miter lim="800000"/>
              <a:headEnd/>
              <a:tailEnd/>
            </a:ln>
          </p:spPr>
          <p:txBody>
            <a:bodyPr>
              <a:spAutoFit/>
            </a:bodyPr>
            <a:lstStyle/>
            <a:p>
              <a:pPr algn="ctr" eaLnBrk="0" hangingPunct="0">
                <a:spcBef>
                  <a:spcPct val="50000"/>
                </a:spcBef>
              </a:pPr>
              <a:r>
                <a:rPr lang="en-US" b="1" i="1">
                  <a:solidFill>
                    <a:srgbClr val="FF2D96"/>
                  </a:solidFill>
                </a:rPr>
                <a:t>Misfit</a:t>
              </a:r>
            </a:p>
          </p:txBody>
        </p:sp>
        <p:sp>
          <p:nvSpPr>
            <p:cNvPr id="221193" name="Line 8"/>
            <p:cNvSpPr>
              <a:spLocks noChangeShapeType="1"/>
            </p:cNvSpPr>
            <p:nvPr/>
          </p:nvSpPr>
          <p:spPr bwMode="auto">
            <a:xfrm flipV="1">
              <a:off x="1472" y="2490"/>
              <a:ext cx="83" cy="140"/>
            </a:xfrm>
            <a:prstGeom prst="line">
              <a:avLst/>
            </a:prstGeom>
            <a:noFill/>
            <a:ln w="12700">
              <a:solidFill>
                <a:srgbClr val="FF2D96"/>
              </a:solidFill>
              <a:round/>
              <a:headEnd/>
              <a:tailEnd type="arrow" w="med" len="med"/>
            </a:ln>
          </p:spPr>
          <p:txBody>
            <a:bodyPr>
              <a:spAutoFit/>
            </a:bodyPr>
            <a:lstStyle/>
            <a:p>
              <a:endParaRPr lang="en-US">
                <a:solidFill>
                  <a:srgbClr val="000000"/>
                </a:solidFill>
              </a:endParaRPr>
            </a:p>
          </p:txBody>
        </p:sp>
      </p:grpSp>
    </p:spTree>
    <p:extLst>
      <p:ext uri="{BB962C8B-B14F-4D97-AF65-F5344CB8AC3E}">
        <p14:creationId xmlns:p14="http://schemas.microsoft.com/office/powerpoint/2010/main" val="4045769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solidFill>
          <a:srgbClr val="FFFFFF"/>
        </a:solidFill>
        <a:effectLst/>
      </p:bgPr>
    </p:bg>
    <p:spTree>
      <p:nvGrpSpPr>
        <p:cNvPr id="1" name=""/>
        <p:cNvGrpSpPr/>
        <p:nvPr/>
      </p:nvGrpSpPr>
      <p:grpSpPr>
        <a:xfrm>
          <a:off x="0" y="0"/>
          <a:ext cx="0" cy="0"/>
          <a:chOff x="0" y="0"/>
          <a:chExt cx="0" cy="0"/>
        </a:xfrm>
      </p:grpSpPr>
      <p:sp>
        <p:nvSpPr>
          <p:cNvPr id="222210" name="Slide Number Placeholder 3"/>
          <p:cNvSpPr>
            <a:spLocks noGrp="1"/>
          </p:cNvSpPr>
          <p:nvPr>
            <p:ph type="sldNum" sz="quarter" idx="12"/>
          </p:nvPr>
        </p:nvSpPr>
        <p:spPr>
          <a:noFill/>
        </p:spPr>
        <p:txBody>
          <a:bodyPr/>
          <a:lstStyle/>
          <a:p>
            <a:fld id="{5207C689-DB26-443C-8D2B-0A8C86CAF35F}"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grpSp>
        <p:nvGrpSpPr>
          <p:cNvPr id="222211" name="Group 33"/>
          <p:cNvGrpSpPr>
            <a:grpSpLocks/>
          </p:cNvGrpSpPr>
          <p:nvPr/>
        </p:nvGrpSpPr>
        <p:grpSpPr bwMode="auto">
          <a:xfrm>
            <a:off x="846138" y="0"/>
            <a:ext cx="7675562" cy="6734175"/>
            <a:chOff x="533" y="0"/>
            <a:chExt cx="4835" cy="4242"/>
          </a:xfrm>
        </p:grpSpPr>
        <p:grpSp>
          <p:nvGrpSpPr>
            <p:cNvPr id="222213" name="Group 32"/>
            <p:cNvGrpSpPr>
              <a:grpSpLocks/>
            </p:cNvGrpSpPr>
            <p:nvPr/>
          </p:nvGrpSpPr>
          <p:grpSpPr bwMode="auto">
            <a:xfrm>
              <a:off x="533" y="0"/>
              <a:ext cx="4835" cy="4242"/>
              <a:chOff x="533" y="0"/>
              <a:chExt cx="4835" cy="4242"/>
            </a:xfrm>
          </p:grpSpPr>
          <p:pic>
            <p:nvPicPr>
              <p:cNvPr id="222223" name="Picture 3" descr="dival"/>
              <p:cNvPicPr>
                <a:picLocks noChangeAspect="1" noChangeArrowheads="1"/>
              </p:cNvPicPr>
              <p:nvPr/>
            </p:nvPicPr>
            <p:blipFill>
              <a:blip r:embed="rId3" cstate="print"/>
              <a:srcRect t="1402"/>
              <a:stretch>
                <a:fillRect/>
              </a:stretch>
            </p:blipFill>
            <p:spPr bwMode="auto">
              <a:xfrm>
                <a:off x="704" y="288"/>
                <a:ext cx="4664" cy="3937"/>
              </a:xfrm>
              <a:prstGeom prst="rect">
                <a:avLst/>
              </a:prstGeom>
              <a:noFill/>
              <a:ln w="63500">
                <a:solidFill>
                  <a:srgbClr val="FFFFFF"/>
                </a:solidFill>
                <a:miter lim="800000"/>
                <a:headEnd/>
                <a:tailEnd/>
              </a:ln>
            </p:spPr>
          </p:pic>
          <p:sp>
            <p:nvSpPr>
              <p:cNvPr id="222224" name="Text Box 4"/>
              <p:cNvSpPr txBox="1">
                <a:spLocks noChangeArrowheads="1"/>
              </p:cNvSpPr>
              <p:nvPr/>
            </p:nvSpPr>
            <p:spPr bwMode="auto">
              <a:xfrm>
                <a:off x="2552" y="0"/>
                <a:ext cx="970" cy="288"/>
              </a:xfrm>
              <a:prstGeom prst="rect">
                <a:avLst/>
              </a:prstGeom>
              <a:noFill/>
              <a:ln w="9525">
                <a:noFill/>
                <a:miter lim="800000"/>
                <a:headEnd/>
                <a:tailEnd/>
              </a:ln>
            </p:spPr>
            <p:txBody>
              <a:bodyPr wrap="none" lIns="91422" tIns="45711" rIns="91422" bIns="45711">
                <a:spAutoFit/>
              </a:bodyPr>
              <a:lstStyle/>
              <a:p>
                <a:pPr algn="ctr" defTabSz="915988" eaLnBrk="0" hangingPunct="0"/>
                <a:r>
                  <a:rPr lang="en-US" sz="2400" b="1" u="sng">
                    <a:solidFill>
                      <a:srgbClr val="003366"/>
                    </a:solidFill>
                  </a:rPr>
                  <a:t>Divalents</a:t>
                </a:r>
              </a:p>
            </p:txBody>
          </p:sp>
          <p:sp>
            <p:nvSpPr>
              <p:cNvPr id="222225" name="Text Box 5"/>
              <p:cNvSpPr txBox="1">
                <a:spLocks noChangeArrowheads="1"/>
              </p:cNvSpPr>
              <p:nvPr/>
            </p:nvSpPr>
            <p:spPr bwMode="auto">
              <a:xfrm>
                <a:off x="830" y="585"/>
                <a:ext cx="467" cy="384"/>
              </a:xfrm>
              <a:prstGeom prst="rect">
                <a:avLst/>
              </a:prstGeom>
              <a:solidFill>
                <a:srgbClr val="FFFFFF"/>
              </a:solidFill>
              <a:ln w="9525">
                <a:noFill/>
                <a:miter lim="800000"/>
                <a:headEnd/>
                <a:tailEnd/>
              </a:ln>
            </p:spPr>
            <p:txBody>
              <a:bodyPr wrap="none" lIns="91422" tIns="45711" rIns="91422" bIns="45711">
                <a:spAutoFit/>
              </a:bodyPr>
              <a:lstStyle/>
              <a:p>
                <a:pPr defTabSz="915988" eaLnBrk="0" hangingPunct="0"/>
                <a:r>
                  <a:rPr lang="en-US" sz="1700">
                    <a:solidFill>
                      <a:srgbClr val="000202"/>
                    </a:solidFill>
                  </a:rPr>
                  <a:t>KCl</a:t>
                </a:r>
              </a:p>
              <a:p>
                <a:pPr defTabSz="915988" eaLnBrk="0" hangingPunct="0"/>
                <a:r>
                  <a:rPr lang="en-US" sz="1700">
                    <a:solidFill>
                      <a:srgbClr val="000202"/>
                    </a:solidFill>
                  </a:rPr>
                  <a:t>CaCl</a:t>
                </a:r>
                <a:r>
                  <a:rPr lang="en-US" sz="1700" baseline="-25000">
                    <a:solidFill>
                      <a:srgbClr val="000202"/>
                    </a:solidFill>
                  </a:rPr>
                  <a:t>2</a:t>
                </a:r>
                <a:endParaRPr lang="en-US" sz="1700">
                  <a:solidFill>
                    <a:srgbClr val="000202"/>
                  </a:solidFill>
                </a:endParaRPr>
              </a:p>
            </p:txBody>
          </p:sp>
          <p:sp>
            <p:nvSpPr>
              <p:cNvPr id="222226" name="Text Box 6"/>
              <p:cNvSpPr txBox="1">
                <a:spLocks noChangeArrowheads="1"/>
              </p:cNvSpPr>
              <p:nvPr/>
            </p:nvSpPr>
            <p:spPr bwMode="auto">
              <a:xfrm>
                <a:off x="830" y="2601"/>
                <a:ext cx="467" cy="384"/>
              </a:xfrm>
              <a:prstGeom prst="rect">
                <a:avLst/>
              </a:prstGeom>
              <a:solidFill>
                <a:srgbClr val="FFFFFF"/>
              </a:solidFill>
              <a:ln w="9525">
                <a:noFill/>
                <a:miter lim="800000"/>
                <a:headEnd/>
                <a:tailEnd/>
              </a:ln>
            </p:spPr>
            <p:txBody>
              <a:bodyPr wrap="none" lIns="91422" tIns="45711" rIns="91422" bIns="45711">
                <a:spAutoFit/>
              </a:bodyPr>
              <a:lstStyle/>
              <a:p>
                <a:pPr defTabSz="915988" eaLnBrk="0" hangingPunct="0"/>
                <a:r>
                  <a:rPr lang="en-US" sz="1700">
                    <a:solidFill>
                      <a:srgbClr val="000202"/>
                    </a:solidFill>
                  </a:rPr>
                  <a:t>CsCl</a:t>
                </a:r>
              </a:p>
              <a:p>
                <a:pPr defTabSz="915988" eaLnBrk="0" hangingPunct="0"/>
                <a:r>
                  <a:rPr lang="en-US" sz="1700">
                    <a:solidFill>
                      <a:srgbClr val="000202"/>
                    </a:solidFill>
                  </a:rPr>
                  <a:t>CaCl</a:t>
                </a:r>
                <a:r>
                  <a:rPr lang="en-US" sz="1700" baseline="-25000">
                    <a:solidFill>
                      <a:srgbClr val="000202"/>
                    </a:solidFill>
                  </a:rPr>
                  <a:t>2</a:t>
                </a:r>
                <a:endParaRPr lang="en-US" sz="1700">
                  <a:solidFill>
                    <a:srgbClr val="000202"/>
                  </a:solidFill>
                </a:endParaRPr>
              </a:p>
            </p:txBody>
          </p:sp>
          <p:sp>
            <p:nvSpPr>
              <p:cNvPr id="222227" name="Text Box 7"/>
              <p:cNvSpPr txBox="1">
                <a:spLocks noChangeArrowheads="1"/>
              </p:cNvSpPr>
              <p:nvPr/>
            </p:nvSpPr>
            <p:spPr bwMode="auto">
              <a:xfrm>
                <a:off x="3266" y="585"/>
                <a:ext cx="467" cy="384"/>
              </a:xfrm>
              <a:prstGeom prst="rect">
                <a:avLst/>
              </a:prstGeom>
              <a:solidFill>
                <a:srgbClr val="FFFFFF"/>
              </a:solidFill>
              <a:ln w="9525">
                <a:noFill/>
                <a:miter lim="800000"/>
                <a:headEnd/>
                <a:tailEnd/>
              </a:ln>
            </p:spPr>
            <p:txBody>
              <a:bodyPr wrap="none" lIns="91422" tIns="45711" rIns="91422" bIns="45711">
                <a:spAutoFit/>
              </a:bodyPr>
              <a:lstStyle/>
              <a:p>
                <a:pPr defTabSz="915988" eaLnBrk="0" hangingPunct="0"/>
                <a:r>
                  <a:rPr lang="en-US" sz="1700">
                    <a:solidFill>
                      <a:srgbClr val="000202"/>
                    </a:solidFill>
                  </a:rPr>
                  <a:t>NaCl</a:t>
                </a:r>
              </a:p>
              <a:p>
                <a:pPr defTabSz="915988" eaLnBrk="0" hangingPunct="0"/>
                <a:r>
                  <a:rPr lang="en-US" sz="1700">
                    <a:solidFill>
                      <a:srgbClr val="000202"/>
                    </a:solidFill>
                  </a:rPr>
                  <a:t>CaCl</a:t>
                </a:r>
                <a:r>
                  <a:rPr lang="en-US" sz="1700" baseline="-25000">
                    <a:solidFill>
                      <a:srgbClr val="000202"/>
                    </a:solidFill>
                  </a:rPr>
                  <a:t>2</a:t>
                </a:r>
                <a:endParaRPr lang="en-US" sz="1700">
                  <a:solidFill>
                    <a:srgbClr val="000202"/>
                  </a:solidFill>
                </a:endParaRPr>
              </a:p>
            </p:txBody>
          </p:sp>
          <p:sp>
            <p:nvSpPr>
              <p:cNvPr id="222228" name="Text Box 8"/>
              <p:cNvSpPr txBox="1">
                <a:spLocks noChangeArrowheads="1"/>
              </p:cNvSpPr>
              <p:nvPr/>
            </p:nvSpPr>
            <p:spPr bwMode="auto">
              <a:xfrm>
                <a:off x="3266" y="2601"/>
                <a:ext cx="482" cy="384"/>
              </a:xfrm>
              <a:prstGeom prst="rect">
                <a:avLst/>
              </a:prstGeom>
              <a:solidFill>
                <a:srgbClr val="FFFFFF"/>
              </a:solidFill>
              <a:ln w="9525">
                <a:noFill/>
                <a:miter lim="800000"/>
                <a:headEnd/>
                <a:tailEnd/>
              </a:ln>
            </p:spPr>
            <p:txBody>
              <a:bodyPr wrap="none" lIns="91422" tIns="45711" rIns="91422" bIns="45711">
                <a:spAutoFit/>
              </a:bodyPr>
              <a:lstStyle/>
              <a:p>
                <a:pPr defTabSz="915988" eaLnBrk="0" hangingPunct="0"/>
                <a:r>
                  <a:rPr lang="en-US" sz="1700">
                    <a:solidFill>
                      <a:srgbClr val="000202"/>
                    </a:solidFill>
                  </a:rPr>
                  <a:t>KCl</a:t>
                </a:r>
              </a:p>
              <a:p>
                <a:pPr defTabSz="915988" eaLnBrk="0" hangingPunct="0"/>
                <a:r>
                  <a:rPr lang="en-US" sz="1700">
                    <a:solidFill>
                      <a:srgbClr val="000202"/>
                    </a:solidFill>
                  </a:rPr>
                  <a:t>MgCl</a:t>
                </a:r>
                <a:r>
                  <a:rPr lang="en-US" sz="1700" baseline="-25000">
                    <a:solidFill>
                      <a:srgbClr val="000202"/>
                    </a:solidFill>
                  </a:rPr>
                  <a:t>2</a:t>
                </a:r>
                <a:endParaRPr lang="en-US" sz="1700">
                  <a:solidFill>
                    <a:srgbClr val="000202"/>
                  </a:solidFill>
                </a:endParaRPr>
              </a:p>
            </p:txBody>
          </p:sp>
          <p:sp>
            <p:nvSpPr>
              <p:cNvPr id="222229" name="Oval 9"/>
              <p:cNvSpPr>
                <a:spLocks noChangeArrowheads="1"/>
              </p:cNvSpPr>
              <p:nvPr/>
            </p:nvSpPr>
            <p:spPr bwMode="auto">
              <a:xfrm>
                <a:off x="686" y="3392"/>
                <a:ext cx="903" cy="850"/>
              </a:xfrm>
              <a:prstGeom prst="ellipse">
                <a:avLst/>
              </a:prstGeom>
              <a:solidFill>
                <a:srgbClr val="FF99CC">
                  <a:alpha val="30196"/>
                </a:srgbClr>
              </a:solidFill>
              <a:ln w="25400" algn="ctr">
                <a:noFill/>
                <a:round/>
                <a:headEnd/>
                <a:tailEnd/>
              </a:ln>
            </p:spPr>
            <p:txBody>
              <a:bodyPr anchor="ctr">
                <a:spAutoFit/>
              </a:bodyPr>
              <a:lstStyle/>
              <a:p>
                <a:pPr algn="ctr" eaLnBrk="0" hangingPunct="0">
                  <a:spcBef>
                    <a:spcPct val="50000"/>
                  </a:spcBef>
                </a:pPr>
                <a:endParaRPr lang="en-US">
                  <a:solidFill>
                    <a:srgbClr val="FFFF00"/>
                  </a:solidFill>
                </a:endParaRPr>
              </a:p>
            </p:txBody>
          </p:sp>
          <p:grpSp>
            <p:nvGrpSpPr>
              <p:cNvPr id="222230" name="Group 10"/>
              <p:cNvGrpSpPr>
                <a:grpSpLocks/>
              </p:cNvGrpSpPr>
              <p:nvPr/>
            </p:nvGrpSpPr>
            <p:grpSpPr bwMode="auto">
              <a:xfrm>
                <a:off x="533" y="3095"/>
                <a:ext cx="730" cy="316"/>
                <a:chOff x="377" y="3095"/>
                <a:chExt cx="730" cy="316"/>
              </a:xfrm>
            </p:grpSpPr>
            <p:sp>
              <p:nvSpPr>
                <p:cNvPr id="222231" name="Text Box 11"/>
                <p:cNvSpPr txBox="1">
                  <a:spLocks noChangeArrowheads="1"/>
                </p:cNvSpPr>
                <p:nvPr/>
              </p:nvSpPr>
              <p:spPr bwMode="auto">
                <a:xfrm>
                  <a:off x="377" y="3095"/>
                  <a:ext cx="730" cy="192"/>
                </a:xfrm>
                <a:prstGeom prst="rect">
                  <a:avLst/>
                </a:prstGeom>
                <a:noFill/>
                <a:ln w="25400" algn="ctr">
                  <a:noFill/>
                  <a:miter lim="800000"/>
                  <a:headEnd/>
                  <a:tailEnd/>
                </a:ln>
              </p:spPr>
              <p:txBody>
                <a:bodyPr>
                  <a:spAutoFit/>
                </a:bodyPr>
                <a:lstStyle/>
                <a:p>
                  <a:pPr algn="ctr" eaLnBrk="0" hangingPunct="0">
                    <a:spcBef>
                      <a:spcPct val="50000"/>
                    </a:spcBef>
                  </a:pPr>
                  <a:r>
                    <a:rPr lang="en-US" sz="1400" b="1" i="1">
                      <a:solidFill>
                        <a:srgbClr val="FF2D96"/>
                      </a:solidFill>
                    </a:rPr>
                    <a:t>Misfit</a:t>
                  </a:r>
                </a:p>
              </p:txBody>
            </p:sp>
            <p:sp>
              <p:nvSpPr>
                <p:cNvPr id="222232" name="Line 12"/>
                <p:cNvSpPr>
                  <a:spLocks noChangeShapeType="1"/>
                </p:cNvSpPr>
                <p:nvPr/>
              </p:nvSpPr>
              <p:spPr bwMode="auto">
                <a:xfrm>
                  <a:off x="718" y="3278"/>
                  <a:ext cx="89" cy="133"/>
                </a:xfrm>
                <a:prstGeom prst="line">
                  <a:avLst/>
                </a:prstGeom>
                <a:noFill/>
                <a:ln w="25400">
                  <a:solidFill>
                    <a:srgbClr val="FF2D96"/>
                  </a:solidFill>
                  <a:round/>
                  <a:headEnd/>
                  <a:tailEnd type="arrow" w="med" len="med"/>
                </a:ln>
              </p:spPr>
              <p:txBody>
                <a:bodyPr>
                  <a:spAutoFit/>
                </a:bodyPr>
                <a:lstStyle/>
                <a:p>
                  <a:endParaRPr lang="en-US">
                    <a:solidFill>
                      <a:srgbClr val="FFFF00"/>
                    </a:solidFill>
                  </a:endParaRPr>
                </a:p>
              </p:txBody>
            </p:sp>
            <p:sp>
              <p:nvSpPr>
                <p:cNvPr id="222233" name="Oval 13"/>
                <p:cNvSpPr>
                  <a:spLocks noChangeArrowheads="1"/>
                </p:cNvSpPr>
                <p:nvPr/>
              </p:nvSpPr>
              <p:spPr bwMode="auto">
                <a:xfrm>
                  <a:off x="551" y="3104"/>
                  <a:ext cx="384" cy="173"/>
                </a:xfrm>
                <a:prstGeom prst="ellipse">
                  <a:avLst/>
                </a:prstGeom>
                <a:noFill/>
                <a:ln w="25400" algn="ctr">
                  <a:solidFill>
                    <a:srgbClr val="FF99CC"/>
                  </a:solidFill>
                  <a:round/>
                  <a:headEnd/>
                  <a:tailEnd/>
                </a:ln>
              </p:spPr>
              <p:txBody>
                <a:bodyPr wrap="none" anchor="ctr">
                  <a:spAutoFit/>
                </a:bodyPr>
                <a:lstStyle/>
                <a:p>
                  <a:pPr algn="ctr" eaLnBrk="0" hangingPunct="0">
                    <a:spcBef>
                      <a:spcPct val="50000"/>
                    </a:spcBef>
                  </a:pPr>
                  <a:endParaRPr lang="en-US">
                    <a:solidFill>
                      <a:srgbClr val="FFFF00"/>
                    </a:solidFill>
                  </a:endParaRPr>
                </a:p>
              </p:txBody>
            </p:sp>
          </p:grpSp>
        </p:grpSp>
        <p:grpSp>
          <p:nvGrpSpPr>
            <p:cNvPr id="222214" name="Group 31"/>
            <p:cNvGrpSpPr>
              <a:grpSpLocks/>
            </p:cNvGrpSpPr>
            <p:nvPr/>
          </p:nvGrpSpPr>
          <p:grpSpPr bwMode="auto">
            <a:xfrm>
              <a:off x="3146" y="1256"/>
              <a:ext cx="517" cy="448"/>
              <a:chOff x="3146" y="1256"/>
              <a:chExt cx="517" cy="448"/>
            </a:xfrm>
          </p:grpSpPr>
          <p:sp>
            <p:nvSpPr>
              <p:cNvPr id="222220" name="Text Box 15"/>
              <p:cNvSpPr txBox="1">
                <a:spLocks noChangeArrowheads="1"/>
              </p:cNvSpPr>
              <p:nvPr/>
            </p:nvSpPr>
            <p:spPr bwMode="auto">
              <a:xfrm>
                <a:off x="3180" y="1256"/>
                <a:ext cx="393" cy="192"/>
              </a:xfrm>
              <a:prstGeom prst="rect">
                <a:avLst/>
              </a:prstGeom>
              <a:solidFill>
                <a:srgbClr val="FFFFFF"/>
              </a:solidFill>
              <a:ln w="25400" algn="ctr">
                <a:noFill/>
                <a:miter lim="800000"/>
                <a:headEnd/>
                <a:tailEnd/>
              </a:ln>
            </p:spPr>
            <p:txBody>
              <a:bodyPr wrap="none" lIns="0" rIns="0"/>
              <a:lstStyle/>
              <a:p>
                <a:pPr algn="ctr" eaLnBrk="0" hangingPunct="0">
                  <a:spcBef>
                    <a:spcPct val="50000"/>
                  </a:spcBef>
                </a:pPr>
                <a:r>
                  <a:rPr lang="en-US" sz="1400" b="1" i="1">
                    <a:solidFill>
                      <a:srgbClr val="FF2D96"/>
                    </a:solidFill>
                  </a:rPr>
                  <a:t>Misfit</a:t>
                </a:r>
              </a:p>
            </p:txBody>
          </p:sp>
          <p:sp>
            <p:nvSpPr>
              <p:cNvPr id="222221" name="Oval 16"/>
              <p:cNvSpPr>
                <a:spLocks noChangeArrowheads="1"/>
              </p:cNvSpPr>
              <p:nvPr/>
            </p:nvSpPr>
            <p:spPr bwMode="auto">
              <a:xfrm>
                <a:off x="3181" y="1269"/>
                <a:ext cx="396" cy="164"/>
              </a:xfrm>
              <a:prstGeom prst="ellipse">
                <a:avLst/>
              </a:prstGeom>
              <a:noFill/>
              <a:ln w="25400" algn="ctr">
                <a:solidFill>
                  <a:srgbClr val="FF99CC"/>
                </a:solidFill>
                <a:round/>
                <a:headEnd/>
                <a:tailEnd/>
              </a:ln>
            </p:spPr>
            <p:txBody>
              <a:bodyPr anchor="ctr">
                <a:spAutoFit/>
              </a:bodyPr>
              <a:lstStyle/>
              <a:p>
                <a:pPr algn="ctr" eaLnBrk="0" hangingPunct="0">
                  <a:spcBef>
                    <a:spcPct val="50000"/>
                  </a:spcBef>
                </a:pPr>
                <a:endParaRPr lang="en-US">
                  <a:solidFill>
                    <a:srgbClr val="FFFF00"/>
                  </a:solidFill>
                </a:endParaRPr>
              </a:p>
            </p:txBody>
          </p:sp>
          <p:sp>
            <p:nvSpPr>
              <p:cNvPr id="222222" name="Oval 17"/>
              <p:cNvSpPr>
                <a:spLocks noChangeArrowheads="1"/>
              </p:cNvSpPr>
              <p:nvPr/>
            </p:nvSpPr>
            <p:spPr bwMode="auto">
              <a:xfrm rot="-1160143">
                <a:off x="3146" y="1513"/>
                <a:ext cx="517" cy="191"/>
              </a:xfrm>
              <a:prstGeom prst="ellipse">
                <a:avLst/>
              </a:prstGeom>
              <a:solidFill>
                <a:srgbClr val="FF99CC">
                  <a:alpha val="27058"/>
                </a:srgbClr>
              </a:solidFill>
              <a:ln w="25400" algn="ctr">
                <a:noFill/>
                <a:round/>
                <a:headEnd/>
                <a:tailEnd/>
              </a:ln>
            </p:spPr>
            <p:txBody>
              <a:bodyPr anchor="ctr">
                <a:spAutoFit/>
              </a:bodyPr>
              <a:lstStyle/>
              <a:p>
                <a:pPr algn="ctr" eaLnBrk="0" hangingPunct="0">
                  <a:spcBef>
                    <a:spcPct val="50000"/>
                  </a:spcBef>
                </a:pPr>
                <a:endParaRPr lang="en-US">
                  <a:solidFill>
                    <a:srgbClr val="FFFF00"/>
                  </a:solidFill>
                </a:endParaRPr>
              </a:p>
            </p:txBody>
          </p:sp>
        </p:grpSp>
        <p:grpSp>
          <p:nvGrpSpPr>
            <p:cNvPr id="222215" name="Group 30"/>
            <p:cNvGrpSpPr>
              <a:grpSpLocks/>
            </p:cNvGrpSpPr>
            <p:nvPr/>
          </p:nvGrpSpPr>
          <p:grpSpPr bwMode="auto">
            <a:xfrm>
              <a:off x="3523" y="492"/>
              <a:ext cx="1290" cy="385"/>
              <a:chOff x="3523" y="492"/>
              <a:chExt cx="1290" cy="385"/>
            </a:xfrm>
          </p:grpSpPr>
          <p:sp>
            <p:nvSpPr>
              <p:cNvPr id="222218" name="Oval 19"/>
              <p:cNvSpPr>
                <a:spLocks noChangeArrowheads="1"/>
              </p:cNvSpPr>
              <p:nvPr/>
            </p:nvSpPr>
            <p:spPr bwMode="auto">
              <a:xfrm>
                <a:off x="3643" y="492"/>
                <a:ext cx="1023" cy="385"/>
              </a:xfrm>
              <a:prstGeom prst="ellipse">
                <a:avLst/>
              </a:prstGeom>
              <a:solidFill>
                <a:srgbClr val="FFFFFF"/>
              </a:solidFill>
              <a:ln w="25400" algn="ctr">
                <a:solidFill>
                  <a:srgbClr val="FF0066"/>
                </a:solidFill>
                <a:round/>
                <a:headEnd/>
                <a:tailEnd/>
              </a:ln>
            </p:spPr>
            <p:txBody>
              <a:bodyPr anchor="ctr">
                <a:spAutoFit/>
              </a:bodyPr>
              <a:lstStyle/>
              <a:p>
                <a:pPr algn="ctr" eaLnBrk="0" hangingPunct="0">
                  <a:spcBef>
                    <a:spcPct val="50000"/>
                  </a:spcBef>
                </a:pPr>
                <a:endParaRPr lang="en-US">
                  <a:solidFill>
                    <a:srgbClr val="FFFF00"/>
                  </a:solidFill>
                </a:endParaRPr>
              </a:p>
            </p:txBody>
          </p:sp>
          <p:sp>
            <p:nvSpPr>
              <p:cNvPr id="222219" name="Text Box 20"/>
              <p:cNvSpPr txBox="1">
                <a:spLocks noChangeArrowheads="1"/>
              </p:cNvSpPr>
              <p:nvPr/>
            </p:nvSpPr>
            <p:spPr bwMode="auto">
              <a:xfrm>
                <a:off x="3523" y="586"/>
                <a:ext cx="1290" cy="192"/>
              </a:xfrm>
              <a:prstGeom prst="rect">
                <a:avLst/>
              </a:prstGeom>
              <a:noFill/>
              <a:ln w="25400" algn="ctr">
                <a:noFill/>
                <a:miter lim="800000"/>
                <a:headEnd/>
                <a:tailEnd/>
              </a:ln>
            </p:spPr>
            <p:txBody>
              <a:bodyPr>
                <a:spAutoFit/>
              </a:bodyPr>
              <a:lstStyle/>
              <a:p>
                <a:pPr algn="ctr" eaLnBrk="0" hangingPunct="0">
                  <a:spcBef>
                    <a:spcPct val="50000"/>
                  </a:spcBef>
                </a:pPr>
                <a:r>
                  <a:rPr lang="en-US" sz="1400" b="1" i="1">
                    <a:solidFill>
                      <a:srgbClr val="FF0066"/>
                    </a:solidFill>
                  </a:rPr>
                  <a:t>Error &lt; 0.1 kT/e</a:t>
                </a:r>
              </a:p>
            </p:txBody>
          </p:sp>
        </p:grpSp>
        <p:sp>
          <p:nvSpPr>
            <p:cNvPr id="222216" name="Line 21"/>
            <p:cNvSpPr>
              <a:spLocks noChangeShapeType="1"/>
            </p:cNvSpPr>
            <p:nvPr/>
          </p:nvSpPr>
          <p:spPr bwMode="auto">
            <a:xfrm>
              <a:off x="2402" y="2239"/>
              <a:ext cx="314" cy="0"/>
            </a:xfrm>
            <a:prstGeom prst="line">
              <a:avLst/>
            </a:prstGeom>
            <a:noFill/>
            <a:ln w="25400">
              <a:solidFill>
                <a:srgbClr val="F7095E"/>
              </a:solidFill>
              <a:round/>
              <a:headEnd type="diamond" w="med" len="med"/>
              <a:tailEnd type="diamond" w="med" len="med"/>
            </a:ln>
          </p:spPr>
          <p:txBody>
            <a:bodyPr>
              <a:spAutoFit/>
            </a:bodyPr>
            <a:lstStyle/>
            <a:p>
              <a:endParaRPr lang="en-US">
                <a:solidFill>
                  <a:srgbClr val="FFFF00"/>
                </a:solidFill>
              </a:endParaRPr>
            </a:p>
          </p:txBody>
        </p:sp>
        <p:sp>
          <p:nvSpPr>
            <p:cNvPr id="222217" name="Rectangle 23"/>
            <p:cNvSpPr>
              <a:spLocks noChangeArrowheads="1"/>
            </p:cNvSpPr>
            <p:nvPr/>
          </p:nvSpPr>
          <p:spPr bwMode="auto">
            <a:xfrm>
              <a:off x="2822" y="2127"/>
              <a:ext cx="432" cy="192"/>
            </a:xfrm>
            <a:prstGeom prst="rect">
              <a:avLst/>
            </a:prstGeom>
            <a:noFill/>
            <a:ln w="25400" algn="ctr">
              <a:noFill/>
              <a:miter lim="800000"/>
              <a:headEnd/>
              <a:tailEnd/>
            </a:ln>
          </p:spPr>
          <p:txBody>
            <a:bodyPr wrap="none">
              <a:spAutoFit/>
            </a:bodyPr>
            <a:lstStyle/>
            <a:p>
              <a:pPr algn="ctr" eaLnBrk="0" hangingPunct="0">
                <a:spcBef>
                  <a:spcPct val="50000"/>
                </a:spcBef>
              </a:pPr>
              <a:r>
                <a:rPr lang="en-US" sz="1400" b="1" i="1">
                  <a:solidFill>
                    <a:srgbClr val="FF0066"/>
                  </a:solidFill>
                </a:rPr>
                <a:t>2 kT/e</a:t>
              </a:r>
            </a:p>
          </p:txBody>
        </p:sp>
      </p:grpSp>
      <p:sp>
        <p:nvSpPr>
          <p:cNvPr id="222212" name="Text Box 28"/>
          <p:cNvSpPr txBox="1">
            <a:spLocks noChangeArrowheads="1"/>
          </p:cNvSpPr>
          <p:nvPr/>
        </p:nvSpPr>
        <p:spPr bwMode="auto">
          <a:xfrm>
            <a:off x="5640388" y="0"/>
            <a:ext cx="3370262" cy="255588"/>
          </a:xfrm>
          <a:prstGeom prst="rect">
            <a:avLst/>
          </a:prstGeom>
          <a:noFill/>
          <a:ln w="25400" algn="ctr">
            <a:noFill/>
            <a:miter lim="800000"/>
            <a:headEnd/>
            <a:tailEnd type="none" w="lg" len="lg"/>
          </a:ln>
        </p:spPr>
        <p:txBody>
          <a:bodyPr tIns="0" bIns="0">
            <a:spAutoFit/>
          </a:bodyPr>
          <a:lstStyle/>
          <a:p>
            <a:pPr algn="ctr">
              <a:lnSpc>
                <a:spcPct val="120000"/>
              </a:lnSpc>
              <a:spcBef>
                <a:spcPct val="30000"/>
              </a:spcBef>
            </a:pPr>
            <a:r>
              <a:rPr lang="en-US" altLang="ko-KR" sz="1400" b="1">
                <a:solidFill>
                  <a:srgbClr val="000099"/>
                </a:solidFill>
                <a:ea typeface="Gulim" pitchFamily="34" charset="-127"/>
              </a:rPr>
              <a:t>Gillespie, Meissner, Le Xu, et al</a:t>
            </a:r>
            <a:endParaRPr lang="en-US" sz="1400">
              <a:solidFill>
                <a:srgbClr val="000099"/>
              </a:solidFill>
            </a:endParaRPr>
          </a:p>
        </p:txBody>
      </p:sp>
    </p:spTree>
    <p:extLst>
      <p:ext uri="{BB962C8B-B14F-4D97-AF65-F5344CB8AC3E}">
        <p14:creationId xmlns:p14="http://schemas.microsoft.com/office/powerpoint/2010/main" val="2051617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234" name="Slide Number Placeholder 3"/>
          <p:cNvSpPr>
            <a:spLocks noGrp="1"/>
          </p:cNvSpPr>
          <p:nvPr>
            <p:ph type="sldNum" sz="quarter" idx="12"/>
          </p:nvPr>
        </p:nvSpPr>
        <p:spPr>
          <a:noFill/>
        </p:spPr>
        <p:txBody>
          <a:bodyPr/>
          <a:lstStyle/>
          <a:p>
            <a:fld id="{20798F4B-9F47-4158-B397-525D0AF961CC}"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sp>
        <p:nvSpPr>
          <p:cNvPr id="223235" name="Text Box 2"/>
          <p:cNvSpPr txBox="1">
            <a:spLocks noChangeArrowheads="1"/>
          </p:cNvSpPr>
          <p:nvPr/>
        </p:nvSpPr>
        <p:spPr bwMode="auto">
          <a:xfrm>
            <a:off x="4217988" y="0"/>
            <a:ext cx="709612" cy="457200"/>
          </a:xfrm>
          <a:prstGeom prst="rect">
            <a:avLst/>
          </a:prstGeom>
          <a:noFill/>
          <a:ln w="9525">
            <a:noFill/>
            <a:miter lim="800000"/>
            <a:headEnd/>
            <a:tailEnd/>
          </a:ln>
        </p:spPr>
        <p:txBody>
          <a:bodyPr wrap="none" lIns="91422" tIns="45711" rIns="91422" bIns="45711">
            <a:spAutoFit/>
          </a:bodyPr>
          <a:lstStyle/>
          <a:p>
            <a:pPr algn="ctr" defTabSz="915988" eaLnBrk="0" hangingPunct="0"/>
            <a:r>
              <a:rPr lang="en-US" sz="2400" b="1" u="sng">
                <a:solidFill>
                  <a:srgbClr val="003366"/>
                </a:solidFill>
              </a:rPr>
              <a:t>KCl</a:t>
            </a:r>
          </a:p>
        </p:txBody>
      </p:sp>
      <p:grpSp>
        <p:nvGrpSpPr>
          <p:cNvPr id="223236" name="Group 3"/>
          <p:cNvGrpSpPr>
            <a:grpSpLocks/>
          </p:cNvGrpSpPr>
          <p:nvPr/>
        </p:nvGrpSpPr>
        <p:grpSpPr bwMode="auto">
          <a:xfrm>
            <a:off x="620713" y="609600"/>
            <a:ext cx="7589837" cy="5989638"/>
            <a:chOff x="391" y="384"/>
            <a:chExt cx="4781" cy="3773"/>
          </a:xfrm>
        </p:grpSpPr>
        <p:pic>
          <p:nvPicPr>
            <p:cNvPr id="223244" name="Picture 4" descr="K1"/>
            <p:cNvPicPr>
              <a:picLocks noChangeAspect="1" noChangeArrowheads="1"/>
            </p:cNvPicPr>
            <p:nvPr/>
          </p:nvPicPr>
          <p:blipFill>
            <a:blip r:embed="rId3" cstate="print"/>
            <a:srcRect/>
            <a:stretch>
              <a:fillRect/>
            </a:stretch>
          </p:blipFill>
          <p:spPr bwMode="auto">
            <a:xfrm>
              <a:off x="588" y="384"/>
              <a:ext cx="4584" cy="3773"/>
            </a:xfrm>
            <a:prstGeom prst="rect">
              <a:avLst/>
            </a:prstGeom>
            <a:noFill/>
            <a:ln w="190500">
              <a:solidFill>
                <a:srgbClr val="FFFFFF"/>
              </a:solidFill>
              <a:miter lim="800000"/>
              <a:headEnd/>
              <a:tailEnd/>
            </a:ln>
          </p:spPr>
        </p:pic>
        <p:grpSp>
          <p:nvGrpSpPr>
            <p:cNvPr id="223245" name="Group 5"/>
            <p:cNvGrpSpPr>
              <a:grpSpLocks/>
            </p:cNvGrpSpPr>
            <p:nvPr/>
          </p:nvGrpSpPr>
          <p:grpSpPr bwMode="auto">
            <a:xfrm>
              <a:off x="391" y="1785"/>
              <a:ext cx="751" cy="564"/>
              <a:chOff x="391" y="1785"/>
              <a:chExt cx="751" cy="564"/>
            </a:xfrm>
          </p:grpSpPr>
          <p:sp>
            <p:nvSpPr>
              <p:cNvPr id="223246" name="Text Box 6"/>
              <p:cNvSpPr txBox="1">
                <a:spLocks noChangeArrowheads="1"/>
              </p:cNvSpPr>
              <p:nvPr/>
            </p:nvSpPr>
            <p:spPr bwMode="auto">
              <a:xfrm>
                <a:off x="412" y="2157"/>
                <a:ext cx="730" cy="192"/>
              </a:xfrm>
              <a:prstGeom prst="rect">
                <a:avLst/>
              </a:prstGeom>
              <a:noFill/>
              <a:ln w="25400" algn="ctr">
                <a:noFill/>
                <a:miter lim="800000"/>
                <a:headEnd/>
                <a:tailEnd/>
              </a:ln>
            </p:spPr>
            <p:txBody>
              <a:bodyPr>
                <a:spAutoFit/>
              </a:bodyPr>
              <a:lstStyle/>
              <a:p>
                <a:pPr algn="ctr" eaLnBrk="0" hangingPunct="0">
                  <a:spcBef>
                    <a:spcPct val="50000"/>
                  </a:spcBef>
                </a:pPr>
                <a:r>
                  <a:rPr lang="en-US" sz="1400" b="1" i="1">
                    <a:solidFill>
                      <a:srgbClr val="FF2D96"/>
                    </a:solidFill>
                  </a:rPr>
                  <a:t>Misfit</a:t>
                </a:r>
              </a:p>
            </p:txBody>
          </p:sp>
          <p:sp>
            <p:nvSpPr>
              <p:cNvPr id="223247" name="Oval 7"/>
              <p:cNvSpPr>
                <a:spLocks noChangeArrowheads="1"/>
              </p:cNvSpPr>
              <p:nvPr/>
            </p:nvSpPr>
            <p:spPr bwMode="auto">
              <a:xfrm>
                <a:off x="525" y="2168"/>
                <a:ext cx="486" cy="173"/>
              </a:xfrm>
              <a:prstGeom prst="ellipse">
                <a:avLst/>
              </a:prstGeom>
              <a:noFill/>
              <a:ln w="25400" algn="ctr">
                <a:solidFill>
                  <a:srgbClr val="FF99CC"/>
                </a:solidFill>
                <a:round/>
                <a:headEnd/>
                <a:tailEnd/>
              </a:ln>
            </p:spPr>
            <p:txBody>
              <a:bodyPr anchor="ctr">
                <a:spAutoFit/>
              </a:bodyPr>
              <a:lstStyle/>
              <a:p>
                <a:pPr algn="ctr" eaLnBrk="0" hangingPunct="0">
                  <a:spcBef>
                    <a:spcPct val="50000"/>
                  </a:spcBef>
                </a:pPr>
                <a:endParaRPr lang="en-US">
                  <a:solidFill>
                    <a:srgbClr val="FFFF00"/>
                  </a:solidFill>
                </a:endParaRPr>
              </a:p>
            </p:txBody>
          </p:sp>
          <p:sp>
            <p:nvSpPr>
              <p:cNvPr id="223248" name="Oval 8"/>
              <p:cNvSpPr>
                <a:spLocks noChangeArrowheads="1"/>
              </p:cNvSpPr>
              <p:nvPr/>
            </p:nvSpPr>
            <p:spPr bwMode="auto">
              <a:xfrm>
                <a:off x="391" y="1785"/>
                <a:ext cx="727" cy="357"/>
              </a:xfrm>
              <a:prstGeom prst="ellipse">
                <a:avLst/>
              </a:prstGeom>
              <a:solidFill>
                <a:srgbClr val="FF99CC">
                  <a:alpha val="27058"/>
                </a:srgbClr>
              </a:solidFill>
              <a:ln w="25400" algn="ctr">
                <a:noFill/>
                <a:round/>
                <a:headEnd/>
                <a:tailEnd/>
              </a:ln>
            </p:spPr>
            <p:txBody>
              <a:bodyPr anchor="ctr">
                <a:spAutoFit/>
              </a:bodyPr>
              <a:lstStyle/>
              <a:p>
                <a:pPr algn="ctr" eaLnBrk="0" hangingPunct="0">
                  <a:spcBef>
                    <a:spcPct val="50000"/>
                  </a:spcBef>
                </a:pPr>
                <a:endParaRPr lang="en-US">
                  <a:solidFill>
                    <a:srgbClr val="FFFF00"/>
                  </a:solidFill>
                </a:endParaRPr>
              </a:p>
            </p:txBody>
          </p:sp>
        </p:grpSp>
      </p:grpSp>
      <p:grpSp>
        <p:nvGrpSpPr>
          <p:cNvPr id="223237" name="Group 9"/>
          <p:cNvGrpSpPr>
            <a:grpSpLocks/>
          </p:cNvGrpSpPr>
          <p:nvPr/>
        </p:nvGrpSpPr>
        <p:grpSpPr bwMode="auto">
          <a:xfrm>
            <a:off x="6423025" y="2947988"/>
            <a:ext cx="2047875" cy="611187"/>
            <a:chOff x="4222" y="625"/>
            <a:chExt cx="1290" cy="385"/>
          </a:xfrm>
        </p:grpSpPr>
        <p:sp>
          <p:nvSpPr>
            <p:cNvPr id="223242" name="Oval 10"/>
            <p:cNvSpPr>
              <a:spLocks noChangeArrowheads="1"/>
            </p:cNvSpPr>
            <p:nvPr/>
          </p:nvSpPr>
          <p:spPr bwMode="auto">
            <a:xfrm>
              <a:off x="4342" y="625"/>
              <a:ext cx="1023" cy="385"/>
            </a:xfrm>
            <a:prstGeom prst="ellipse">
              <a:avLst/>
            </a:prstGeom>
            <a:solidFill>
              <a:srgbClr val="FFFFFF"/>
            </a:solidFill>
            <a:ln w="25400" algn="ctr">
              <a:solidFill>
                <a:srgbClr val="FF0066"/>
              </a:solidFill>
              <a:round/>
              <a:headEnd/>
              <a:tailEnd/>
            </a:ln>
          </p:spPr>
          <p:txBody>
            <a:bodyPr anchor="ctr">
              <a:spAutoFit/>
            </a:bodyPr>
            <a:lstStyle/>
            <a:p>
              <a:pPr algn="ctr" eaLnBrk="0" hangingPunct="0">
                <a:spcBef>
                  <a:spcPct val="50000"/>
                </a:spcBef>
              </a:pPr>
              <a:endParaRPr lang="en-US">
                <a:solidFill>
                  <a:srgbClr val="FFFF00"/>
                </a:solidFill>
              </a:endParaRPr>
            </a:p>
          </p:txBody>
        </p:sp>
        <p:sp>
          <p:nvSpPr>
            <p:cNvPr id="223243" name="Text Box 11"/>
            <p:cNvSpPr txBox="1">
              <a:spLocks noChangeArrowheads="1"/>
            </p:cNvSpPr>
            <p:nvPr/>
          </p:nvSpPr>
          <p:spPr bwMode="auto">
            <a:xfrm>
              <a:off x="4222" y="719"/>
              <a:ext cx="1290" cy="192"/>
            </a:xfrm>
            <a:prstGeom prst="rect">
              <a:avLst/>
            </a:prstGeom>
            <a:noFill/>
            <a:ln w="25400" algn="ctr">
              <a:noFill/>
              <a:miter lim="800000"/>
              <a:headEnd/>
              <a:tailEnd/>
            </a:ln>
          </p:spPr>
          <p:txBody>
            <a:bodyPr>
              <a:spAutoFit/>
            </a:bodyPr>
            <a:lstStyle/>
            <a:p>
              <a:pPr algn="ctr" eaLnBrk="0" hangingPunct="0">
                <a:spcBef>
                  <a:spcPct val="50000"/>
                </a:spcBef>
              </a:pPr>
              <a:r>
                <a:rPr lang="en-US" sz="1400" b="1" i="1">
                  <a:solidFill>
                    <a:srgbClr val="FF0066"/>
                  </a:solidFill>
                </a:rPr>
                <a:t>Error &lt; 0.1 kT/e</a:t>
              </a:r>
            </a:p>
          </p:txBody>
        </p:sp>
      </p:grpSp>
      <p:grpSp>
        <p:nvGrpSpPr>
          <p:cNvPr id="223238" name="Group 36"/>
          <p:cNvGrpSpPr>
            <a:grpSpLocks/>
          </p:cNvGrpSpPr>
          <p:nvPr/>
        </p:nvGrpSpPr>
        <p:grpSpPr bwMode="auto">
          <a:xfrm>
            <a:off x="3032125" y="2774950"/>
            <a:ext cx="1257300" cy="304800"/>
            <a:chOff x="1910" y="1750"/>
            <a:chExt cx="792" cy="192"/>
          </a:xfrm>
        </p:grpSpPr>
        <p:sp>
          <p:nvSpPr>
            <p:cNvPr id="223240" name="Line 33"/>
            <p:cNvSpPr>
              <a:spLocks noChangeShapeType="1"/>
            </p:cNvSpPr>
            <p:nvPr/>
          </p:nvSpPr>
          <p:spPr bwMode="auto">
            <a:xfrm>
              <a:off x="1910" y="1844"/>
              <a:ext cx="358" cy="0"/>
            </a:xfrm>
            <a:prstGeom prst="line">
              <a:avLst/>
            </a:prstGeom>
            <a:noFill/>
            <a:ln w="25400">
              <a:solidFill>
                <a:srgbClr val="FF0066"/>
              </a:solidFill>
              <a:round/>
              <a:headEnd type="diamond" w="med" len="med"/>
              <a:tailEnd type="diamond" w="med" len="med"/>
            </a:ln>
          </p:spPr>
          <p:txBody>
            <a:bodyPr anchor="ctr">
              <a:spAutoFit/>
            </a:bodyPr>
            <a:lstStyle/>
            <a:p>
              <a:endParaRPr lang="en-US">
                <a:solidFill>
                  <a:srgbClr val="FFFF00"/>
                </a:solidFill>
              </a:endParaRPr>
            </a:p>
          </p:txBody>
        </p:sp>
        <p:sp>
          <p:nvSpPr>
            <p:cNvPr id="223241" name="Rectangle 35"/>
            <p:cNvSpPr>
              <a:spLocks noChangeArrowheads="1"/>
            </p:cNvSpPr>
            <p:nvPr/>
          </p:nvSpPr>
          <p:spPr bwMode="auto">
            <a:xfrm>
              <a:off x="2270" y="1750"/>
              <a:ext cx="432" cy="192"/>
            </a:xfrm>
            <a:prstGeom prst="rect">
              <a:avLst/>
            </a:prstGeom>
            <a:noFill/>
            <a:ln w="25400" algn="ctr">
              <a:noFill/>
              <a:miter lim="800000"/>
              <a:headEnd/>
              <a:tailEnd/>
            </a:ln>
          </p:spPr>
          <p:txBody>
            <a:bodyPr wrap="none">
              <a:spAutoFit/>
            </a:bodyPr>
            <a:lstStyle/>
            <a:p>
              <a:pPr algn="ctr" eaLnBrk="0" hangingPunct="0">
                <a:spcBef>
                  <a:spcPct val="50000"/>
                </a:spcBef>
              </a:pPr>
              <a:r>
                <a:rPr lang="en-US" sz="1400" b="1" i="1">
                  <a:solidFill>
                    <a:srgbClr val="FF0066"/>
                  </a:solidFill>
                </a:rPr>
                <a:t>4 kT/e</a:t>
              </a:r>
            </a:p>
          </p:txBody>
        </p:sp>
      </p:grpSp>
      <p:sp>
        <p:nvSpPr>
          <p:cNvPr id="223239" name="Rectangle 37"/>
          <p:cNvSpPr>
            <a:spLocks noChangeArrowheads="1"/>
          </p:cNvSpPr>
          <p:nvPr/>
        </p:nvSpPr>
        <p:spPr bwMode="auto">
          <a:xfrm>
            <a:off x="5607050" y="0"/>
            <a:ext cx="2822575" cy="528638"/>
          </a:xfrm>
          <a:prstGeom prst="rect">
            <a:avLst/>
          </a:prstGeom>
          <a:noFill/>
          <a:ln w="25400" algn="ctr">
            <a:noFill/>
            <a:miter lim="800000"/>
            <a:headEnd/>
            <a:tailEnd/>
          </a:ln>
        </p:spPr>
        <p:txBody>
          <a:bodyPr wrap="none" tIns="137160" bIns="137160">
            <a:spAutoFit/>
          </a:bodyPr>
          <a:lstStyle/>
          <a:p>
            <a:pPr algn="ctr">
              <a:lnSpc>
                <a:spcPct val="120000"/>
              </a:lnSpc>
              <a:spcBef>
                <a:spcPct val="30000"/>
              </a:spcBef>
            </a:pPr>
            <a:r>
              <a:rPr lang="en-US" altLang="ko-KR" sz="1400" b="1">
                <a:solidFill>
                  <a:srgbClr val="000099"/>
                </a:solidFill>
                <a:ea typeface="Gulim" pitchFamily="34" charset="-127"/>
              </a:rPr>
              <a:t>Gillespie, Meissner, Le Xu, et al</a:t>
            </a:r>
            <a:endParaRPr lang="en-US" sz="1400" b="1">
              <a:solidFill>
                <a:srgbClr val="000099"/>
              </a:solidFill>
            </a:endParaRPr>
          </a:p>
        </p:txBody>
      </p:sp>
    </p:spTree>
    <p:extLst>
      <p:ext uri="{BB962C8B-B14F-4D97-AF65-F5344CB8AC3E}">
        <p14:creationId xmlns:p14="http://schemas.microsoft.com/office/powerpoint/2010/main" val="1131807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258" name="Group 17"/>
          <p:cNvGrpSpPr>
            <a:grpSpLocks/>
          </p:cNvGrpSpPr>
          <p:nvPr/>
        </p:nvGrpSpPr>
        <p:grpSpPr bwMode="auto">
          <a:xfrm>
            <a:off x="74613" y="0"/>
            <a:ext cx="9296400" cy="6718300"/>
            <a:chOff x="24" y="0"/>
            <a:chExt cx="5856" cy="4232"/>
          </a:xfrm>
        </p:grpSpPr>
        <p:grpSp>
          <p:nvGrpSpPr>
            <p:cNvPr id="224265" name="Group 16"/>
            <p:cNvGrpSpPr>
              <a:grpSpLocks/>
            </p:cNvGrpSpPr>
            <p:nvPr/>
          </p:nvGrpSpPr>
          <p:grpSpPr bwMode="auto">
            <a:xfrm>
              <a:off x="24" y="0"/>
              <a:ext cx="5637" cy="4232"/>
              <a:chOff x="24" y="0"/>
              <a:chExt cx="5637" cy="4232"/>
            </a:xfrm>
          </p:grpSpPr>
          <p:sp>
            <p:nvSpPr>
              <p:cNvPr id="224269" name="Text Box 3"/>
              <p:cNvSpPr txBox="1">
                <a:spLocks noChangeArrowheads="1"/>
              </p:cNvSpPr>
              <p:nvPr/>
            </p:nvSpPr>
            <p:spPr bwMode="auto">
              <a:xfrm>
                <a:off x="533" y="0"/>
                <a:ext cx="4716" cy="557"/>
              </a:xfrm>
              <a:prstGeom prst="rect">
                <a:avLst/>
              </a:prstGeom>
              <a:noFill/>
              <a:ln w="9525">
                <a:noFill/>
                <a:miter lim="800000"/>
                <a:headEnd/>
                <a:tailEnd/>
              </a:ln>
            </p:spPr>
            <p:txBody>
              <a:bodyPr wrap="none" lIns="91422" tIns="45711" rIns="91422" bIns="45711">
                <a:spAutoFit/>
              </a:bodyPr>
              <a:lstStyle/>
              <a:p>
                <a:pPr algn="ctr" defTabSz="915988" eaLnBrk="0" hangingPunct="0"/>
                <a:r>
                  <a:rPr lang="en-US" sz="3200" b="1" u="sng">
                    <a:solidFill>
                      <a:srgbClr val="000000"/>
                    </a:solidFill>
                  </a:rPr>
                  <a:t>Theory fits Mutation with Zero Charge</a:t>
                </a:r>
                <a:br>
                  <a:rPr lang="en-US" sz="3200" b="1" u="sng">
                    <a:solidFill>
                      <a:srgbClr val="000000"/>
                    </a:solidFill>
                  </a:rPr>
                </a:br>
                <a:r>
                  <a:rPr lang="en-US" sz="2000" i="1">
                    <a:solidFill>
                      <a:srgbClr val="000099"/>
                    </a:solidFill>
                  </a:rPr>
                  <a:t>No parameters adjusted</a:t>
                </a:r>
              </a:p>
            </p:txBody>
          </p:sp>
          <p:pic>
            <p:nvPicPr>
              <p:cNvPr id="224270" name="Picture 4" descr="mutants KCa"/>
              <p:cNvPicPr>
                <a:picLocks noChangeAspect="1" noChangeArrowheads="1"/>
              </p:cNvPicPr>
              <p:nvPr/>
            </p:nvPicPr>
            <p:blipFill>
              <a:blip r:embed="rId3" cstate="print"/>
              <a:srcRect/>
              <a:stretch>
                <a:fillRect/>
              </a:stretch>
            </p:blipFill>
            <p:spPr bwMode="auto">
              <a:xfrm>
                <a:off x="2926" y="1411"/>
                <a:ext cx="2735" cy="2228"/>
              </a:xfrm>
              <a:prstGeom prst="rect">
                <a:avLst/>
              </a:prstGeom>
              <a:noFill/>
              <a:ln w="9525">
                <a:noFill/>
                <a:miter lim="800000"/>
                <a:headEnd/>
                <a:tailEnd/>
              </a:ln>
            </p:spPr>
          </p:pic>
          <p:sp>
            <p:nvSpPr>
              <p:cNvPr id="224271" name="Text Box 5"/>
              <p:cNvSpPr txBox="1">
                <a:spLocks noChangeArrowheads="1"/>
              </p:cNvSpPr>
              <p:nvPr/>
            </p:nvSpPr>
            <p:spPr bwMode="auto">
              <a:xfrm>
                <a:off x="3486" y="3796"/>
                <a:ext cx="1923" cy="366"/>
              </a:xfrm>
              <a:prstGeom prst="rect">
                <a:avLst/>
              </a:prstGeom>
              <a:noFill/>
              <a:ln w="9525">
                <a:noFill/>
                <a:miter lim="800000"/>
                <a:headEnd/>
                <a:tailEnd/>
              </a:ln>
            </p:spPr>
            <p:txBody>
              <a:bodyPr wrap="none">
                <a:spAutoFit/>
              </a:bodyPr>
              <a:lstStyle/>
              <a:p>
                <a:pPr algn="ctr" eaLnBrk="0" hangingPunct="0"/>
                <a:r>
                  <a:rPr lang="en-US">
                    <a:solidFill>
                      <a:srgbClr val="000000"/>
                    </a:solidFill>
                  </a:rPr>
                  <a:t>Gillespie</a:t>
                </a:r>
                <a:r>
                  <a:rPr lang="en-US" i="1">
                    <a:solidFill>
                      <a:srgbClr val="000000"/>
                    </a:solidFill>
                  </a:rPr>
                  <a:t> et al</a:t>
                </a:r>
                <a:r>
                  <a:rPr lang="en-US">
                    <a:solidFill>
                      <a:srgbClr val="000000"/>
                    </a:solidFill>
                  </a:rPr>
                  <a:t> </a:t>
                </a:r>
                <a:br>
                  <a:rPr lang="en-US">
                    <a:solidFill>
                      <a:srgbClr val="000000"/>
                    </a:solidFill>
                  </a:rPr>
                </a:br>
                <a:r>
                  <a:rPr lang="en-US" i="1">
                    <a:solidFill>
                      <a:srgbClr val="000000"/>
                    </a:solidFill>
                  </a:rPr>
                  <a:t>J Phys Chem</a:t>
                </a:r>
                <a:r>
                  <a:rPr lang="en-US">
                    <a:solidFill>
                      <a:srgbClr val="000000"/>
                    </a:solidFill>
                  </a:rPr>
                  <a:t> 109 15598 (2005)</a:t>
                </a:r>
              </a:p>
            </p:txBody>
          </p:sp>
          <p:grpSp>
            <p:nvGrpSpPr>
              <p:cNvPr id="224272" name="Group 6"/>
              <p:cNvGrpSpPr>
                <a:grpSpLocks/>
              </p:cNvGrpSpPr>
              <p:nvPr/>
            </p:nvGrpSpPr>
            <p:grpSpPr bwMode="auto">
              <a:xfrm>
                <a:off x="24" y="3066"/>
                <a:ext cx="2975" cy="1166"/>
                <a:chOff x="62" y="3049"/>
                <a:chExt cx="2975" cy="1166"/>
              </a:xfrm>
            </p:grpSpPr>
            <p:sp>
              <p:nvSpPr>
                <p:cNvPr id="1685511" name="Text Box 7"/>
                <p:cNvSpPr txBox="1">
                  <a:spLocks noChangeArrowheads="1"/>
                </p:cNvSpPr>
                <p:nvPr/>
              </p:nvSpPr>
              <p:spPr bwMode="auto">
                <a:xfrm>
                  <a:off x="62" y="3049"/>
                  <a:ext cx="2935" cy="1166"/>
                </a:xfrm>
                <a:prstGeom prst="rect">
                  <a:avLst/>
                </a:prstGeom>
                <a:gradFill rotWithShape="1">
                  <a:gsLst>
                    <a:gs pos="0">
                      <a:schemeClr val="accent1">
                        <a:gamma/>
                        <a:shade val="55686"/>
                        <a:invGamma/>
                        <a:alpha val="39000"/>
                      </a:schemeClr>
                    </a:gs>
                    <a:gs pos="50000">
                      <a:schemeClr val="accent1">
                        <a:alpha val="59000"/>
                      </a:schemeClr>
                    </a:gs>
                    <a:gs pos="100000">
                      <a:schemeClr val="accent1">
                        <a:gamma/>
                        <a:shade val="55686"/>
                        <a:invGamma/>
                        <a:alpha val="39000"/>
                      </a:schemeClr>
                    </a:gs>
                  </a:gsLst>
                  <a:lin ang="0" scaled="1"/>
                </a:gradFill>
                <a:ln w="38100">
                  <a:solidFill>
                    <a:srgbClr val="000000"/>
                  </a:solidFill>
                  <a:miter lim="800000"/>
                  <a:headEnd/>
                  <a:tailEnd/>
                </a:ln>
                <a:effectLst/>
              </p:spPr>
              <p:txBody>
                <a:bodyPr>
                  <a:spAutoFit/>
                </a:bodyPr>
                <a:lstStyle/>
                <a:p>
                  <a:pPr eaLnBrk="0" hangingPunct="0">
                    <a:spcBef>
                      <a:spcPct val="50000"/>
                    </a:spcBef>
                    <a:defRPr/>
                  </a:pPr>
                  <a:r>
                    <a:rPr lang="en-US" sz="2800" b="1">
                      <a:solidFill>
                        <a:srgbClr val="000000"/>
                      </a:solidFill>
                      <a:latin typeface="Arial" charset="0"/>
                      <a:cs typeface="Arial" charset="0"/>
                    </a:rPr>
                    <a:t>  Protein charge density</a:t>
                  </a:r>
                  <a:br>
                    <a:rPr lang="en-US" sz="2800" b="1">
                      <a:solidFill>
                        <a:srgbClr val="000000"/>
                      </a:solidFill>
                      <a:latin typeface="Arial" charset="0"/>
                      <a:cs typeface="Arial" charset="0"/>
                    </a:rPr>
                  </a:br>
                  <a:r>
                    <a:rPr lang="en-US" sz="2400" b="1">
                      <a:solidFill>
                        <a:srgbClr val="000000"/>
                      </a:solidFill>
                      <a:latin typeface="Arial" charset="0"/>
                      <a:cs typeface="Arial" charset="0"/>
                    </a:rPr>
                    <a:t>wild type* </a:t>
                  </a:r>
                  <a:r>
                    <a:rPr lang="en-US" sz="3200" b="1">
                      <a:solidFill>
                        <a:srgbClr val="000000"/>
                      </a:solidFill>
                      <a:latin typeface="Arial" charset="0"/>
                      <a:cs typeface="Arial" charset="0"/>
                    </a:rPr>
                    <a:t>13</a:t>
                  </a:r>
                  <a:r>
                    <a:rPr lang="en-US" sz="1200" b="1">
                      <a:solidFill>
                        <a:srgbClr val="000000"/>
                      </a:solidFill>
                      <a:latin typeface="Arial" charset="0"/>
                      <a:cs typeface="Arial" charset="0"/>
                    </a:rPr>
                    <a:t> </a:t>
                  </a:r>
                  <a:r>
                    <a:rPr lang="en-US" sz="2400" b="1">
                      <a:solidFill>
                        <a:srgbClr val="000000"/>
                      </a:solidFill>
                      <a:latin typeface="Arial" charset="0"/>
                      <a:cs typeface="Arial" charset="0"/>
                    </a:rPr>
                    <a:t>M</a:t>
                  </a:r>
                </a:p>
                <a:p>
                  <a:pPr eaLnBrk="0" hangingPunct="0">
                    <a:spcBef>
                      <a:spcPct val="50000"/>
                    </a:spcBef>
                    <a:defRPr/>
                  </a:pPr>
                  <a:r>
                    <a:rPr lang="en-US" sz="1800" b="1">
                      <a:solidFill>
                        <a:srgbClr val="000000"/>
                      </a:solidFill>
                      <a:latin typeface="Arial" charset="0"/>
                      <a:cs typeface="Arial" charset="0"/>
                    </a:rPr>
                    <a:t>                     Water is 55 </a:t>
                  </a:r>
                  <a:r>
                    <a:rPr lang="en-US" b="1">
                      <a:solidFill>
                        <a:srgbClr val="000000"/>
                      </a:solidFill>
                      <a:latin typeface="Arial" charset="0"/>
                      <a:cs typeface="Arial" charset="0"/>
                    </a:rPr>
                    <a:t>M</a:t>
                  </a:r>
                </a:p>
                <a:p>
                  <a:pPr eaLnBrk="0" hangingPunct="0">
                    <a:spcBef>
                      <a:spcPct val="85000"/>
                    </a:spcBef>
                    <a:defRPr/>
                  </a:pPr>
                  <a:r>
                    <a:rPr lang="en-US" sz="1400" b="1" i="1">
                      <a:solidFill>
                        <a:srgbClr val="000000"/>
                      </a:solidFill>
                      <a:latin typeface="Arial" charset="0"/>
                      <a:cs typeface="Arial" charset="0"/>
                    </a:rPr>
                    <a:t> *some wild type curves not shown, ‘off the graph’</a:t>
                  </a:r>
                </a:p>
              </p:txBody>
            </p:sp>
            <p:sp>
              <p:nvSpPr>
                <p:cNvPr id="224277" name="Text Box 8"/>
                <p:cNvSpPr txBox="1">
                  <a:spLocks noChangeArrowheads="1"/>
                </p:cNvSpPr>
                <p:nvPr/>
              </p:nvSpPr>
              <p:spPr bwMode="auto">
                <a:xfrm>
                  <a:off x="1500" y="3374"/>
                  <a:ext cx="369" cy="307"/>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sz="3200" b="1">
                      <a:solidFill>
                        <a:srgbClr val="000000"/>
                      </a:solidFill>
                      <a:sym typeface="Wingdings" pitchFamily="2" charset="2"/>
                    </a:rPr>
                    <a:t></a:t>
                  </a:r>
                  <a:endParaRPr lang="en-US" sz="2400" b="1">
                    <a:solidFill>
                      <a:srgbClr val="000000"/>
                    </a:solidFill>
                  </a:endParaRPr>
                </a:p>
              </p:txBody>
            </p:sp>
            <p:sp>
              <p:nvSpPr>
                <p:cNvPr id="224278" name="Text Box 9"/>
                <p:cNvSpPr txBox="1">
                  <a:spLocks noChangeArrowheads="1"/>
                </p:cNvSpPr>
                <p:nvPr/>
              </p:nvSpPr>
              <p:spPr bwMode="auto">
                <a:xfrm>
                  <a:off x="1750" y="3359"/>
                  <a:ext cx="1287" cy="307"/>
                </a:xfrm>
                <a:prstGeom prst="rect">
                  <a:avLst/>
                </a:prstGeom>
                <a:noFill/>
                <a:ln w="25400" algn="ctr">
                  <a:noFill/>
                  <a:miter lim="800000"/>
                  <a:headEnd/>
                  <a:tailEnd type="none" w="lg" len="lg"/>
                </a:ln>
              </p:spPr>
              <p:txBody>
                <a:bodyPr tIns="0" bIns="0">
                  <a:spAutoFit/>
                </a:bodyPr>
                <a:lstStyle/>
                <a:p>
                  <a:pPr eaLnBrk="0" hangingPunct="0">
                    <a:spcBef>
                      <a:spcPct val="50000"/>
                    </a:spcBef>
                  </a:pPr>
                  <a:r>
                    <a:rPr lang="en-US" sz="3200" b="1">
                      <a:solidFill>
                        <a:srgbClr val="000000"/>
                      </a:solidFill>
                    </a:rPr>
                    <a:t>0</a:t>
                  </a:r>
                  <a:r>
                    <a:rPr lang="en-US" sz="1200" b="1">
                      <a:solidFill>
                        <a:srgbClr val="000000"/>
                      </a:solidFill>
                    </a:rPr>
                    <a:t>  </a:t>
                  </a:r>
                  <a:r>
                    <a:rPr lang="en-US" sz="2400" b="1">
                      <a:solidFill>
                        <a:srgbClr val="000000"/>
                      </a:solidFill>
                    </a:rPr>
                    <a:t>M </a:t>
                  </a:r>
                  <a:r>
                    <a:rPr lang="en-US" sz="1800" i="1">
                      <a:solidFill>
                        <a:srgbClr val="000000"/>
                      </a:solidFill>
                    </a:rPr>
                    <a:t>in </a:t>
                  </a:r>
                  <a:r>
                    <a:rPr lang="en-US" sz="2400" b="1">
                      <a:solidFill>
                        <a:srgbClr val="000000"/>
                      </a:solidFill>
                    </a:rPr>
                    <a:t>D4899</a:t>
                  </a:r>
                </a:p>
              </p:txBody>
            </p:sp>
          </p:grpSp>
          <p:sp>
            <p:nvSpPr>
              <p:cNvPr id="224273" name="Text Box 11"/>
              <p:cNvSpPr txBox="1">
                <a:spLocks noChangeArrowheads="1"/>
              </p:cNvSpPr>
              <p:nvPr/>
            </p:nvSpPr>
            <p:spPr bwMode="auto">
              <a:xfrm>
                <a:off x="2975" y="496"/>
                <a:ext cx="2619" cy="596"/>
              </a:xfrm>
              <a:prstGeom prst="rect">
                <a:avLst/>
              </a:prstGeom>
              <a:noFill/>
              <a:ln w="25400" algn="ctr">
                <a:noFill/>
                <a:miter lim="800000"/>
                <a:headEnd/>
                <a:tailEnd/>
              </a:ln>
            </p:spPr>
            <p:txBody>
              <a:bodyPr>
                <a:spAutoFit/>
              </a:bodyPr>
              <a:lstStyle/>
              <a:p>
                <a:pPr algn="ctr" eaLnBrk="0" hangingPunct="0">
                  <a:spcBef>
                    <a:spcPct val="50000"/>
                  </a:spcBef>
                </a:pPr>
                <a:r>
                  <a:rPr lang="en-US" sz="2800">
                    <a:solidFill>
                      <a:srgbClr val="000000"/>
                    </a:solidFill>
                  </a:rPr>
                  <a:t>Theory Fits Mutant </a:t>
                </a:r>
                <a:br>
                  <a:rPr lang="en-US" sz="2800">
                    <a:solidFill>
                      <a:srgbClr val="000000"/>
                    </a:solidFill>
                  </a:rPr>
                </a:br>
                <a:r>
                  <a:rPr lang="en-US" sz="2800">
                    <a:solidFill>
                      <a:srgbClr val="000000"/>
                    </a:solidFill>
                  </a:rPr>
                  <a:t>in K + Ca</a:t>
                </a:r>
              </a:p>
            </p:txBody>
          </p:sp>
          <p:pic>
            <p:nvPicPr>
              <p:cNvPr id="224274" name="Picture 12" descr="cmutWT"/>
              <p:cNvPicPr>
                <a:picLocks noChangeAspect="1" noChangeArrowheads="1"/>
              </p:cNvPicPr>
              <p:nvPr/>
            </p:nvPicPr>
            <p:blipFill>
              <a:blip r:embed="rId4" cstate="print"/>
              <a:srcRect t="34325" b="33835"/>
              <a:stretch>
                <a:fillRect/>
              </a:stretch>
            </p:blipFill>
            <p:spPr bwMode="auto">
              <a:xfrm>
                <a:off x="92" y="989"/>
                <a:ext cx="2634" cy="2015"/>
              </a:xfrm>
              <a:prstGeom prst="rect">
                <a:avLst/>
              </a:prstGeom>
              <a:noFill/>
              <a:ln w="9525">
                <a:noFill/>
                <a:miter lim="800000"/>
                <a:headEnd/>
                <a:tailEnd/>
              </a:ln>
            </p:spPr>
          </p:pic>
          <p:sp>
            <p:nvSpPr>
              <p:cNvPr id="224275" name="Text Box 10"/>
              <p:cNvSpPr txBox="1">
                <a:spLocks noChangeArrowheads="1"/>
              </p:cNvSpPr>
              <p:nvPr/>
            </p:nvSpPr>
            <p:spPr bwMode="auto">
              <a:xfrm>
                <a:off x="371" y="503"/>
                <a:ext cx="1998" cy="596"/>
              </a:xfrm>
              <a:prstGeom prst="rect">
                <a:avLst/>
              </a:prstGeom>
              <a:noFill/>
              <a:ln w="25400" algn="ctr">
                <a:noFill/>
                <a:miter lim="800000"/>
                <a:headEnd/>
                <a:tailEnd/>
              </a:ln>
            </p:spPr>
            <p:txBody>
              <a:bodyPr>
                <a:spAutoFit/>
              </a:bodyPr>
              <a:lstStyle/>
              <a:p>
                <a:pPr algn="ctr" eaLnBrk="0" hangingPunct="0">
                  <a:spcBef>
                    <a:spcPct val="50000"/>
                  </a:spcBef>
                </a:pPr>
                <a:r>
                  <a:rPr lang="en-US" sz="2800">
                    <a:solidFill>
                      <a:srgbClr val="000000"/>
                    </a:solidFill>
                  </a:rPr>
                  <a:t>Theory Fits Mutant in K</a:t>
                </a:r>
              </a:p>
            </p:txBody>
          </p:sp>
        </p:grpSp>
        <p:grpSp>
          <p:nvGrpSpPr>
            <p:cNvPr id="224266" name="Group 13"/>
            <p:cNvGrpSpPr>
              <a:grpSpLocks/>
            </p:cNvGrpSpPr>
            <p:nvPr/>
          </p:nvGrpSpPr>
          <p:grpSpPr bwMode="auto">
            <a:xfrm>
              <a:off x="4590" y="1193"/>
              <a:ext cx="1290" cy="385"/>
              <a:chOff x="4222" y="625"/>
              <a:chExt cx="1290" cy="385"/>
            </a:xfrm>
          </p:grpSpPr>
          <p:sp>
            <p:nvSpPr>
              <p:cNvPr id="224267" name="Oval 14"/>
              <p:cNvSpPr>
                <a:spLocks noChangeArrowheads="1"/>
              </p:cNvSpPr>
              <p:nvPr/>
            </p:nvSpPr>
            <p:spPr bwMode="auto">
              <a:xfrm>
                <a:off x="4342" y="625"/>
                <a:ext cx="1023" cy="385"/>
              </a:xfrm>
              <a:prstGeom prst="ellipse">
                <a:avLst/>
              </a:prstGeom>
              <a:solidFill>
                <a:srgbClr val="FFFFFF"/>
              </a:solidFill>
              <a:ln w="25400" algn="ctr">
                <a:solidFill>
                  <a:srgbClr val="FF0066"/>
                </a:solidFill>
                <a:round/>
                <a:headEnd/>
                <a:tailEnd/>
              </a:ln>
            </p:spPr>
            <p:txBody>
              <a:bodyPr anchor="ctr">
                <a:spAutoFit/>
              </a:bodyPr>
              <a:lstStyle/>
              <a:p>
                <a:pPr algn="ctr" eaLnBrk="0" hangingPunct="0">
                  <a:spcBef>
                    <a:spcPct val="50000"/>
                  </a:spcBef>
                </a:pPr>
                <a:endParaRPr lang="en-US">
                  <a:solidFill>
                    <a:srgbClr val="000000"/>
                  </a:solidFill>
                </a:endParaRPr>
              </a:p>
            </p:txBody>
          </p:sp>
          <p:sp>
            <p:nvSpPr>
              <p:cNvPr id="224268" name="Text Box 15"/>
              <p:cNvSpPr txBox="1">
                <a:spLocks noChangeArrowheads="1"/>
              </p:cNvSpPr>
              <p:nvPr/>
            </p:nvSpPr>
            <p:spPr bwMode="auto">
              <a:xfrm>
                <a:off x="4222" y="719"/>
                <a:ext cx="1290" cy="192"/>
              </a:xfrm>
              <a:prstGeom prst="rect">
                <a:avLst/>
              </a:prstGeom>
              <a:noFill/>
              <a:ln w="25400" algn="ctr">
                <a:noFill/>
                <a:miter lim="800000"/>
                <a:headEnd/>
                <a:tailEnd/>
              </a:ln>
            </p:spPr>
            <p:txBody>
              <a:bodyPr>
                <a:spAutoFit/>
              </a:bodyPr>
              <a:lstStyle/>
              <a:p>
                <a:pPr algn="ctr" eaLnBrk="0" hangingPunct="0">
                  <a:spcBef>
                    <a:spcPct val="50000"/>
                  </a:spcBef>
                </a:pPr>
                <a:r>
                  <a:rPr lang="en-US" sz="1400" b="1" i="1">
                    <a:solidFill>
                      <a:srgbClr val="FF0066"/>
                    </a:solidFill>
                  </a:rPr>
                  <a:t>Error &lt; 0.1 kT/e</a:t>
                </a:r>
              </a:p>
            </p:txBody>
          </p:sp>
        </p:grpSp>
      </p:grpSp>
      <p:grpSp>
        <p:nvGrpSpPr>
          <p:cNvPr id="224259" name="Group 22"/>
          <p:cNvGrpSpPr>
            <a:grpSpLocks/>
          </p:cNvGrpSpPr>
          <p:nvPr/>
        </p:nvGrpSpPr>
        <p:grpSpPr bwMode="auto">
          <a:xfrm>
            <a:off x="6970713" y="5599113"/>
            <a:ext cx="1358900" cy="304800"/>
            <a:chOff x="4391" y="3527"/>
            <a:chExt cx="856" cy="192"/>
          </a:xfrm>
        </p:grpSpPr>
        <p:sp>
          <p:nvSpPr>
            <p:cNvPr id="224263" name="Line 18"/>
            <p:cNvSpPr>
              <a:spLocks noChangeShapeType="1"/>
            </p:cNvSpPr>
            <p:nvPr/>
          </p:nvSpPr>
          <p:spPr bwMode="auto">
            <a:xfrm>
              <a:off x="4391" y="3639"/>
              <a:ext cx="397" cy="0"/>
            </a:xfrm>
            <a:prstGeom prst="line">
              <a:avLst/>
            </a:prstGeom>
            <a:noFill/>
            <a:ln w="25400">
              <a:solidFill>
                <a:srgbClr val="0000FF"/>
              </a:solidFill>
              <a:round/>
              <a:headEnd type="diamond" w="med" len="med"/>
              <a:tailEnd type="diamond" w="med" len="med"/>
            </a:ln>
          </p:spPr>
          <p:txBody>
            <a:bodyPr>
              <a:spAutoFit/>
            </a:bodyPr>
            <a:lstStyle/>
            <a:p>
              <a:endParaRPr lang="en-US">
                <a:solidFill>
                  <a:srgbClr val="000000"/>
                </a:solidFill>
              </a:endParaRPr>
            </a:p>
          </p:txBody>
        </p:sp>
        <p:sp>
          <p:nvSpPr>
            <p:cNvPr id="224264" name="Rectangle 19"/>
            <p:cNvSpPr>
              <a:spLocks noChangeArrowheads="1"/>
            </p:cNvSpPr>
            <p:nvPr/>
          </p:nvSpPr>
          <p:spPr bwMode="auto">
            <a:xfrm>
              <a:off x="4815" y="3527"/>
              <a:ext cx="432" cy="192"/>
            </a:xfrm>
            <a:prstGeom prst="rect">
              <a:avLst/>
            </a:prstGeom>
            <a:noFill/>
            <a:ln w="25400" algn="ctr">
              <a:noFill/>
              <a:miter lim="800000"/>
              <a:headEnd/>
              <a:tailEnd/>
            </a:ln>
          </p:spPr>
          <p:txBody>
            <a:bodyPr wrap="none">
              <a:spAutoFit/>
            </a:bodyPr>
            <a:lstStyle/>
            <a:p>
              <a:pPr algn="ctr" eaLnBrk="0" hangingPunct="0">
                <a:spcBef>
                  <a:spcPct val="50000"/>
                </a:spcBef>
              </a:pPr>
              <a:r>
                <a:rPr lang="en-US" sz="1400" b="1" i="1">
                  <a:solidFill>
                    <a:srgbClr val="0036E2"/>
                  </a:solidFill>
                </a:rPr>
                <a:t>1 kT/e</a:t>
              </a:r>
            </a:p>
          </p:txBody>
        </p:sp>
      </p:grpSp>
      <p:grpSp>
        <p:nvGrpSpPr>
          <p:cNvPr id="224260" name="Group 23"/>
          <p:cNvGrpSpPr>
            <a:grpSpLocks/>
          </p:cNvGrpSpPr>
          <p:nvPr/>
        </p:nvGrpSpPr>
        <p:grpSpPr bwMode="auto">
          <a:xfrm>
            <a:off x="2595563" y="3494088"/>
            <a:ext cx="1257300" cy="304800"/>
            <a:chOff x="1635" y="2201"/>
            <a:chExt cx="792" cy="192"/>
          </a:xfrm>
        </p:grpSpPr>
        <p:sp>
          <p:nvSpPr>
            <p:cNvPr id="224261" name="Line 20"/>
            <p:cNvSpPr>
              <a:spLocks noChangeShapeType="1"/>
            </p:cNvSpPr>
            <p:nvPr/>
          </p:nvSpPr>
          <p:spPr bwMode="auto">
            <a:xfrm>
              <a:off x="1635" y="2297"/>
              <a:ext cx="360" cy="0"/>
            </a:xfrm>
            <a:prstGeom prst="line">
              <a:avLst/>
            </a:prstGeom>
            <a:noFill/>
            <a:ln w="25400">
              <a:solidFill>
                <a:srgbClr val="0000FF"/>
              </a:solidFill>
              <a:round/>
              <a:headEnd type="diamond" w="med" len="med"/>
              <a:tailEnd type="diamond" w="med" len="med"/>
            </a:ln>
          </p:spPr>
          <p:txBody>
            <a:bodyPr>
              <a:spAutoFit/>
            </a:bodyPr>
            <a:lstStyle/>
            <a:p>
              <a:endParaRPr lang="en-US">
                <a:solidFill>
                  <a:srgbClr val="000000"/>
                </a:solidFill>
              </a:endParaRPr>
            </a:p>
          </p:txBody>
        </p:sp>
        <p:sp>
          <p:nvSpPr>
            <p:cNvPr id="224262" name="Rectangle 21"/>
            <p:cNvSpPr>
              <a:spLocks noChangeArrowheads="1"/>
            </p:cNvSpPr>
            <p:nvPr/>
          </p:nvSpPr>
          <p:spPr bwMode="auto">
            <a:xfrm>
              <a:off x="1995" y="2201"/>
              <a:ext cx="432" cy="192"/>
            </a:xfrm>
            <a:prstGeom prst="rect">
              <a:avLst/>
            </a:prstGeom>
            <a:noFill/>
            <a:ln w="25400" algn="ctr">
              <a:noFill/>
              <a:miter lim="800000"/>
              <a:headEnd/>
              <a:tailEnd/>
            </a:ln>
          </p:spPr>
          <p:txBody>
            <a:bodyPr wrap="none">
              <a:spAutoFit/>
            </a:bodyPr>
            <a:lstStyle/>
            <a:p>
              <a:pPr algn="ctr" eaLnBrk="0" hangingPunct="0">
                <a:spcBef>
                  <a:spcPct val="50000"/>
                </a:spcBef>
              </a:pPr>
              <a:r>
                <a:rPr lang="en-US" sz="1400" b="1" i="1">
                  <a:solidFill>
                    <a:srgbClr val="013DFF"/>
                  </a:solidFill>
                </a:rPr>
                <a:t>1 kT/e</a:t>
              </a:r>
            </a:p>
          </p:txBody>
        </p:sp>
      </p:grpSp>
    </p:spTree>
    <p:extLst>
      <p:ext uri="{BB962C8B-B14F-4D97-AF65-F5344CB8AC3E}">
        <p14:creationId xmlns:p14="http://schemas.microsoft.com/office/powerpoint/2010/main" val="1460183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73058" name="Slide Number Placeholder 1"/>
          <p:cNvSpPr>
            <a:spLocks noGrp="1"/>
          </p:cNvSpPr>
          <p:nvPr>
            <p:ph type="sldNum" sz="quarter" idx="12"/>
            <p:custDataLst>
              <p:tags r:id="rId2"/>
            </p:custDataLst>
          </p:nvPr>
        </p:nvSpPr>
        <p:spPr>
          <a:xfrm>
            <a:off x="685800" y="6248400"/>
            <a:ext cx="1905000" cy="457200"/>
          </a:xfrm>
          <a:noFill/>
        </p:spPr>
        <p:txBody>
          <a:bodyPr/>
          <a:lstStyle/>
          <a:p>
            <a:pPr algn="l"/>
            <a:r>
              <a:rPr lang="en-US" smtClean="0">
                <a:solidFill>
                  <a:srgbClr val="000000"/>
                </a:solidFill>
                <a:cs typeface="Arial" pitchFamily="34" charset="0"/>
              </a:rPr>
              <a:t>Page </a:t>
            </a:r>
            <a:fld id="{503DFF52-8900-4693-98D4-CEE1F93A6F90}" type="slidenum">
              <a:rPr lang="en-US" smtClean="0">
                <a:solidFill>
                  <a:srgbClr val="000000"/>
                </a:solidFill>
                <a:cs typeface="Arial" pitchFamily="34" charset="0"/>
              </a:rPr>
              <a:pPr algn="l"/>
              <a:t>26</a:t>
            </a:fld>
            <a:endParaRPr lang="en-US" smtClean="0">
              <a:solidFill>
                <a:srgbClr val="000000"/>
              </a:solidFill>
              <a:cs typeface="Arial" pitchFamily="34" charset="0"/>
            </a:endParaRPr>
          </a:p>
        </p:txBody>
      </p:sp>
      <p:sp>
        <p:nvSpPr>
          <p:cNvPr id="173059" name="TextBox 3"/>
          <p:cNvSpPr txBox="1">
            <a:spLocks noChangeArrowheads="1"/>
          </p:cNvSpPr>
          <p:nvPr>
            <p:custDataLst>
              <p:tags r:id="rId3"/>
            </p:custDataLst>
          </p:nvPr>
        </p:nvSpPr>
        <p:spPr bwMode="auto">
          <a:xfrm>
            <a:off x="407988" y="2012950"/>
            <a:ext cx="8285162" cy="3046413"/>
          </a:xfrm>
          <a:prstGeom prst="rect">
            <a:avLst/>
          </a:prstGeom>
          <a:noFill/>
          <a:ln w="9525">
            <a:noFill/>
            <a:miter lim="800000"/>
            <a:headEnd/>
            <a:tailEnd/>
          </a:ln>
        </p:spPr>
        <p:txBody>
          <a:bodyPr>
            <a:spAutoFit/>
          </a:bodyPr>
          <a:lstStyle/>
          <a:p>
            <a:pPr algn="ctr" eaLnBrk="0" hangingPunct="0">
              <a:spcBef>
                <a:spcPct val="50000"/>
              </a:spcBef>
            </a:pPr>
            <a:r>
              <a:rPr lang="en-US" sz="4800" b="1" dirty="0">
                <a:solidFill>
                  <a:srgbClr val="000099"/>
                </a:solidFill>
                <a:latin typeface="Calibri" pitchFamily="34" charset="0"/>
              </a:rPr>
              <a:t>Back to the Calcium Channel</a:t>
            </a:r>
          </a:p>
          <a:p>
            <a:pPr algn="ctr" eaLnBrk="0" hangingPunct="0">
              <a:spcBef>
                <a:spcPct val="50000"/>
              </a:spcBef>
            </a:pPr>
            <a:endParaRPr lang="en-US" sz="4800" b="1" dirty="0">
              <a:solidFill>
                <a:srgbClr val="000099"/>
              </a:solidFill>
              <a:latin typeface="Calibri" pitchFamily="34" charset="0"/>
            </a:endParaRPr>
          </a:p>
          <a:p>
            <a:pPr algn="ctr" eaLnBrk="0" hangingPunct="0">
              <a:spcBef>
                <a:spcPct val="50000"/>
              </a:spcBef>
            </a:pPr>
            <a:r>
              <a:rPr lang="en-US" sz="4800" b="1" dirty="0">
                <a:solidFill>
                  <a:srgbClr val="000099"/>
                </a:solidFill>
                <a:latin typeface="Calibri" pitchFamily="34" charset="0"/>
              </a:rPr>
              <a:t>Then, the Sodium Channel</a:t>
            </a:r>
            <a:endParaRPr lang="en-US" sz="4000" b="1" dirty="0">
              <a:solidFill>
                <a:srgbClr val="000099"/>
              </a:solidFill>
              <a:latin typeface="Calibri" pitchFamily="34" charset="0"/>
            </a:endParaRPr>
          </a:p>
        </p:txBody>
      </p:sp>
    </p:spTree>
    <p:custDataLst>
      <p:tags r:id="rId1"/>
    </p:custDataLst>
    <p:extLst>
      <p:ext uri="{BB962C8B-B14F-4D97-AF65-F5344CB8AC3E}">
        <p14:creationId xmlns:p14="http://schemas.microsoft.com/office/powerpoint/2010/main" val="3601825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custDataLst>
              <p:tags r:id="rId2"/>
            </p:custDataLst>
          </p:nvPr>
        </p:nvSpPr>
        <p:spPr/>
        <p:txBody>
          <a:bodyPr/>
          <a:lstStyle/>
          <a:p>
            <a:pPr>
              <a:defRPr/>
            </a:pPr>
            <a:fld id="{2DB3F273-8B06-4DB4-B72E-071E8D3CF3F9}" type="slidenum">
              <a:rPr lang="en-US">
                <a:solidFill>
                  <a:prstClr val="black">
                    <a:tint val="75000"/>
                  </a:prstClr>
                </a:solidFill>
              </a:rPr>
              <a:pPr>
                <a:defRPr/>
              </a:pPr>
              <a:t>27</a:t>
            </a:fld>
            <a:endParaRPr lang="en-US" dirty="0">
              <a:solidFill>
                <a:prstClr val="black">
                  <a:tint val="75000"/>
                </a:prstClr>
              </a:solidFill>
            </a:endParaRPr>
          </a:p>
        </p:txBody>
      </p:sp>
      <p:grpSp>
        <p:nvGrpSpPr>
          <p:cNvPr id="174083" name="Group 2"/>
          <p:cNvGrpSpPr>
            <a:grpSpLocks/>
          </p:cNvGrpSpPr>
          <p:nvPr>
            <p:custDataLst>
              <p:tags r:id="rId3"/>
            </p:custDataLst>
          </p:nvPr>
        </p:nvGrpSpPr>
        <p:grpSpPr bwMode="auto">
          <a:xfrm>
            <a:off x="46038" y="14288"/>
            <a:ext cx="9347200" cy="6858000"/>
            <a:chOff x="0" y="0"/>
            <a:chExt cx="5888" cy="4320"/>
          </a:xfrm>
        </p:grpSpPr>
        <p:grpSp>
          <p:nvGrpSpPr>
            <p:cNvPr id="174089" name="Group 3"/>
            <p:cNvGrpSpPr>
              <a:grpSpLocks/>
            </p:cNvGrpSpPr>
            <p:nvPr/>
          </p:nvGrpSpPr>
          <p:grpSpPr bwMode="auto">
            <a:xfrm>
              <a:off x="0" y="0"/>
              <a:ext cx="5853" cy="4320"/>
              <a:chOff x="0" y="0"/>
              <a:chExt cx="5853" cy="4320"/>
            </a:xfrm>
          </p:grpSpPr>
          <p:grpSp>
            <p:nvGrpSpPr>
              <p:cNvPr id="174091" name="Group 4"/>
              <p:cNvGrpSpPr>
                <a:grpSpLocks/>
              </p:cNvGrpSpPr>
              <p:nvPr/>
            </p:nvGrpSpPr>
            <p:grpSpPr bwMode="auto">
              <a:xfrm>
                <a:off x="0" y="0"/>
                <a:ext cx="5853" cy="4320"/>
                <a:chOff x="0" y="0"/>
                <a:chExt cx="5726" cy="4320"/>
              </a:xfrm>
            </p:grpSpPr>
            <p:grpSp>
              <p:nvGrpSpPr>
                <p:cNvPr id="174093" name="Group 5"/>
                <p:cNvGrpSpPr>
                  <a:grpSpLocks/>
                </p:cNvGrpSpPr>
                <p:nvPr/>
              </p:nvGrpSpPr>
              <p:grpSpPr bwMode="auto">
                <a:xfrm>
                  <a:off x="0" y="0"/>
                  <a:ext cx="5726" cy="4320"/>
                  <a:chOff x="0" y="0"/>
                  <a:chExt cx="5726" cy="4320"/>
                </a:xfrm>
              </p:grpSpPr>
              <p:pic>
                <p:nvPicPr>
                  <p:cNvPr id="174096" name="Picture 6"/>
                  <p:cNvPicPr>
                    <a:picLocks noChangeAspect="1" noChangeArrowheads="1"/>
                  </p:cNvPicPr>
                  <p:nvPr/>
                </p:nvPicPr>
                <p:blipFill>
                  <a:blip r:embed="rId11" cstate="print"/>
                  <a:srcRect/>
                  <a:stretch>
                    <a:fillRect/>
                  </a:stretch>
                </p:blipFill>
                <p:spPr bwMode="auto">
                  <a:xfrm>
                    <a:off x="0" y="0"/>
                    <a:ext cx="5726" cy="4320"/>
                  </a:xfrm>
                  <a:prstGeom prst="rect">
                    <a:avLst/>
                  </a:prstGeom>
                  <a:noFill/>
                  <a:ln w="9525">
                    <a:noFill/>
                    <a:miter lim="800000"/>
                    <a:headEnd/>
                    <a:tailEnd/>
                  </a:ln>
                </p:spPr>
              </p:pic>
              <p:sp>
                <p:nvSpPr>
                  <p:cNvPr id="174097" name="Text Box 7"/>
                  <p:cNvSpPr txBox="1">
                    <a:spLocks noChangeArrowheads="1"/>
                  </p:cNvSpPr>
                  <p:nvPr/>
                </p:nvSpPr>
                <p:spPr bwMode="auto">
                  <a:xfrm>
                    <a:off x="4584" y="3139"/>
                    <a:ext cx="910" cy="327"/>
                  </a:xfrm>
                  <a:prstGeom prst="rect">
                    <a:avLst/>
                  </a:prstGeom>
                  <a:noFill/>
                  <a:ln w="9525">
                    <a:noFill/>
                    <a:miter lim="800000"/>
                    <a:headEnd/>
                    <a:tailEnd/>
                  </a:ln>
                </p:spPr>
                <p:txBody>
                  <a:bodyPr>
                    <a:spAutoFit/>
                  </a:bodyPr>
                  <a:lstStyle/>
                  <a:p>
                    <a:pPr eaLnBrk="0" hangingPunct="0">
                      <a:spcBef>
                        <a:spcPct val="50000"/>
                      </a:spcBef>
                    </a:pPr>
                    <a:r>
                      <a:rPr lang="en-US" sz="2400" b="1">
                        <a:solidFill>
                          <a:prstClr val="black"/>
                        </a:solidFill>
                      </a:rPr>
                      <a:t>O</a:t>
                    </a:r>
                    <a:r>
                      <a:rPr lang="en-US" sz="2400" b="1" baseline="46000">
                        <a:solidFill>
                          <a:prstClr val="black"/>
                        </a:solidFill>
                        <a:sym typeface="Symbol" pitchFamily="18" charset="2"/>
                      </a:rPr>
                      <a:t></a:t>
                    </a:r>
                    <a:r>
                      <a:rPr lang="en-US" sz="2800" b="1" baseline="30000">
                        <a:solidFill>
                          <a:prstClr val="black"/>
                        </a:solidFill>
                      </a:rPr>
                      <a:t>½</a:t>
                    </a:r>
                    <a:r>
                      <a:rPr lang="en-US" sz="2800" b="1">
                        <a:solidFill>
                          <a:prstClr val="black"/>
                        </a:solidFill>
                        <a:latin typeface="Times" pitchFamily="18" charset="0"/>
                      </a:rPr>
                      <a:t> </a:t>
                    </a:r>
                    <a:endParaRPr lang="en-US" sz="2400" b="1">
                      <a:solidFill>
                        <a:prstClr val="black"/>
                      </a:solidFill>
                      <a:latin typeface="Times" pitchFamily="18" charset="0"/>
                    </a:endParaRPr>
                  </a:p>
                </p:txBody>
              </p:sp>
            </p:grpSp>
            <p:sp>
              <p:nvSpPr>
                <p:cNvPr id="174094" name="Rectangle 8"/>
                <p:cNvSpPr>
                  <a:spLocks noChangeArrowheads="1"/>
                </p:cNvSpPr>
                <p:nvPr/>
              </p:nvSpPr>
              <p:spPr bwMode="auto">
                <a:xfrm>
                  <a:off x="0" y="2687"/>
                  <a:ext cx="873" cy="617"/>
                </a:xfrm>
                <a:prstGeom prst="rect">
                  <a:avLst/>
                </a:prstGeom>
                <a:solidFill>
                  <a:schemeClr val="bg1"/>
                </a:solidFill>
                <a:ln w="9525">
                  <a:noFill/>
                  <a:miter lim="800000"/>
                  <a:headEnd/>
                  <a:tailEnd/>
                </a:ln>
              </p:spPr>
              <p:txBody>
                <a:bodyPr wrap="none" anchor="ctr"/>
                <a:lstStyle/>
                <a:p>
                  <a:pPr algn="ctr" eaLnBrk="0" hangingPunct="0"/>
                  <a:r>
                    <a:rPr lang="en-US" sz="2000">
                      <a:solidFill>
                        <a:prstClr val="black"/>
                      </a:solidFill>
                    </a:rPr>
                    <a:t>Selectivity</a:t>
                  </a:r>
                  <a:br>
                    <a:rPr lang="en-US" sz="2000">
                      <a:solidFill>
                        <a:prstClr val="black"/>
                      </a:solidFill>
                    </a:rPr>
                  </a:br>
                  <a:r>
                    <a:rPr lang="en-US" sz="2000">
                      <a:solidFill>
                        <a:prstClr val="black"/>
                      </a:solidFill>
                    </a:rPr>
                    <a:t> Filter</a:t>
                  </a:r>
                </a:p>
              </p:txBody>
            </p:sp>
            <p:sp>
              <p:nvSpPr>
                <p:cNvPr id="174095" name="Text Box 9"/>
                <p:cNvSpPr txBox="1">
                  <a:spLocks noChangeArrowheads="1"/>
                </p:cNvSpPr>
                <p:nvPr/>
              </p:nvSpPr>
              <p:spPr bwMode="auto">
                <a:xfrm>
                  <a:off x="0" y="114"/>
                  <a:ext cx="2678" cy="673"/>
                </a:xfrm>
                <a:prstGeom prst="rect">
                  <a:avLst/>
                </a:prstGeom>
                <a:noFill/>
                <a:ln w="9525">
                  <a:noFill/>
                  <a:miter lim="800000"/>
                  <a:headEnd/>
                  <a:tailEnd/>
                </a:ln>
              </p:spPr>
              <p:txBody>
                <a:bodyPr>
                  <a:spAutoFit/>
                </a:bodyPr>
                <a:lstStyle/>
                <a:p>
                  <a:pPr algn="ctr">
                    <a:spcBef>
                      <a:spcPct val="50000"/>
                    </a:spcBef>
                  </a:pPr>
                  <a:r>
                    <a:rPr lang="en-US" sz="3600" b="1" u="sng">
                      <a:solidFill>
                        <a:srgbClr val="CC0000"/>
                      </a:solidFill>
                    </a:rPr>
                    <a:t>Selectivity Filter</a:t>
                  </a:r>
                  <a:r>
                    <a:rPr lang="en-US" sz="3600" b="1">
                      <a:solidFill>
                        <a:srgbClr val="CC0000"/>
                      </a:solidFill>
                    </a:rPr>
                    <a:t> </a:t>
                  </a:r>
                  <a:r>
                    <a:rPr lang="en-US" sz="2800">
                      <a:solidFill>
                        <a:srgbClr val="CC0000"/>
                      </a:solidFill>
                    </a:rPr>
                    <a:t>Crowded with Charge</a:t>
                  </a:r>
                </a:p>
              </p:txBody>
            </p:sp>
          </p:grpSp>
          <p:sp>
            <p:nvSpPr>
              <p:cNvPr id="174092" name="Text Box 10"/>
              <p:cNvSpPr txBox="1">
                <a:spLocks noChangeArrowheads="1"/>
              </p:cNvSpPr>
              <p:nvPr/>
            </p:nvSpPr>
            <p:spPr bwMode="auto">
              <a:xfrm>
                <a:off x="4290" y="3992"/>
                <a:ext cx="1255" cy="212"/>
              </a:xfrm>
              <a:prstGeom prst="rect">
                <a:avLst/>
              </a:prstGeom>
              <a:noFill/>
              <a:ln w="9525">
                <a:noFill/>
                <a:miter lim="800000"/>
                <a:headEnd/>
                <a:tailEnd/>
              </a:ln>
            </p:spPr>
            <p:txBody>
              <a:bodyPr>
                <a:spAutoFit/>
              </a:bodyPr>
              <a:lstStyle/>
              <a:p>
                <a:pPr>
                  <a:spcBef>
                    <a:spcPct val="50000"/>
                  </a:spcBef>
                </a:pPr>
                <a:r>
                  <a:rPr lang="en-US" b="1">
                    <a:solidFill>
                      <a:prstClr val="black"/>
                    </a:solidFill>
                  </a:rPr>
                  <a:t>Wolfgang Nonner</a:t>
                </a:r>
              </a:p>
            </p:txBody>
          </p:sp>
        </p:grpSp>
        <p:sp>
          <p:nvSpPr>
            <p:cNvPr id="174090" name="Rectangle 11"/>
            <p:cNvSpPr>
              <a:spLocks noChangeArrowheads="1"/>
            </p:cNvSpPr>
            <p:nvPr/>
          </p:nvSpPr>
          <p:spPr bwMode="auto">
            <a:xfrm>
              <a:off x="5636" y="0"/>
              <a:ext cx="252" cy="4320"/>
            </a:xfrm>
            <a:prstGeom prst="rect">
              <a:avLst/>
            </a:prstGeom>
            <a:solidFill>
              <a:schemeClr val="tx2"/>
            </a:solidFill>
            <a:ln w="25400" algn="ctr">
              <a:solidFill>
                <a:schemeClr val="tx1"/>
              </a:solidFill>
              <a:miter lim="800000"/>
              <a:headEnd/>
              <a:tailEnd/>
            </a:ln>
          </p:spPr>
          <p:txBody>
            <a:bodyPr wrap="none" anchor="ctr"/>
            <a:lstStyle/>
            <a:p>
              <a:pPr algn="ctr" eaLnBrk="0" hangingPunct="0">
                <a:spcBef>
                  <a:spcPct val="50000"/>
                </a:spcBef>
              </a:pPr>
              <a:endParaRPr lang="en-US">
                <a:solidFill>
                  <a:prstClr val="black"/>
                </a:solidFill>
              </a:endParaRPr>
            </a:p>
          </p:txBody>
        </p:sp>
      </p:grpSp>
      <p:sp>
        <p:nvSpPr>
          <p:cNvPr id="174084" name="Text Box 12"/>
          <p:cNvSpPr txBox="1">
            <a:spLocks noChangeArrowheads="1"/>
          </p:cNvSpPr>
          <p:nvPr>
            <p:custDataLst>
              <p:tags r:id="rId4"/>
            </p:custDataLst>
          </p:nvPr>
        </p:nvSpPr>
        <p:spPr bwMode="auto">
          <a:xfrm>
            <a:off x="7680325" y="2865438"/>
            <a:ext cx="663575" cy="400110"/>
          </a:xfrm>
          <a:prstGeom prst="rect">
            <a:avLst/>
          </a:prstGeom>
          <a:noFill/>
          <a:ln w="25400" algn="ctr">
            <a:noFill/>
            <a:miter lim="800000"/>
            <a:headEnd/>
            <a:tailEnd/>
          </a:ln>
        </p:spPr>
        <p:txBody>
          <a:bodyPr>
            <a:spAutoFit/>
          </a:bodyPr>
          <a:lstStyle/>
          <a:p>
            <a:pPr algn="ctr" eaLnBrk="0" hangingPunct="0">
              <a:spcBef>
                <a:spcPct val="50000"/>
              </a:spcBef>
            </a:pPr>
            <a:r>
              <a:rPr lang="en-US" sz="2000" b="1" dirty="0">
                <a:solidFill>
                  <a:prstClr val="black"/>
                </a:solidFill>
                <a:latin typeface="Times New Roman" pitchFamily="18" charset="0"/>
              </a:rPr>
              <a:t>+</a:t>
            </a:r>
          </a:p>
        </p:txBody>
      </p:sp>
      <p:sp>
        <p:nvSpPr>
          <p:cNvPr id="174085" name="Rectangle 13"/>
          <p:cNvSpPr>
            <a:spLocks noChangeArrowheads="1"/>
          </p:cNvSpPr>
          <p:nvPr>
            <p:custDataLst>
              <p:tags r:id="rId5"/>
            </p:custDataLst>
          </p:nvPr>
        </p:nvSpPr>
        <p:spPr bwMode="auto">
          <a:xfrm>
            <a:off x="7832644" y="3802063"/>
            <a:ext cx="476412" cy="400110"/>
          </a:xfrm>
          <a:prstGeom prst="rect">
            <a:avLst/>
          </a:prstGeom>
          <a:noFill/>
          <a:ln w="25400" algn="ctr">
            <a:noFill/>
            <a:miter lim="800000"/>
            <a:headEnd/>
            <a:tailEnd/>
          </a:ln>
        </p:spPr>
        <p:txBody>
          <a:bodyPr wrap="none">
            <a:spAutoFit/>
          </a:bodyPr>
          <a:lstStyle/>
          <a:p>
            <a:pPr algn="ctr" eaLnBrk="0" hangingPunct="0">
              <a:spcBef>
                <a:spcPct val="50000"/>
              </a:spcBef>
            </a:pPr>
            <a:r>
              <a:rPr lang="en-US" sz="2000" b="1" dirty="0">
                <a:solidFill>
                  <a:prstClr val="black"/>
                </a:solidFill>
                <a:latin typeface="Times New Roman" pitchFamily="18" charset="0"/>
              </a:rPr>
              <a:t>++</a:t>
            </a:r>
          </a:p>
        </p:txBody>
      </p:sp>
      <p:sp>
        <p:nvSpPr>
          <p:cNvPr id="174086" name="Text Box 17"/>
          <p:cNvSpPr txBox="1">
            <a:spLocks noChangeArrowheads="1"/>
          </p:cNvSpPr>
          <p:nvPr>
            <p:custDataLst>
              <p:tags r:id="rId6"/>
            </p:custDataLst>
          </p:nvPr>
        </p:nvSpPr>
        <p:spPr bwMode="auto">
          <a:xfrm>
            <a:off x="266700" y="1438275"/>
            <a:ext cx="3752850" cy="396875"/>
          </a:xfrm>
          <a:prstGeom prst="rect">
            <a:avLst/>
          </a:prstGeom>
          <a:noFill/>
          <a:ln w="12700" algn="ctr">
            <a:noFill/>
            <a:miter lim="800000"/>
            <a:headEnd/>
            <a:tailEnd type="none" w="lg" len="lg"/>
          </a:ln>
        </p:spPr>
        <p:txBody>
          <a:bodyPr>
            <a:spAutoFit/>
          </a:bodyPr>
          <a:lstStyle/>
          <a:p>
            <a:pPr algn="ctr" eaLnBrk="0" hangingPunct="0">
              <a:spcBef>
                <a:spcPct val="50000"/>
              </a:spcBef>
            </a:pPr>
            <a:r>
              <a:rPr lang="en-US" sz="2000" b="1">
                <a:solidFill>
                  <a:srgbClr val="C40000"/>
                </a:solidFill>
              </a:rPr>
              <a:t>L type Ca Channel</a:t>
            </a:r>
          </a:p>
        </p:txBody>
      </p:sp>
      <p:sp>
        <p:nvSpPr>
          <p:cNvPr id="174087" name="Text Box 18"/>
          <p:cNvSpPr txBox="1">
            <a:spLocks noChangeArrowheads="1"/>
          </p:cNvSpPr>
          <p:nvPr>
            <p:custDataLst>
              <p:tags r:id="rId7"/>
            </p:custDataLst>
          </p:nvPr>
        </p:nvSpPr>
        <p:spPr bwMode="auto">
          <a:xfrm>
            <a:off x="5619750" y="5105400"/>
            <a:ext cx="1876425" cy="561975"/>
          </a:xfrm>
          <a:prstGeom prst="rect">
            <a:avLst/>
          </a:prstGeom>
          <a:noFill/>
          <a:ln w="9525" algn="ctr">
            <a:noFill/>
            <a:miter lim="800000"/>
            <a:headEnd/>
            <a:tailEnd/>
          </a:ln>
        </p:spPr>
        <p:txBody>
          <a:bodyPr tIns="137160" bIns="137160">
            <a:spAutoFit/>
          </a:bodyPr>
          <a:lstStyle/>
          <a:p>
            <a:pPr algn="ctr" eaLnBrk="0" hangingPunct="0">
              <a:spcBef>
                <a:spcPct val="50000"/>
              </a:spcBef>
            </a:pPr>
            <a:r>
              <a:rPr lang="en-US" sz="2800" baseline="40000">
                <a:solidFill>
                  <a:srgbClr val="A50021"/>
                </a:solidFill>
              </a:rPr>
              <a:t>“</a:t>
            </a:r>
            <a:r>
              <a:rPr lang="en-US" sz="2800" b="1" baseline="40000">
                <a:solidFill>
                  <a:srgbClr val="A50021"/>
                </a:solidFill>
              </a:rPr>
              <a:t>Side Chains”</a:t>
            </a:r>
          </a:p>
        </p:txBody>
      </p:sp>
      <p:sp>
        <p:nvSpPr>
          <p:cNvPr id="174088" name="Line 19"/>
          <p:cNvSpPr>
            <a:spLocks noChangeShapeType="1"/>
          </p:cNvSpPr>
          <p:nvPr>
            <p:custDataLst>
              <p:tags r:id="rId8"/>
            </p:custDataLst>
          </p:nvPr>
        </p:nvSpPr>
        <p:spPr bwMode="auto">
          <a:xfrm flipH="1" flipV="1">
            <a:off x="4438650" y="5019675"/>
            <a:ext cx="1238250" cy="209550"/>
          </a:xfrm>
          <a:prstGeom prst="line">
            <a:avLst/>
          </a:prstGeom>
          <a:noFill/>
          <a:ln w="34925">
            <a:solidFill>
              <a:srgbClr val="C80000"/>
            </a:solidFill>
            <a:round/>
            <a:headEnd/>
            <a:tailEnd type="triangle" w="med" len="med"/>
          </a:ln>
        </p:spPr>
        <p:txBody>
          <a:bodyPr tIns="137160" bIns="137160">
            <a:spAutoFit/>
          </a:bodyPr>
          <a:lstStyle/>
          <a:p>
            <a:endParaRPr lang="en-US">
              <a:solidFill>
                <a:prstClr val="black"/>
              </a:solidFill>
            </a:endParaRPr>
          </a:p>
        </p:txBody>
      </p:sp>
    </p:spTree>
    <p:custDataLst>
      <p:tags r:id="rId1"/>
    </p:custDataLst>
    <p:extLst>
      <p:ext uri="{BB962C8B-B14F-4D97-AF65-F5344CB8AC3E}">
        <p14:creationId xmlns:p14="http://schemas.microsoft.com/office/powerpoint/2010/main" val="1473821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Slide Number Placeholder 5"/>
          <p:cNvSpPr>
            <a:spLocks noGrp="1"/>
          </p:cNvSpPr>
          <p:nvPr>
            <p:ph type="sldNum" sz="quarter" idx="12"/>
            <p:custDataLst>
              <p:tags r:id="rId2"/>
            </p:custDataLst>
          </p:nvPr>
        </p:nvSpPr>
        <p:spPr>
          <a:noFill/>
        </p:spPr>
        <p:txBody>
          <a:bodyPr/>
          <a:lstStyle/>
          <a:p>
            <a:fld id="{49703209-DE13-40FF-BF86-BF65A560F4CA}" type="slidenum">
              <a:rPr lang="en-US" smtClean="0">
                <a:solidFill>
                  <a:srgbClr val="000000"/>
                </a:solidFill>
                <a:latin typeface="Arial" pitchFamily="34" charset="0"/>
                <a:cs typeface="Arial" pitchFamily="34" charset="0"/>
              </a:rPr>
              <a:pPr/>
              <a:t>28</a:t>
            </a:fld>
            <a:endParaRPr lang="en-US" smtClean="0">
              <a:solidFill>
                <a:srgbClr val="000000"/>
              </a:solidFill>
              <a:latin typeface="Arial" pitchFamily="34" charset="0"/>
              <a:cs typeface="Arial" pitchFamily="34" charset="0"/>
            </a:endParaRPr>
          </a:p>
        </p:txBody>
      </p:sp>
      <p:sp>
        <p:nvSpPr>
          <p:cNvPr id="175107" name="Line 5"/>
          <p:cNvSpPr>
            <a:spLocks noChangeShapeType="1"/>
          </p:cNvSpPr>
          <p:nvPr>
            <p:custDataLst>
              <p:tags r:id="rId3"/>
            </p:custDataLst>
          </p:nvPr>
        </p:nvSpPr>
        <p:spPr bwMode="auto">
          <a:xfrm>
            <a:off x="1401763" y="6259513"/>
            <a:ext cx="792162" cy="0"/>
          </a:xfrm>
          <a:prstGeom prst="line">
            <a:avLst/>
          </a:prstGeom>
          <a:noFill/>
          <a:ln w="25400">
            <a:solidFill>
              <a:srgbClr val="000000"/>
            </a:solidFill>
            <a:round/>
            <a:headEnd/>
            <a:tailEnd/>
          </a:ln>
        </p:spPr>
        <p:txBody>
          <a:bodyPr>
            <a:spAutoFit/>
          </a:bodyPr>
          <a:lstStyle/>
          <a:p>
            <a:endParaRPr lang="en-US">
              <a:solidFill>
                <a:srgbClr val="000000"/>
              </a:solidFill>
            </a:endParaRPr>
          </a:p>
        </p:txBody>
      </p:sp>
      <p:sp>
        <p:nvSpPr>
          <p:cNvPr id="175108" name="Line 6"/>
          <p:cNvSpPr>
            <a:spLocks noChangeShapeType="1"/>
          </p:cNvSpPr>
          <p:nvPr>
            <p:custDataLst>
              <p:tags r:id="rId4"/>
            </p:custDataLst>
          </p:nvPr>
        </p:nvSpPr>
        <p:spPr bwMode="auto">
          <a:xfrm flipV="1">
            <a:off x="2632075" y="6259513"/>
            <a:ext cx="1493838" cy="9525"/>
          </a:xfrm>
          <a:prstGeom prst="line">
            <a:avLst/>
          </a:prstGeom>
          <a:noFill/>
          <a:ln w="25400">
            <a:solidFill>
              <a:srgbClr val="000000"/>
            </a:solidFill>
            <a:round/>
            <a:headEnd/>
            <a:tailEnd/>
          </a:ln>
        </p:spPr>
        <p:txBody>
          <a:bodyPr>
            <a:spAutoFit/>
          </a:bodyPr>
          <a:lstStyle/>
          <a:p>
            <a:endParaRPr lang="en-US">
              <a:solidFill>
                <a:srgbClr val="000000"/>
              </a:solidFill>
            </a:endParaRPr>
          </a:p>
        </p:txBody>
      </p:sp>
      <p:grpSp>
        <p:nvGrpSpPr>
          <p:cNvPr id="175109" name="Group 8"/>
          <p:cNvGrpSpPr>
            <a:grpSpLocks/>
          </p:cNvGrpSpPr>
          <p:nvPr>
            <p:custDataLst>
              <p:tags r:id="rId5"/>
            </p:custDataLst>
          </p:nvPr>
        </p:nvGrpSpPr>
        <p:grpSpPr bwMode="auto">
          <a:xfrm>
            <a:off x="0" y="0"/>
            <a:ext cx="9144000" cy="6858000"/>
            <a:chOff x="0" y="0"/>
            <a:chExt cx="5760" cy="4320"/>
          </a:xfrm>
        </p:grpSpPr>
        <p:pic>
          <p:nvPicPr>
            <p:cNvPr id="175110" name="Picture 2" descr="Presentation3"/>
            <p:cNvPicPr>
              <a:picLocks noChangeAspect="1" noChangeArrowheads="1"/>
            </p:cNvPicPr>
            <p:nvPr/>
          </p:nvPicPr>
          <p:blipFill>
            <a:blip r:embed="rId8" cstate="print"/>
            <a:srcRect/>
            <a:stretch>
              <a:fillRect/>
            </a:stretch>
          </p:blipFill>
          <p:spPr bwMode="auto">
            <a:xfrm>
              <a:off x="0" y="0"/>
              <a:ext cx="5760" cy="4320"/>
            </a:xfrm>
            <a:prstGeom prst="rect">
              <a:avLst/>
            </a:prstGeom>
            <a:noFill/>
            <a:ln w="9525">
              <a:noFill/>
              <a:miter lim="800000"/>
              <a:headEnd/>
              <a:tailEnd/>
            </a:ln>
          </p:spPr>
        </p:pic>
        <p:sp>
          <p:nvSpPr>
            <p:cNvPr id="175111" name="Text Box 7"/>
            <p:cNvSpPr txBox="1">
              <a:spLocks noChangeArrowheads="1"/>
            </p:cNvSpPr>
            <p:nvPr/>
          </p:nvSpPr>
          <p:spPr bwMode="auto">
            <a:xfrm>
              <a:off x="1518" y="3449"/>
              <a:ext cx="2261" cy="287"/>
            </a:xfrm>
            <a:prstGeom prst="rect">
              <a:avLst/>
            </a:prstGeom>
            <a:noFill/>
            <a:ln w="25400" algn="ctr">
              <a:noFill/>
              <a:miter lim="800000"/>
              <a:headEnd/>
              <a:tailEnd/>
            </a:ln>
          </p:spPr>
          <p:txBody>
            <a:bodyPr tIns="137160" bIns="137160">
              <a:spAutoFit/>
            </a:bodyPr>
            <a:lstStyle/>
            <a:p>
              <a:pPr algn="ctr" eaLnBrk="0" hangingPunct="0">
                <a:spcBef>
                  <a:spcPct val="50000"/>
                </a:spcBef>
              </a:pPr>
              <a:r>
                <a:rPr lang="en-US" sz="1200" i="1">
                  <a:solidFill>
                    <a:srgbClr val="000000"/>
                  </a:solidFill>
                </a:rPr>
                <a:t>large mechanical forces</a:t>
              </a:r>
            </a:p>
          </p:txBody>
        </p:sp>
      </p:grpSp>
    </p:spTree>
    <p:custDataLst>
      <p:tags r:id="rId1"/>
    </p:custDataLst>
    <p:extLst>
      <p:ext uri="{BB962C8B-B14F-4D97-AF65-F5344CB8AC3E}">
        <p14:creationId xmlns:p14="http://schemas.microsoft.com/office/powerpoint/2010/main" val="3587202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1"/>
          <p:cNvSpPr>
            <a:spLocks noGrp="1"/>
          </p:cNvSpPr>
          <p:nvPr>
            <p:ph type="sldNum" sz="quarter" idx="12"/>
            <p:custDataLst>
              <p:tags r:id="rId2"/>
            </p:custDataLst>
          </p:nvPr>
        </p:nvSpPr>
        <p:spPr>
          <a:noFill/>
        </p:spPr>
        <p:txBody>
          <a:bodyPr/>
          <a:lstStyle/>
          <a:p>
            <a:fld id="{76E1CB49-5C9C-4FA1-A2C2-8BF829612EE2}" type="slidenum">
              <a:rPr lang="en-US" smtClean="0">
                <a:solidFill>
                  <a:srgbClr val="000000"/>
                </a:solidFill>
                <a:latin typeface="Arial" pitchFamily="34" charset="0"/>
                <a:cs typeface="Arial" pitchFamily="34" charset="0"/>
              </a:rPr>
              <a:pPr/>
              <a:t>29</a:t>
            </a:fld>
            <a:endParaRPr lang="en-US" smtClean="0">
              <a:solidFill>
                <a:srgbClr val="000000"/>
              </a:solidFill>
              <a:latin typeface="Arial" pitchFamily="34" charset="0"/>
              <a:cs typeface="Arial" pitchFamily="34" charset="0"/>
            </a:endParaRPr>
          </a:p>
        </p:txBody>
      </p:sp>
      <p:sp>
        <p:nvSpPr>
          <p:cNvPr id="176131" name="TextBox 3"/>
          <p:cNvSpPr txBox="1">
            <a:spLocks noChangeArrowheads="1"/>
          </p:cNvSpPr>
          <p:nvPr>
            <p:custDataLst>
              <p:tags r:id="rId3"/>
            </p:custDataLst>
          </p:nvPr>
        </p:nvSpPr>
        <p:spPr bwMode="auto">
          <a:xfrm>
            <a:off x="0" y="508000"/>
            <a:ext cx="8850313" cy="3200876"/>
          </a:xfrm>
          <a:prstGeom prst="rect">
            <a:avLst/>
          </a:prstGeom>
          <a:noFill/>
          <a:ln w="9525">
            <a:noFill/>
            <a:miter lim="800000"/>
            <a:headEnd/>
            <a:tailEnd/>
          </a:ln>
        </p:spPr>
        <p:txBody>
          <a:bodyPr>
            <a:spAutoFit/>
          </a:bodyPr>
          <a:lstStyle/>
          <a:p>
            <a:pPr algn="ctr"/>
            <a:r>
              <a:rPr lang="en-US" sz="3200" b="1" dirty="0">
                <a:solidFill>
                  <a:srgbClr val="C00000"/>
                </a:solidFill>
              </a:rPr>
              <a:t>Solved with Metropolis Monte Carlo </a:t>
            </a:r>
            <a:r>
              <a:rPr lang="en-US" sz="3200" b="1" dirty="0">
                <a:solidFill>
                  <a:srgbClr val="000000"/>
                </a:solidFill>
              </a:rPr>
              <a:t/>
            </a:r>
            <a:br>
              <a:rPr lang="en-US" sz="3200" b="1" dirty="0">
                <a:solidFill>
                  <a:srgbClr val="000000"/>
                </a:solidFill>
              </a:rPr>
            </a:br>
            <a:r>
              <a:rPr lang="en-US" sz="2000" b="1" dirty="0">
                <a:solidFill>
                  <a:srgbClr val="19066A"/>
                </a:solidFill>
              </a:rPr>
              <a:t>MMC Simulates Location of Ions</a:t>
            </a:r>
            <a:r>
              <a:rPr lang="en-US" sz="3200" b="1" dirty="0">
                <a:solidFill>
                  <a:srgbClr val="19066A"/>
                </a:solidFill>
              </a:rPr>
              <a:t> </a:t>
            </a:r>
            <a:r>
              <a:rPr lang="en-US" sz="3200" dirty="0">
                <a:solidFill>
                  <a:srgbClr val="19066A"/>
                </a:solidFill>
              </a:rPr>
              <a:t/>
            </a:r>
            <a:br>
              <a:rPr lang="en-US" sz="3200" dirty="0">
                <a:solidFill>
                  <a:srgbClr val="19066A"/>
                </a:solidFill>
              </a:rPr>
            </a:br>
            <a:r>
              <a:rPr lang="en-US" b="1" dirty="0">
                <a:solidFill>
                  <a:srgbClr val="19066A"/>
                </a:solidFill>
              </a:rPr>
              <a:t>both the mean and the variance</a:t>
            </a:r>
          </a:p>
          <a:p>
            <a:pPr algn="ctr"/>
            <a:endParaRPr lang="en-US" b="1" dirty="0">
              <a:solidFill>
                <a:srgbClr val="19066A"/>
              </a:solidFill>
            </a:endParaRPr>
          </a:p>
          <a:p>
            <a:pPr algn="ctr"/>
            <a:r>
              <a:rPr lang="en-US" sz="2400" b="1" dirty="0">
                <a:solidFill>
                  <a:srgbClr val="19066A"/>
                </a:solidFill>
              </a:rPr>
              <a:t>Produces </a:t>
            </a:r>
            <a:r>
              <a:rPr lang="en-US" sz="2400" b="1" u="sng" dirty="0">
                <a:solidFill>
                  <a:srgbClr val="19066A"/>
                </a:solidFill>
              </a:rPr>
              <a:t>Equilibrium Distribution </a:t>
            </a:r>
          </a:p>
          <a:p>
            <a:pPr algn="ctr"/>
            <a:r>
              <a:rPr lang="en-US" sz="1800" b="1" dirty="0">
                <a:solidFill>
                  <a:srgbClr val="19066A"/>
                </a:solidFill>
              </a:rPr>
              <a:t>of location</a:t>
            </a:r>
          </a:p>
          <a:p>
            <a:pPr algn="ctr"/>
            <a:r>
              <a:rPr lang="en-US" sz="2400" b="1" dirty="0">
                <a:solidFill>
                  <a:srgbClr val="19066A"/>
                </a:solidFill>
              </a:rPr>
              <a:t>of Ions and ‘Side Chains</a:t>
            </a:r>
            <a:r>
              <a:rPr lang="en-US" sz="2400" b="1" dirty="0" smtClean="0">
                <a:solidFill>
                  <a:srgbClr val="19066A"/>
                </a:solidFill>
              </a:rPr>
              <a:t>’</a:t>
            </a:r>
            <a:r>
              <a:rPr lang="en-US" sz="1400" b="1" dirty="0">
                <a:solidFill>
                  <a:srgbClr val="19066A"/>
                </a:solidFill>
              </a:rPr>
              <a:t> </a:t>
            </a:r>
            <a:r>
              <a:rPr lang="en-US" sz="1400" b="1" dirty="0" smtClean="0">
                <a:solidFill>
                  <a:srgbClr val="19066A"/>
                </a:solidFill>
              </a:rPr>
              <a:t/>
            </a:r>
            <a:br>
              <a:rPr lang="en-US" sz="1400" b="1" dirty="0" smtClean="0">
                <a:solidFill>
                  <a:srgbClr val="19066A"/>
                </a:solidFill>
              </a:rPr>
            </a:br>
            <a:endParaRPr lang="en-US" sz="2400" b="1" dirty="0">
              <a:solidFill>
                <a:srgbClr val="19066A"/>
              </a:solidFill>
            </a:endParaRPr>
          </a:p>
          <a:p>
            <a:pPr algn="ctr"/>
            <a:r>
              <a:rPr lang="en-US" b="1" dirty="0" smtClean="0">
                <a:solidFill>
                  <a:srgbClr val="19066A"/>
                </a:solidFill>
              </a:rPr>
              <a:t>MMC </a:t>
            </a:r>
            <a:r>
              <a:rPr lang="en-US" b="1" dirty="0">
                <a:solidFill>
                  <a:srgbClr val="19066A"/>
                </a:solidFill>
              </a:rPr>
              <a:t>yields </a:t>
            </a:r>
            <a:r>
              <a:rPr lang="en-US" b="1" u="sng" dirty="0">
                <a:solidFill>
                  <a:srgbClr val="19066A"/>
                </a:solidFill>
              </a:rPr>
              <a:t>Boltzmann Distribution</a:t>
            </a:r>
            <a:r>
              <a:rPr lang="en-US" b="1" dirty="0">
                <a:solidFill>
                  <a:srgbClr val="19066A"/>
                </a:solidFill>
              </a:rPr>
              <a:t> with correct Energy, Entropy and Free Energy</a:t>
            </a:r>
          </a:p>
        </p:txBody>
      </p:sp>
      <p:sp>
        <p:nvSpPr>
          <p:cNvPr id="176132" name="TextBox 5"/>
          <p:cNvSpPr txBox="1">
            <a:spLocks noChangeArrowheads="1"/>
          </p:cNvSpPr>
          <p:nvPr>
            <p:custDataLst>
              <p:tags r:id="rId4"/>
            </p:custDataLst>
          </p:nvPr>
        </p:nvSpPr>
        <p:spPr bwMode="auto">
          <a:xfrm>
            <a:off x="291306" y="3843894"/>
            <a:ext cx="8296275" cy="2831544"/>
          </a:xfrm>
          <a:prstGeom prst="rect">
            <a:avLst/>
          </a:prstGeom>
          <a:noFill/>
          <a:ln w="9525">
            <a:noFill/>
            <a:miter lim="800000"/>
            <a:headEnd/>
            <a:tailEnd/>
          </a:ln>
        </p:spPr>
        <p:txBody>
          <a:bodyPr>
            <a:spAutoFit/>
          </a:bodyPr>
          <a:lstStyle/>
          <a:p>
            <a:pPr algn="ctr"/>
            <a:r>
              <a:rPr lang="en-US" sz="2000" b="1" u="sng" dirty="0">
                <a:solidFill>
                  <a:srgbClr val="C00000"/>
                </a:solidFill>
              </a:rPr>
              <a:t>Other methods</a:t>
            </a:r>
            <a:r>
              <a:rPr lang="en-US" sz="2000" b="1" dirty="0">
                <a:solidFill>
                  <a:srgbClr val="C00000"/>
                </a:solidFill>
              </a:rPr>
              <a:t> </a:t>
            </a:r>
            <a:br>
              <a:rPr lang="en-US" sz="2000" b="1" dirty="0">
                <a:solidFill>
                  <a:srgbClr val="C00000"/>
                </a:solidFill>
              </a:rPr>
            </a:br>
            <a:r>
              <a:rPr lang="en-US" dirty="0">
                <a:solidFill>
                  <a:srgbClr val="C00000"/>
                </a:solidFill>
              </a:rPr>
              <a:t>give nearly identical results: </a:t>
            </a:r>
          </a:p>
          <a:p>
            <a:pPr algn="ctr"/>
            <a:r>
              <a:rPr lang="en-US" sz="1200" u="sng" dirty="0">
                <a:solidFill>
                  <a:srgbClr val="19066A"/>
                </a:solidFill>
              </a:rPr>
              <a:t>Equilibrium Multiscale</a:t>
            </a:r>
            <a:r>
              <a:rPr lang="en-US" sz="1200" dirty="0">
                <a:solidFill>
                  <a:srgbClr val="19066A"/>
                </a:solidFill>
              </a:rPr>
              <a:t/>
            </a:r>
            <a:br>
              <a:rPr lang="en-US" sz="1200" dirty="0">
                <a:solidFill>
                  <a:srgbClr val="19066A"/>
                </a:solidFill>
              </a:rPr>
            </a:br>
            <a:r>
              <a:rPr lang="en-US" b="1" dirty="0">
                <a:solidFill>
                  <a:srgbClr val="19066A"/>
                </a:solidFill>
              </a:rPr>
              <a:t>MSA</a:t>
            </a:r>
            <a:r>
              <a:rPr lang="en-US" dirty="0">
                <a:solidFill>
                  <a:srgbClr val="19066A"/>
                </a:solidFill>
              </a:rPr>
              <a:t> (mean spherical approximation</a:t>
            </a:r>
          </a:p>
          <a:p>
            <a:pPr algn="ctr"/>
            <a:r>
              <a:rPr lang="en-US" b="1" dirty="0">
                <a:solidFill>
                  <a:srgbClr val="19066A"/>
                </a:solidFill>
              </a:rPr>
              <a:t>SPM </a:t>
            </a:r>
            <a:r>
              <a:rPr lang="en-US" dirty="0">
                <a:solidFill>
                  <a:srgbClr val="19066A"/>
                </a:solidFill>
              </a:rPr>
              <a:t>(primitive solvent model)</a:t>
            </a:r>
          </a:p>
          <a:p>
            <a:pPr algn="ctr"/>
            <a:r>
              <a:rPr lang="en-US" b="1" dirty="0">
                <a:solidFill>
                  <a:srgbClr val="19066A"/>
                </a:solidFill>
              </a:rPr>
              <a:t>DFT</a:t>
            </a:r>
            <a:r>
              <a:rPr lang="en-US" dirty="0">
                <a:solidFill>
                  <a:srgbClr val="19066A"/>
                </a:solidFill>
              </a:rPr>
              <a:t> (density functional theory of fluids),</a:t>
            </a:r>
          </a:p>
          <a:p>
            <a:pPr algn="ctr"/>
            <a:r>
              <a:rPr lang="en-US" sz="1200" u="sng" dirty="0">
                <a:solidFill>
                  <a:srgbClr val="19066A"/>
                </a:solidFill>
              </a:rPr>
              <a:t>Non-equilibrium Multiscale</a:t>
            </a:r>
            <a:r>
              <a:rPr lang="en-US" dirty="0">
                <a:solidFill>
                  <a:srgbClr val="19066A"/>
                </a:solidFill>
              </a:rPr>
              <a:t> </a:t>
            </a:r>
          </a:p>
          <a:p>
            <a:pPr algn="ctr"/>
            <a:r>
              <a:rPr lang="en-US" b="1" dirty="0">
                <a:solidFill>
                  <a:srgbClr val="19066A"/>
                </a:solidFill>
              </a:rPr>
              <a:t>DFT-PNP </a:t>
            </a:r>
            <a:r>
              <a:rPr lang="en-US" dirty="0">
                <a:solidFill>
                  <a:srgbClr val="19066A"/>
                </a:solidFill>
              </a:rPr>
              <a:t>(Poisson Nernst Planck)</a:t>
            </a:r>
          </a:p>
          <a:p>
            <a:pPr algn="ctr"/>
            <a:r>
              <a:rPr lang="en-US" b="1" dirty="0">
                <a:solidFill>
                  <a:srgbClr val="19066A"/>
                </a:solidFill>
              </a:rPr>
              <a:t>EnVarA</a:t>
            </a:r>
            <a:r>
              <a:rPr lang="en-US" dirty="0">
                <a:solidFill>
                  <a:srgbClr val="19066A"/>
                </a:solidFill>
              </a:rPr>
              <a:t>…. (Energy Variational Approach)</a:t>
            </a:r>
          </a:p>
          <a:p>
            <a:pPr algn="ctr"/>
            <a:r>
              <a:rPr lang="el-GR" sz="1800" b="1" dirty="0" smtClean="0">
                <a:solidFill>
                  <a:srgbClr val="19066A"/>
                </a:solidFill>
                <a:latin typeface="Times New Roman" pitchFamily="18" charset="0"/>
                <a:cs typeface="Times New Roman" pitchFamily="18" charset="0"/>
              </a:rPr>
              <a:t>δ</a:t>
            </a:r>
            <a:r>
              <a:rPr lang="en-US" sz="1800" b="1" dirty="0" smtClean="0">
                <a:solidFill>
                  <a:srgbClr val="19066A"/>
                </a:solidFill>
                <a:latin typeface="Times New Roman" pitchFamily="18" charset="0"/>
                <a:cs typeface="Times New Roman" pitchFamily="18" charset="0"/>
              </a:rPr>
              <a:t>-</a:t>
            </a:r>
            <a:r>
              <a:rPr lang="en-US" b="1" dirty="0" smtClean="0">
                <a:solidFill>
                  <a:srgbClr val="19066A"/>
                </a:solidFill>
              </a:rPr>
              <a:t>PNP</a:t>
            </a:r>
            <a:r>
              <a:rPr lang="en-US" i="1" dirty="0" smtClean="0">
                <a:solidFill>
                  <a:srgbClr val="19066A"/>
                </a:solidFill>
              </a:rPr>
              <a:t> (in progress) </a:t>
            </a:r>
            <a:br>
              <a:rPr lang="en-US" i="1" dirty="0" smtClean="0">
                <a:solidFill>
                  <a:srgbClr val="19066A"/>
                </a:solidFill>
              </a:rPr>
            </a:br>
            <a:r>
              <a:rPr lang="en-US" i="1" dirty="0" smtClean="0">
                <a:solidFill>
                  <a:srgbClr val="19066A"/>
                </a:solidFill>
              </a:rPr>
              <a:t>etc </a:t>
            </a:r>
            <a:endParaRPr lang="en-US" i="1" dirty="0">
              <a:solidFill>
                <a:srgbClr val="19066A"/>
              </a:solidFill>
            </a:endParaRPr>
          </a:p>
        </p:txBody>
      </p:sp>
      <p:sp>
        <p:nvSpPr>
          <p:cNvPr id="176133" name="TextBox 4"/>
          <p:cNvSpPr txBox="1">
            <a:spLocks noChangeArrowheads="1"/>
          </p:cNvSpPr>
          <p:nvPr>
            <p:custDataLst>
              <p:tags r:id="rId5"/>
            </p:custDataLst>
          </p:nvPr>
        </p:nvSpPr>
        <p:spPr bwMode="auto">
          <a:xfrm>
            <a:off x="2470150" y="249238"/>
            <a:ext cx="3938588" cy="338137"/>
          </a:xfrm>
          <a:prstGeom prst="rect">
            <a:avLst/>
          </a:prstGeom>
          <a:noFill/>
          <a:ln w="9525">
            <a:noFill/>
            <a:miter lim="800000"/>
            <a:headEnd/>
            <a:tailEnd/>
          </a:ln>
        </p:spPr>
        <p:txBody>
          <a:bodyPr>
            <a:spAutoFit/>
          </a:bodyPr>
          <a:lstStyle/>
          <a:p>
            <a:pPr algn="ctr"/>
            <a:r>
              <a:rPr lang="en-US" dirty="0">
                <a:solidFill>
                  <a:srgbClr val="19066A"/>
                </a:solidFill>
              </a:rPr>
              <a:t>Multiscale Analysis at Equilibrium</a:t>
            </a:r>
          </a:p>
        </p:txBody>
      </p:sp>
    </p:spTree>
    <p:custDataLst>
      <p:tags r:id="rId1"/>
    </p:custDataLst>
    <p:extLst>
      <p:ext uri="{BB962C8B-B14F-4D97-AF65-F5344CB8AC3E}">
        <p14:creationId xmlns:p14="http://schemas.microsoft.com/office/powerpoint/2010/main" val="406897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FEAEF"/>
            </a:gs>
            <a:gs pos="100000">
              <a:srgbClr val="9CB0B4"/>
            </a:gs>
          </a:gsLst>
          <a:lin ang="5400000" scaled="1"/>
        </a:gradFill>
        <a:effectLst/>
      </p:bgPr>
    </p:bg>
    <p:spTree>
      <p:nvGrpSpPr>
        <p:cNvPr id="1" name=""/>
        <p:cNvGrpSpPr/>
        <p:nvPr/>
      </p:nvGrpSpPr>
      <p:grpSpPr>
        <a:xfrm>
          <a:off x="0" y="0"/>
          <a:ext cx="0" cy="0"/>
          <a:chOff x="0" y="0"/>
          <a:chExt cx="0" cy="0"/>
        </a:xfrm>
      </p:grpSpPr>
      <p:sp>
        <p:nvSpPr>
          <p:cNvPr id="147458" name="Slide Number Placeholder 3"/>
          <p:cNvSpPr>
            <a:spLocks noGrp="1"/>
          </p:cNvSpPr>
          <p:nvPr>
            <p:ph type="sldNum" sz="quarter" idx="10"/>
            <p:custDataLst>
              <p:tags r:id="rId2"/>
            </p:custDataLst>
          </p:nvPr>
        </p:nvSpPr>
        <p:spPr>
          <a:noFill/>
        </p:spPr>
        <p:txBody>
          <a:bodyPr/>
          <a:lstStyle/>
          <a:p>
            <a:fld id="{B2271E7E-59C0-479B-AB28-38ACA8C3CC42}" type="slidenum">
              <a:rPr lang="en-US" smtClean="0">
                <a:solidFill>
                  <a:srgbClr val="000000"/>
                </a:solidFill>
                <a:latin typeface="Arial" pitchFamily="34" charset="0"/>
                <a:cs typeface="Arial" pitchFamily="34" charset="0"/>
              </a:rPr>
              <a:pPr/>
              <a:t>3</a:t>
            </a:fld>
            <a:endParaRPr lang="en-US" dirty="0" smtClean="0">
              <a:solidFill>
                <a:srgbClr val="000000"/>
              </a:solidFill>
              <a:latin typeface="Arial" pitchFamily="34" charset="0"/>
              <a:cs typeface="Arial" pitchFamily="34" charset="0"/>
            </a:endParaRPr>
          </a:p>
        </p:txBody>
      </p:sp>
      <p:sp>
        <p:nvSpPr>
          <p:cNvPr id="147459" name="Rectangle 2"/>
          <p:cNvSpPr>
            <a:spLocks noGrp="1" noChangeArrowheads="1"/>
          </p:cNvSpPr>
          <p:nvPr>
            <p:ph type="title"/>
            <p:custDataLst>
              <p:tags r:id="rId3"/>
            </p:custDataLst>
          </p:nvPr>
        </p:nvSpPr>
        <p:spPr bwMode="auto">
          <a:xfrm>
            <a:off x="0" y="717550"/>
            <a:ext cx="9040813" cy="336550"/>
          </a:xfrm>
          <a:noFill/>
          <a:ln>
            <a:miter lim="800000"/>
            <a:headEnd/>
            <a:tailEnd/>
          </a:ln>
        </p:spPr>
        <p:txBody>
          <a:bodyPr vert="horz" wrap="square" lIns="91440" tIns="45720" rIns="91440" bIns="45720" numCol="1" anchor="t" anchorCtr="0" compatLnSpc="1">
            <a:prstTxWarp prst="textNoShape">
              <a:avLst/>
            </a:prstTxWarp>
            <a:spAutoFit/>
          </a:bodyPr>
          <a:lstStyle/>
          <a:p>
            <a:pPr eaLnBrk="1" hangingPunct="1"/>
            <a:r>
              <a:rPr lang="en-US" sz="1600" dirty="0" smtClean="0">
                <a:solidFill>
                  <a:srgbClr val="000066"/>
                </a:solidFill>
              </a:rPr>
              <a:t>Natural nano-valves* for atomic control of biological function</a:t>
            </a:r>
          </a:p>
        </p:txBody>
      </p:sp>
      <p:sp>
        <p:nvSpPr>
          <p:cNvPr id="147460" name="Text Box 3"/>
          <p:cNvSpPr txBox="1">
            <a:spLocks noChangeArrowheads="1"/>
          </p:cNvSpPr>
          <p:nvPr>
            <p:custDataLst>
              <p:tags r:id="rId4"/>
            </p:custDataLst>
          </p:nvPr>
        </p:nvSpPr>
        <p:spPr bwMode="auto">
          <a:xfrm>
            <a:off x="190500" y="1303265"/>
            <a:ext cx="5832475" cy="4810125"/>
          </a:xfrm>
          <a:prstGeom prst="rect">
            <a:avLst/>
          </a:prstGeom>
          <a:noFill/>
          <a:ln w="9525">
            <a:noFill/>
            <a:miter lim="800000"/>
            <a:headEnd/>
            <a:tailEnd/>
          </a:ln>
        </p:spPr>
        <p:txBody>
          <a:bodyPr>
            <a:spAutoFit/>
          </a:bodyPr>
          <a:lstStyle/>
          <a:p>
            <a:pPr eaLnBrk="0" hangingPunct="0">
              <a:spcBef>
                <a:spcPct val="20000"/>
              </a:spcBef>
              <a:spcAft>
                <a:spcPct val="45000"/>
              </a:spcAft>
              <a:buClr>
                <a:srgbClr val="3333CC"/>
              </a:buClr>
              <a:buFont typeface="Wingdings" pitchFamily="2" charset="2"/>
              <a:buNone/>
              <a:tabLst>
                <a:tab pos="228600" algn="l"/>
              </a:tabLst>
            </a:pPr>
            <a:r>
              <a:rPr lang="en-US" sz="1800" b="1" u="sng" dirty="0">
                <a:solidFill>
                  <a:srgbClr val="19066A"/>
                </a:solidFill>
              </a:rPr>
              <a:t>Ion channels</a:t>
            </a:r>
            <a:r>
              <a:rPr lang="en-US" b="1" dirty="0">
                <a:solidFill>
                  <a:srgbClr val="19066A"/>
                </a:solidFill>
              </a:rPr>
              <a:t> coordinate contraction of cardiac muscle, 	allowing the heart to function as a pump</a:t>
            </a:r>
          </a:p>
          <a:p>
            <a:pPr eaLnBrk="0" hangingPunct="0">
              <a:spcBef>
                <a:spcPct val="20000"/>
              </a:spcBef>
              <a:spcAft>
                <a:spcPct val="45000"/>
              </a:spcAft>
              <a:buClr>
                <a:srgbClr val="3333CC"/>
              </a:buClr>
              <a:buFont typeface="Wingdings" pitchFamily="2" charset="2"/>
              <a:buNone/>
              <a:tabLst>
                <a:tab pos="228600" algn="l"/>
              </a:tabLst>
            </a:pPr>
            <a:r>
              <a:rPr lang="en-US" sz="1800" b="1" u="sng" dirty="0">
                <a:solidFill>
                  <a:srgbClr val="19066A"/>
                </a:solidFill>
              </a:rPr>
              <a:t>Ion channels</a:t>
            </a:r>
            <a:r>
              <a:rPr lang="en-US" b="1" dirty="0">
                <a:solidFill>
                  <a:srgbClr val="19066A"/>
                </a:solidFill>
              </a:rPr>
              <a:t> coordinate contraction in skeletal muscle</a:t>
            </a:r>
            <a:endParaRPr lang="en-US" sz="1800" b="1" u="sng" dirty="0">
              <a:solidFill>
                <a:srgbClr val="19066A"/>
              </a:solidFill>
            </a:endParaRPr>
          </a:p>
          <a:p>
            <a:pPr eaLnBrk="0" hangingPunct="0">
              <a:spcBef>
                <a:spcPct val="20000"/>
              </a:spcBef>
              <a:spcAft>
                <a:spcPct val="45000"/>
              </a:spcAft>
              <a:buClr>
                <a:srgbClr val="3333CC"/>
              </a:buClr>
              <a:buFont typeface="Wingdings" pitchFamily="2" charset="2"/>
              <a:buNone/>
              <a:tabLst>
                <a:tab pos="228600" algn="l"/>
              </a:tabLst>
            </a:pPr>
            <a:r>
              <a:rPr lang="en-US" sz="1800" b="1" u="sng" dirty="0">
                <a:solidFill>
                  <a:srgbClr val="19066A"/>
                </a:solidFill>
              </a:rPr>
              <a:t>Ion channels</a:t>
            </a:r>
            <a:r>
              <a:rPr lang="en-US" b="1" dirty="0">
                <a:solidFill>
                  <a:srgbClr val="19066A"/>
                </a:solidFill>
              </a:rPr>
              <a:t> control all electrical activity in cells</a:t>
            </a:r>
            <a:br>
              <a:rPr lang="en-US" b="1" dirty="0">
                <a:solidFill>
                  <a:srgbClr val="19066A"/>
                </a:solidFill>
              </a:rPr>
            </a:br>
            <a:r>
              <a:rPr lang="en-US" b="1" dirty="0">
                <a:solidFill>
                  <a:srgbClr val="19066A"/>
                </a:solidFill>
              </a:rPr>
              <a:t/>
            </a:r>
            <a:br>
              <a:rPr lang="en-US" b="1" dirty="0">
                <a:solidFill>
                  <a:srgbClr val="19066A"/>
                </a:solidFill>
              </a:rPr>
            </a:br>
            <a:r>
              <a:rPr lang="en-US" sz="1800" b="1" u="sng" dirty="0">
                <a:solidFill>
                  <a:srgbClr val="19066A"/>
                </a:solidFill>
              </a:rPr>
              <a:t>Ion channels</a:t>
            </a:r>
            <a:r>
              <a:rPr lang="en-US" b="1" dirty="0">
                <a:solidFill>
                  <a:srgbClr val="19066A"/>
                </a:solidFill>
              </a:rPr>
              <a:t> produce signals of the nervous system</a:t>
            </a:r>
          </a:p>
          <a:p>
            <a:pPr eaLnBrk="0" hangingPunct="0">
              <a:spcBef>
                <a:spcPct val="20000"/>
              </a:spcBef>
              <a:spcAft>
                <a:spcPct val="45000"/>
              </a:spcAft>
              <a:buClr>
                <a:srgbClr val="3333CC"/>
              </a:buClr>
              <a:buFont typeface="Wingdings" pitchFamily="2" charset="2"/>
              <a:buNone/>
              <a:tabLst>
                <a:tab pos="228600" algn="l"/>
              </a:tabLst>
            </a:pPr>
            <a:r>
              <a:rPr lang="en-US" sz="1800" b="1" u="sng" dirty="0">
                <a:solidFill>
                  <a:srgbClr val="19066A"/>
                </a:solidFill>
              </a:rPr>
              <a:t>Ion channels</a:t>
            </a:r>
            <a:r>
              <a:rPr lang="en-US" b="1" dirty="0">
                <a:solidFill>
                  <a:srgbClr val="19066A"/>
                </a:solidFill>
              </a:rPr>
              <a:t> are involved in secretion and absorption in 	all cells</a:t>
            </a:r>
            <a:r>
              <a:rPr lang="en-US" sz="1000" b="1" dirty="0">
                <a:solidFill>
                  <a:srgbClr val="19066A"/>
                </a:solidFill>
              </a:rPr>
              <a:t>:</a:t>
            </a:r>
            <a:r>
              <a:rPr lang="en-US" sz="1000" b="1" dirty="0">
                <a:solidFill>
                  <a:srgbClr val="19066A"/>
                </a:solidFill>
                <a:sym typeface="MT Extra" pitchFamily="18" charset="2"/>
              </a:rPr>
              <a:t> </a:t>
            </a:r>
            <a:r>
              <a:rPr lang="en-US" b="1" dirty="0">
                <a:solidFill>
                  <a:srgbClr val="19066A"/>
                </a:solidFill>
              </a:rPr>
              <a:t>kidney, intestine, liver, adrenal glands, etc.</a:t>
            </a:r>
          </a:p>
          <a:p>
            <a:pPr eaLnBrk="0" hangingPunct="0">
              <a:spcBef>
                <a:spcPct val="20000"/>
              </a:spcBef>
              <a:spcAft>
                <a:spcPct val="45000"/>
              </a:spcAft>
              <a:buClr>
                <a:srgbClr val="3333CC"/>
              </a:buClr>
              <a:buFont typeface="Wingdings" pitchFamily="2" charset="2"/>
              <a:buNone/>
              <a:tabLst>
                <a:tab pos="228600" algn="l"/>
              </a:tabLst>
            </a:pPr>
            <a:r>
              <a:rPr lang="en-US" sz="1800" b="1" u="sng" dirty="0">
                <a:solidFill>
                  <a:srgbClr val="19066A"/>
                </a:solidFill>
              </a:rPr>
              <a:t>Ion channels</a:t>
            </a:r>
            <a:r>
              <a:rPr lang="en-US" b="1" dirty="0">
                <a:solidFill>
                  <a:srgbClr val="19066A"/>
                </a:solidFill>
              </a:rPr>
              <a:t> are involved in thousands of diseases and 	many drugs act on channels</a:t>
            </a:r>
            <a:endParaRPr lang="en-US" b="1" dirty="0">
              <a:solidFill>
                <a:srgbClr val="19066A"/>
              </a:solidFill>
              <a:cs typeface="Times New Roman" pitchFamily="18" charset="0"/>
            </a:endParaRPr>
          </a:p>
          <a:p>
            <a:pPr eaLnBrk="0" hangingPunct="0">
              <a:spcBef>
                <a:spcPct val="20000"/>
              </a:spcBef>
              <a:spcAft>
                <a:spcPct val="45000"/>
              </a:spcAft>
              <a:buClr>
                <a:srgbClr val="3333CC"/>
              </a:buClr>
              <a:buFont typeface="Wingdings" pitchFamily="2" charset="2"/>
              <a:buNone/>
              <a:tabLst>
                <a:tab pos="228600" algn="l"/>
              </a:tabLst>
            </a:pPr>
            <a:r>
              <a:rPr lang="en-US" sz="1800" b="1" u="sng" dirty="0">
                <a:solidFill>
                  <a:srgbClr val="19066A"/>
                </a:solidFill>
              </a:rPr>
              <a:t>Ion channels</a:t>
            </a:r>
            <a:r>
              <a:rPr lang="en-US" b="1" dirty="0">
                <a:solidFill>
                  <a:srgbClr val="19066A"/>
                </a:solidFill>
              </a:rPr>
              <a:t>  are proteins whose genes (blueprints) can 	be manipulated by molecular genetics</a:t>
            </a:r>
          </a:p>
          <a:p>
            <a:pPr eaLnBrk="0" hangingPunct="0">
              <a:spcBef>
                <a:spcPct val="20000"/>
              </a:spcBef>
              <a:spcAft>
                <a:spcPct val="45000"/>
              </a:spcAft>
              <a:buClr>
                <a:srgbClr val="3333CC"/>
              </a:buClr>
              <a:buFont typeface="Wingdings" pitchFamily="2" charset="2"/>
              <a:buNone/>
              <a:tabLst>
                <a:tab pos="228600" algn="l"/>
              </a:tabLst>
            </a:pPr>
            <a:r>
              <a:rPr lang="en-US" sz="1800" b="1" u="sng" dirty="0">
                <a:solidFill>
                  <a:srgbClr val="19066A"/>
                </a:solidFill>
              </a:rPr>
              <a:t>Ion channels</a:t>
            </a:r>
            <a:r>
              <a:rPr lang="en-US" b="1" dirty="0">
                <a:solidFill>
                  <a:srgbClr val="19066A"/>
                </a:solidFill>
              </a:rPr>
              <a:t> have structures shown by x-ray 	crystallography in favorable cases</a:t>
            </a:r>
          </a:p>
        </p:txBody>
      </p:sp>
      <p:sp>
        <p:nvSpPr>
          <p:cNvPr id="147461" name="Text Box 4"/>
          <p:cNvSpPr txBox="1">
            <a:spLocks noChangeArrowheads="1"/>
          </p:cNvSpPr>
          <p:nvPr>
            <p:custDataLst>
              <p:tags r:id="rId5"/>
            </p:custDataLst>
          </p:nvPr>
        </p:nvSpPr>
        <p:spPr bwMode="auto">
          <a:xfrm>
            <a:off x="2000250" y="6267450"/>
            <a:ext cx="4581525" cy="336550"/>
          </a:xfrm>
          <a:prstGeom prst="rect">
            <a:avLst/>
          </a:prstGeom>
          <a:noFill/>
          <a:ln w="25400" algn="ctr">
            <a:noFill/>
            <a:miter lim="800000"/>
            <a:headEnd/>
            <a:tailEnd/>
          </a:ln>
        </p:spPr>
        <p:txBody>
          <a:bodyPr>
            <a:spAutoFit/>
          </a:bodyPr>
          <a:lstStyle/>
          <a:p>
            <a:pPr algn="ctr" eaLnBrk="0" hangingPunct="0">
              <a:spcBef>
                <a:spcPct val="50000"/>
              </a:spcBef>
            </a:pPr>
            <a:r>
              <a:rPr lang="en-US" dirty="0">
                <a:solidFill>
                  <a:srgbClr val="19066A"/>
                </a:solidFill>
                <a:latin typeface="Times New Roman" pitchFamily="18" charset="0"/>
              </a:rPr>
              <a:t>*</a:t>
            </a:r>
            <a:r>
              <a:rPr lang="en-US" sz="1200" b="1" dirty="0">
                <a:solidFill>
                  <a:srgbClr val="19066A"/>
                </a:solidFill>
              </a:rPr>
              <a:t>nearly </a:t>
            </a:r>
            <a:r>
              <a:rPr lang="en-US" sz="1200" b="1" u="sng" dirty="0">
                <a:solidFill>
                  <a:srgbClr val="19066A"/>
                </a:solidFill>
              </a:rPr>
              <a:t>pico</a:t>
            </a:r>
            <a:r>
              <a:rPr lang="en-US" sz="1200" b="1" dirty="0">
                <a:solidFill>
                  <a:srgbClr val="19066A"/>
                </a:solidFill>
              </a:rPr>
              <a:t>-valves: diameter is 400 – 900 picometers</a:t>
            </a:r>
            <a:endParaRPr lang="en-US" sz="1400" b="1" dirty="0">
              <a:solidFill>
                <a:srgbClr val="19066A"/>
              </a:solidFill>
              <a:latin typeface="Arial Narrow" pitchFamily="34" charset="0"/>
            </a:endParaRPr>
          </a:p>
        </p:txBody>
      </p:sp>
      <p:sp>
        <p:nvSpPr>
          <p:cNvPr id="147462" name="Rectangle 5"/>
          <p:cNvSpPr>
            <a:spLocks noChangeArrowheads="1"/>
          </p:cNvSpPr>
          <p:nvPr>
            <p:custDataLst>
              <p:tags r:id="rId6"/>
            </p:custDataLst>
          </p:nvPr>
        </p:nvSpPr>
        <p:spPr bwMode="auto">
          <a:xfrm>
            <a:off x="1065213" y="115888"/>
            <a:ext cx="7008812" cy="604837"/>
          </a:xfrm>
          <a:prstGeom prst="rect">
            <a:avLst/>
          </a:prstGeom>
          <a:solidFill>
            <a:srgbClr val="CCFFFF"/>
          </a:solidFill>
          <a:ln w="25400">
            <a:solidFill>
              <a:srgbClr val="000000"/>
            </a:solidFill>
            <a:miter lim="800000"/>
            <a:headEnd/>
            <a:tailEnd/>
          </a:ln>
        </p:spPr>
        <p:txBody>
          <a:bodyPr>
            <a:spAutoFit/>
          </a:bodyPr>
          <a:lstStyle/>
          <a:p>
            <a:pPr algn="ctr"/>
            <a:r>
              <a:rPr lang="en-US" sz="3200" dirty="0">
                <a:solidFill>
                  <a:srgbClr val="008080"/>
                </a:solidFill>
              </a:rPr>
              <a:t> </a:t>
            </a:r>
            <a:r>
              <a:rPr lang="en-US" sz="3200" dirty="0">
                <a:solidFill>
                  <a:srgbClr val="000066"/>
                </a:solidFill>
              </a:rPr>
              <a:t>Ion Channels are Biological Devices</a:t>
            </a:r>
            <a:endParaRPr lang="en-US" sz="2800" dirty="0">
              <a:solidFill>
                <a:srgbClr val="000066"/>
              </a:solidFill>
            </a:endParaRPr>
          </a:p>
        </p:txBody>
      </p:sp>
      <p:grpSp>
        <p:nvGrpSpPr>
          <p:cNvPr id="147463" name="Group 6"/>
          <p:cNvGrpSpPr>
            <a:grpSpLocks/>
          </p:cNvGrpSpPr>
          <p:nvPr>
            <p:custDataLst>
              <p:tags r:id="rId7"/>
            </p:custDataLst>
          </p:nvPr>
        </p:nvGrpSpPr>
        <p:grpSpPr bwMode="auto">
          <a:xfrm>
            <a:off x="6604000" y="5281613"/>
            <a:ext cx="1636713" cy="336550"/>
            <a:chOff x="2202" y="4132"/>
            <a:chExt cx="1031" cy="212"/>
          </a:xfrm>
        </p:grpSpPr>
        <p:sp>
          <p:nvSpPr>
            <p:cNvPr id="147473" name="Line 7"/>
            <p:cNvSpPr>
              <a:spLocks noChangeAspect="1" noChangeShapeType="1"/>
            </p:cNvSpPr>
            <p:nvPr/>
          </p:nvSpPr>
          <p:spPr bwMode="auto">
            <a:xfrm rot="-5400000">
              <a:off x="2717" y="3619"/>
              <a:ext cx="1" cy="1031"/>
            </a:xfrm>
            <a:prstGeom prst="line">
              <a:avLst/>
            </a:prstGeom>
            <a:noFill/>
            <a:ln w="19050">
              <a:solidFill>
                <a:schemeClr val="tx1"/>
              </a:solidFill>
              <a:round/>
              <a:headEnd type="arrow" w="med" len="med"/>
              <a:tailEnd type="arrow" w="med" len="med"/>
            </a:ln>
          </p:spPr>
          <p:txBody>
            <a:bodyPr wrap="none" anchor="ctr"/>
            <a:lstStyle/>
            <a:p>
              <a:endParaRPr lang="en-US" dirty="0">
                <a:solidFill>
                  <a:srgbClr val="000000"/>
                </a:solidFill>
              </a:endParaRPr>
            </a:p>
          </p:txBody>
        </p:sp>
        <p:sp>
          <p:nvSpPr>
            <p:cNvPr id="147474" name="Text Box 8"/>
            <p:cNvSpPr txBox="1">
              <a:spLocks noChangeAspect="1" noChangeArrowheads="1"/>
            </p:cNvSpPr>
            <p:nvPr/>
          </p:nvSpPr>
          <p:spPr bwMode="auto">
            <a:xfrm>
              <a:off x="2480" y="4132"/>
              <a:ext cx="442" cy="212"/>
            </a:xfrm>
            <a:prstGeom prst="rect">
              <a:avLst/>
            </a:prstGeom>
            <a:noFill/>
            <a:ln w="9525">
              <a:noFill/>
              <a:miter lim="800000"/>
              <a:headEnd/>
              <a:tailEnd/>
            </a:ln>
          </p:spPr>
          <p:txBody>
            <a:bodyPr>
              <a:spAutoFit/>
            </a:bodyPr>
            <a:lstStyle/>
            <a:p>
              <a:pPr eaLnBrk="0" hangingPunct="0">
                <a:spcBef>
                  <a:spcPct val="50000"/>
                </a:spcBef>
              </a:pPr>
              <a:r>
                <a:rPr lang="en-US" b="1" dirty="0">
                  <a:solidFill>
                    <a:srgbClr val="000000"/>
                  </a:solidFill>
                  <a:latin typeface="Times New Roman" pitchFamily="18" charset="0"/>
                </a:rPr>
                <a:t>~30 Å</a:t>
              </a:r>
            </a:p>
          </p:txBody>
        </p:sp>
      </p:grpSp>
      <p:pic>
        <p:nvPicPr>
          <p:cNvPr id="147464" name="Picture 9" descr="ompf_3 Cross section porin"/>
          <p:cNvPicPr>
            <a:picLocks noGrp="1" noChangeAspect="1" noChangeArrowheads="1"/>
          </p:cNvPicPr>
          <p:nvPr>
            <p:ph idx="1"/>
            <p:custDataLst>
              <p:tags r:id="rId8"/>
            </p:custDataLst>
          </p:nvPr>
        </p:nvPicPr>
        <p:blipFill>
          <a:blip r:embed="rId13" cstate="print"/>
          <a:srcRect l="14020" t="6349" r="11247" b="1614"/>
          <a:stretch>
            <a:fillRect/>
          </a:stretch>
        </p:blipFill>
        <p:spPr>
          <a:xfrm>
            <a:off x="5938838" y="1238250"/>
            <a:ext cx="2789237" cy="3921125"/>
          </a:xfrm>
        </p:spPr>
      </p:pic>
      <p:sp>
        <p:nvSpPr>
          <p:cNvPr id="147465" name="Text Box 10"/>
          <p:cNvSpPr txBox="1">
            <a:spLocks noChangeArrowheads="1"/>
          </p:cNvSpPr>
          <p:nvPr>
            <p:custDataLst>
              <p:tags r:id="rId9"/>
            </p:custDataLst>
          </p:nvPr>
        </p:nvSpPr>
        <p:spPr bwMode="auto">
          <a:xfrm>
            <a:off x="7567613" y="1497013"/>
            <a:ext cx="962025" cy="519112"/>
          </a:xfrm>
          <a:prstGeom prst="rect">
            <a:avLst/>
          </a:prstGeom>
          <a:solidFill>
            <a:srgbClr val="111111"/>
          </a:solidFill>
          <a:ln w="25400" algn="ctr">
            <a:noFill/>
            <a:miter lim="800000"/>
            <a:headEnd/>
            <a:tailEnd/>
          </a:ln>
        </p:spPr>
        <p:txBody>
          <a:bodyPr>
            <a:spAutoFit/>
          </a:bodyPr>
          <a:lstStyle/>
          <a:p>
            <a:pPr algn="ctr" eaLnBrk="0" hangingPunct="0">
              <a:spcBef>
                <a:spcPct val="50000"/>
              </a:spcBef>
            </a:pPr>
            <a:endParaRPr lang="en-US" sz="2800" dirty="0">
              <a:solidFill>
                <a:srgbClr val="000000"/>
              </a:solidFill>
            </a:endParaRPr>
          </a:p>
        </p:txBody>
      </p:sp>
      <p:grpSp>
        <p:nvGrpSpPr>
          <p:cNvPr id="147466" name="Group 11"/>
          <p:cNvGrpSpPr>
            <a:grpSpLocks/>
          </p:cNvGrpSpPr>
          <p:nvPr>
            <p:custDataLst>
              <p:tags r:id="rId10"/>
            </p:custDataLst>
          </p:nvPr>
        </p:nvGrpSpPr>
        <p:grpSpPr bwMode="auto">
          <a:xfrm>
            <a:off x="6110288" y="1377950"/>
            <a:ext cx="1870075" cy="3459163"/>
            <a:chOff x="2010" y="1406"/>
            <a:chExt cx="1178" cy="2179"/>
          </a:xfrm>
        </p:grpSpPr>
        <p:grpSp>
          <p:nvGrpSpPr>
            <p:cNvPr id="147467" name="Group 12"/>
            <p:cNvGrpSpPr>
              <a:grpSpLocks/>
            </p:cNvGrpSpPr>
            <p:nvPr/>
          </p:nvGrpSpPr>
          <p:grpSpPr bwMode="auto">
            <a:xfrm>
              <a:off x="2010" y="3369"/>
              <a:ext cx="470" cy="216"/>
              <a:chOff x="2125" y="3439"/>
              <a:chExt cx="470" cy="225"/>
            </a:xfrm>
          </p:grpSpPr>
          <p:sp>
            <p:nvSpPr>
              <p:cNvPr id="147471" name="Oval 13"/>
              <p:cNvSpPr>
                <a:spLocks noChangeArrowheads="1"/>
              </p:cNvSpPr>
              <p:nvPr/>
            </p:nvSpPr>
            <p:spPr bwMode="auto">
              <a:xfrm>
                <a:off x="2249" y="3452"/>
                <a:ext cx="217" cy="212"/>
              </a:xfrm>
              <a:prstGeom prst="ellipse">
                <a:avLst/>
              </a:prstGeom>
              <a:solidFill>
                <a:schemeClr val="accent2"/>
              </a:solidFill>
              <a:ln w="9525" algn="ctr">
                <a:solidFill>
                  <a:schemeClr val="accent1"/>
                </a:solidFill>
                <a:round/>
                <a:headEnd/>
                <a:tailEnd/>
              </a:ln>
            </p:spPr>
            <p:txBody>
              <a:bodyPr wrap="none" anchor="ctr"/>
              <a:lstStyle/>
              <a:p>
                <a:pPr algn="ctr" eaLnBrk="0" hangingPunct="0">
                  <a:spcBef>
                    <a:spcPct val="50000"/>
                  </a:spcBef>
                </a:pPr>
                <a:endParaRPr lang="en-US" dirty="0">
                  <a:solidFill>
                    <a:srgbClr val="000000"/>
                  </a:solidFill>
                </a:endParaRPr>
              </a:p>
            </p:txBody>
          </p:sp>
          <p:sp>
            <p:nvSpPr>
              <p:cNvPr id="147472" name="Text Box 14"/>
              <p:cNvSpPr txBox="1">
                <a:spLocks noChangeArrowheads="1"/>
              </p:cNvSpPr>
              <p:nvPr/>
            </p:nvSpPr>
            <p:spPr bwMode="auto">
              <a:xfrm>
                <a:off x="2125" y="3439"/>
                <a:ext cx="470" cy="221"/>
              </a:xfrm>
              <a:prstGeom prst="rect">
                <a:avLst/>
              </a:prstGeom>
              <a:noFill/>
              <a:ln w="25400" algn="ctr">
                <a:noFill/>
                <a:miter lim="800000"/>
                <a:headEnd/>
                <a:tailEnd/>
              </a:ln>
            </p:spPr>
            <p:txBody>
              <a:bodyPr>
                <a:spAutoFit/>
              </a:bodyPr>
              <a:lstStyle/>
              <a:p>
                <a:pPr algn="ctr" eaLnBrk="0" hangingPunct="0">
                  <a:spcBef>
                    <a:spcPct val="50000"/>
                  </a:spcBef>
                </a:pPr>
                <a:r>
                  <a:rPr lang="en-US" dirty="0">
                    <a:solidFill>
                      <a:srgbClr val="00CC99"/>
                    </a:solidFill>
                  </a:rPr>
                  <a:t>K</a:t>
                </a:r>
                <a:r>
                  <a:rPr lang="en-US" baseline="50000" dirty="0">
                    <a:solidFill>
                      <a:srgbClr val="00CC99"/>
                    </a:solidFill>
                  </a:rPr>
                  <a:t>+</a:t>
                </a:r>
              </a:p>
            </p:txBody>
          </p:sp>
        </p:grpSp>
        <p:grpSp>
          <p:nvGrpSpPr>
            <p:cNvPr id="147468" name="Group 15"/>
            <p:cNvGrpSpPr>
              <a:grpSpLocks/>
            </p:cNvGrpSpPr>
            <p:nvPr/>
          </p:nvGrpSpPr>
          <p:grpSpPr bwMode="auto">
            <a:xfrm>
              <a:off x="2327" y="1406"/>
              <a:ext cx="861" cy="1997"/>
              <a:chOff x="1982" y="1411"/>
              <a:chExt cx="861" cy="1997"/>
            </a:xfrm>
          </p:grpSpPr>
          <p:sp>
            <p:nvSpPr>
              <p:cNvPr id="147469" name="Freeform 16"/>
              <p:cNvSpPr>
                <a:spLocks/>
              </p:cNvSpPr>
              <p:nvPr/>
            </p:nvSpPr>
            <p:spPr bwMode="auto">
              <a:xfrm>
                <a:off x="1982" y="1495"/>
                <a:ext cx="861" cy="1913"/>
              </a:xfrm>
              <a:custGeom>
                <a:avLst/>
                <a:gdLst>
                  <a:gd name="T0" fmla="*/ 133 w 861"/>
                  <a:gd name="T1" fmla="*/ 14580 h 1857"/>
                  <a:gd name="T2" fmla="*/ 230 w 861"/>
                  <a:gd name="T3" fmla="*/ 14051 h 1857"/>
                  <a:gd name="T4" fmla="*/ 133 w 861"/>
                  <a:gd name="T5" fmla="*/ 13915 h 1857"/>
                  <a:gd name="T6" fmla="*/ 262 w 861"/>
                  <a:gd name="T7" fmla="*/ 13327 h 1857"/>
                  <a:gd name="T8" fmla="*/ 258 w 861"/>
                  <a:gd name="T9" fmla="*/ 13132 h 1857"/>
                  <a:gd name="T10" fmla="*/ 161 w 861"/>
                  <a:gd name="T11" fmla="*/ 12873 h 1857"/>
                  <a:gd name="T12" fmla="*/ 92 w 861"/>
                  <a:gd name="T13" fmla="*/ 12873 h 1857"/>
                  <a:gd name="T14" fmla="*/ 73 w 861"/>
                  <a:gd name="T15" fmla="*/ 12548 h 1857"/>
                  <a:gd name="T16" fmla="*/ 202 w 861"/>
                  <a:gd name="T17" fmla="*/ 12496 h 1857"/>
                  <a:gd name="T18" fmla="*/ 465 w 861"/>
                  <a:gd name="T19" fmla="*/ 13757 h 1857"/>
                  <a:gd name="T20" fmla="*/ 507 w 861"/>
                  <a:gd name="T21" fmla="*/ 14132 h 1857"/>
                  <a:gd name="T22" fmla="*/ 548 w 861"/>
                  <a:gd name="T23" fmla="*/ 13857 h 1857"/>
                  <a:gd name="T24" fmla="*/ 479 w 861"/>
                  <a:gd name="T25" fmla="*/ 12106 h 1857"/>
                  <a:gd name="T26" fmla="*/ 442 w 861"/>
                  <a:gd name="T27" fmla="*/ 11363 h 1857"/>
                  <a:gd name="T28" fmla="*/ 281 w 861"/>
                  <a:gd name="T29" fmla="*/ 10770 h 1857"/>
                  <a:gd name="T30" fmla="*/ 133 w 861"/>
                  <a:gd name="T31" fmla="*/ 10536 h 1857"/>
                  <a:gd name="T32" fmla="*/ 433 w 861"/>
                  <a:gd name="T33" fmla="*/ 9549 h 1857"/>
                  <a:gd name="T34" fmla="*/ 391 w 861"/>
                  <a:gd name="T35" fmla="*/ 9286 h 1857"/>
                  <a:gd name="T36" fmla="*/ 258 w 861"/>
                  <a:gd name="T37" fmla="*/ 8196 h 1857"/>
                  <a:gd name="T38" fmla="*/ 428 w 861"/>
                  <a:gd name="T39" fmla="*/ 8528 h 1857"/>
                  <a:gd name="T40" fmla="*/ 258 w 861"/>
                  <a:gd name="T41" fmla="*/ 7543 h 1857"/>
                  <a:gd name="T42" fmla="*/ 221 w 861"/>
                  <a:gd name="T43" fmla="*/ 6381 h 1857"/>
                  <a:gd name="T44" fmla="*/ 447 w 861"/>
                  <a:gd name="T45" fmla="*/ 5979 h 1857"/>
                  <a:gd name="T46" fmla="*/ 672 w 861"/>
                  <a:gd name="T47" fmla="*/ 5979 h 1857"/>
                  <a:gd name="T48" fmla="*/ 525 w 861"/>
                  <a:gd name="T49" fmla="*/ 6859 h 1857"/>
                  <a:gd name="T50" fmla="*/ 419 w 861"/>
                  <a:gd name="T51" fmla="*/ 5218 h 1857"/>
                  <a:gd name="T52" fmla="*/ 179 w 861"/>
                  <a:gd name="T53" fmla="*/ 5072 h 1857"/>
                  <a:gd name="T54" fmla="*/ 27 w 861"/>
                  <a:gd name="T55" fmla="*/ 4801 h 1857"/>
                  <a:gd name="T56" fmla="*/ 226 w 861"/>
                  <a:gd name="T57" fmla="*/ 4515 h 1857"/>
                  <a:gd name="T58" fmla="*/ 285 w 861"/>
                  <a:gd name="T59" fmla="*/ 4947 h 1857"/>
                  <a:gd name="T60" fmla="*/ 580 w 861"/>
                  <a:gd name="T61" fmla="*/ 5676 h 1857"/>
                  <a:gd name="T62" fmla="*/ 645 w 861"/>
                  <a:gd name="T63" fmla="*/ 5397 h 1857"/>
                  <a:gd name="T64" fmla="*/ 327 w 861"/>
                  <a:gd name="T65" fmla="*/ 3798 h 1857"/>
                  <a:gd name="T66" fmla="*/ 553 w 861"/>
                  <a:gd name="T67" fmla="*/ 3075 h 1857"/>
                  <a:gd name="T68" fmla="*/ 511 w 861"/>
                  <a:gd name="T69" fmla="*/ 2681 h 1857"/>
                  <a:gd name="T70" fmla="*/ 525 w 861"/>
                  <a:gd name="T71" fmla="*/ 1990 h 1857"/>
                  <a:gd name="T72" fmla="*/ 543 w 861"/>
                  <a:gd name="T73" fmla="*/ 1376 h 1857"/>
                  <a:gd name="T74" fmla="*/ 539 w 861"/>
                  <a:gd name="T75" fmla="*/ 1376 h 1857"/>
                  <a:gd name="T76" fmla="*/ 493 w 861"/>
                  <a:gd name="T77" fmla="*/ 1478 h 1857"/>
                  <a:gd name="T78" fmla="*/ 677 w 861"/>
                  <a:gd name="T79" fmla="*/ 2168 h 1857"/>
                  <a:gd name="T80" fmla="*/ 857 w 861"/>
                  <a:gd name="T81" fmla="*/ 3075 h 1857"/>
                  <a:gd name="T82" fmla="*/ 834 w 861"/>
                  <a:gd name="T83" fmla="*/ 2733 h 1857"/>
                  <a:gd name="T84" fmla="*/ 755 w 861"/>
                  <a:gd name="T85" fmla="*/ 1875 h 1857"/>
                  <a:gd name="T86" fmla="*/ 663 w 861"/>
                  <a:gd name="T87" fmla="*/ 547 h 1857"/>
                  <a:gd name="T88" fmla="*/ 677 w 861"/>
                  <a:gd name="T89" fmla="*/ 0 h 18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1"/>
                  <a:gd name="T136" fmla="*/ 0 h 1857"/>
                  <a:gd name="T137" fmla="*/ 861 w 861"/>
                  <a:gd name="T138" fmla="*/ 1857 h 18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1" h="1857">
                    <a:moveTo>
                      <a:pt x="0" y="1857"/>
                    </a:moveTo>
                    <a:cubicBezTo>
                      <a:pt x="36" y="1834"/>
                      <a:pt x="91" y="1828"/>
                      <a:pt x="133" y="1820"/>
                    </a:cubicBezTo>
                    <a:cubicBezTo>
                      <a:pt x="188" y="1799"/>
                      <a:pt x="250" y="1792"/>
                      <a:pt x="308" y="1779"/>
                    </a:cubicBezTo>
                    <a:cubicBezTo>
                      <a:pt x="280" y="1768"/>
                      <a:pt x="268" y="1763"/>
                      <a:pt x="230" y="1756"/>
                    </a:cubicBezTo>
                    <a:cubicBezTo>
                      <a:pt x="205" y="1751"/>
                      <a:pt x="181" y="1747"/>
                      <a:pt x="156" y="1742"/>
                    </a:cubicBezTo>
                    <a:cubicBezTo>
                      <a:pt x="148" y="1741"/>
                      <a:pt x="133" y="1738"/>
                      <a:pt x="133" y="1738"/>
                    </a:cubicBezTo>
                    <a:cubicBezTo>
                      <a:pt x="147" y="1737"/>
                      <a:pt x="290" y="1746"/>
                      <a:pt x="226" y="1701"/>
                    </a:cubicBezTo>
                    <a:cubicBezTo>
                      <a:pt x="237" y="1678"/>
                      <a:pt x="237" y="1670"/>
                      <a:pt x="262" y="1664"/>
                    </a:cubicBezTo>
                    <a:cubicBezTo>
                      <a:pt x="268" y="1661"/>
                      <a:pt x="282" y="1662"/>
                      <a:pt x="281" y="1655"/>
                    </a:cubicBezTo>
                    <a:cubicBezTo>
                      <a:pt x="279" y="1646"/>
                      <a:pt x="266" y="1645"/>
                      <a:pt x="258" y="1641"/>
                    </a:cubicBezTo>
                    <a:cubicBezTo>
                      <a:pt x="233" y="1629"/>
                      <a:pt x="211" y="1623"/>
                      <a:pt x="184" y="1618"/>
                    </a:cubicBezTo>
                    <a:cubicBezTo>
                      <a:pt x="176" y="1615"/>
                      <a:pt x="169" y="1611"/>
                      <a:pt x="161" y="1609"/>
                    </a:cubicBezTo>
                    <a:cubicBezTo>
                      <a:pt x="149" y="1605"/>
                      <a:pt x="124" y="1599"/>
                      <a:pt x="124" y="1599"/>
                    </a:cubicBezTo>
                    <a:cubicBezTo>
                      <a:pt x="116" y="1601"/>
                      <a:pt x="92" y="1607"/>
                      <a:pt x="92" y="1609"/>
                    </a:cubicBezTo>
                    <a:cubicBezTo>
                      <a:pt x="88" y="1624"/>
                      <a:pt x="124" y="1633"/>
                      <a:pt x="133" y="1636"/>
                    </a:cubicBezTo>
                    <a:cubicBezTo>
                      <a:pt x="126" y="1597"/>
                      <a:pt x="100" y="1591"/>
                      <a:pt x="73" y="1567"/>
                    </a:cubicBezTo>
                    <a:cubicBezTo>
                      <a:pt x="84" y="1537"/>
                      <a:pt x="116" y="1538"/>
                      <a:pt x="143" y="1535"/>
                    </a:cubicBezTo>
                    <a:cubicBezTo>
                      <a:pt x="163" y="1543"/>
                      <a:pt x="181" y="1556"/>
                      <a:pt x="202" y="1562"/>
                    </a:cubicBezTo>
                    <a:cubicBezTo>
                      <a:pt x="242" y="1574"/>
                      <a:pt x="272" y="1572"/>
                      <a:pt x="308" y="1590"/>
                    </a:cubicBezTo>
                    <a:cubicBezTo>
                      <a:pt x="352" y="1646"/>
                      <a:pt x="393" y="1699"/>
                      <a:pt x="465" y="1719"/>
                    </a:cubicBezTo>
                    <a:cubicBezTo>
                      <a:pt x="458" y="1693"/>
                      <a:pt x="488" y="1648"/>
                      <a:pt x="451" y="1659"/>
                    </a:cubicBezTo>
                    <a:cubicBezTo>
                      <a:pt x="443" y="1704"/>
                      <a:pt x="458" y="1755"/>
                      <a:pt x="507" y="1765"/>
                    </a:cubicBezTo>
                    <a:cubicBezTo>
                      <a:pt x="519" y="1764"/>
                      <a:pt x="533" y="1768"/>
                      <a:pt x="543" y="1761"/>
                    </a:cubicBezTo>
                    <a:cubicBezTo>
                      <a:pt x="550" y="1755"/>
                      <a:pt x="548" y="1742"/>
                      <a:pt x="548" y="1733"/>
                    </a:cubicBezTo>
                    <a:cubicBezTo>
                      <a:pt x="548" y="1709"/>
                      <a:pt x="520" y="1650"/>
                      <a:pt x="507" y="1627"/>
                    </a:cubicBezTo>
                    <a:cubicBezTo>
                      <a:pt x="500" y="1600"/>
                      <a:pt x="489" y="1527"/>
                      <a:pt x="479" y="1512"/>
                    </a:cubicBezTo>
                    <a:cubicBezTo>
                      <a:pt x="463" y="1489"/>
                      <a:pt x="444" y="1469"/>
                      <a:pt x="428" y="1447"/>
                    </a:cubicBezTo>
                    <a:cubicBezTo>
                      <a:pt x="431" y="1437"/>
                      <a:pt x="442" y="1430"/>
                      <a:pt x="442" y="1420"/>
                    </a:cubicBezTo>
                    <a:cubicBezTo>
                      <a:pt x="442" y="1405"/>
                      <a:pt x="366" y="1383"/>
                      <a:pt x="355" y="1378"/>
                    </a:cubicBezTo>
                    <a:cubicBezTo>
                      <a:pt x="334" y="1368"/>
                      <a:pt x="305" y="1350"/>
                      <a:pt x="281" y="1346"/>
                    </a:cubicBezTo>
                    <a:cubicBezTo>
                      <a:pt x="248" y="1341"/>
                      <a:pt x="244" y="1343"/>
                      <a:pt x="216" y="1337"/>
                    </a:cubicBezTo>
                    <a:cubicBezTo>
                      <a:pt x="187" y="1331"/>
                      <a:pt x="163" y="1322"/>
                      <a:pt x="133" y="1318"/>
                    </a:cubicBezTo>
                    <a:cubicBezTo>
                      <a:pt x="194" y="1287"/>
                      <a:pt x="261" y="1259"/>
                      <a:pt x="327" y="1240"/>
                    </a:cubicBezTo>
                    <a:cubicBezTo>
                      <a:pt x="360" y="1220"/>
                      <a:pt x="395" y="1199"/>
                      <a:pt x="433" y="1194"/>
                    </a:cubicBezTo>
                    <a:cubicBezTo>
                      <a:pt x="473" y="1179"/>
                      <a:pt x="456" y="1190"/>
                      <a:pt x="424" y="1180"/>
                    </a:cubicBezTo>
                    <a:cubicBezTo>
                      <a:pt x="412" y="1176"/>
                      <a:pt x="402" y="1167"/>
                      <a:pt x="391" y="1162"/>
                    </a:cubicBezTo>
                    <a:cubicBezTo>
                      <a:pt x="359" y="1129"/>
                      <a:pt x="342" y="1085"/>
                      <a:pt x="304" y="1060"/>
                    </a:cubicBezTo>
                    <a:cubicBezTo>
                      <a:pt x="292" y="1042"/>
                      <a:pt x="275" y="1036"/>
                      <a:pt x="258" y="1023"/>
                    </a:cubicBezTo>
                    <a:cubicBezTo>
                      <a:pt x="289" y="983"/>
                      <a:pt x="337" y="989"/>
                      <a:pt x="382" y="977"/>
                    </a:cubicBezTo>
                    <a:cubicBezTo>
                      <a:pt x="446" y="986"/>
                      <a:pt x="433" y="997"/>
                      <a:pt x="428" y="1065"/>
                    </a:cubicBezTo>
                    <a:cubicBezTo>
                      <a:pt x="389" y="1026"/>
                      <a:pt x="345" y="985"/>
                      <a:pt x="295" y="959"/>
                    </a:cubicBezTo>
                    <a:cubicBezTo>
                      <a:pt x="283" y="953"/>
                      <a:pt x="270" y="951"/>
                      <a:pt x="258" y="945"/>
                    </a:cubicBezTo>
                    <a:cubicBezTo>
                      <a:pt x="230" y="899"/>
                      <a:pt x="241" y="886"/>
                      <a:pt x="249" y="825"/>
                    </a:cubicBezTo>
                    <a:cubicBezTo>
                      <a:pt x="239" y="816"/>
                      <a:pt x="223" y="810"/>
                      <a:pt x="221" y="797"/>
                    </a:cubicBezTo>
                    <a:cubicBezTo>
                      <a:pt x="216" y="758"/>
                      <a:pt x="275" y="757"/>
                      <a:pt x="299" y="751"/>
                    </a:cubicBezTo>
                    <a:cubicBezTo>
                      <a:pt x="351" y="754"/>
                      <a:pt x="397" y="761"/>
                      <a:pt x="447" y="747"/>
                    </a:cubicBezTo>
                    <a:cubicBezTo>
                      <a:pt x="421" y="771"/>
                      <a:pt x="475" y="768"/>
                      <a:pt x="488" y="770"/>
                    </a:cubicBezTo>
                    <a:cubicBezTo>
                      <a:pt x="657" y="750"/>
                      <a:pt x="596" y="760"/>
                      <a:pt x="672" y="747"/>
                    </a:cubicBezTo>
                    <a:cubicBezTo>
                      <a:pt x="640" y="759"/>
                      <a:pt x="621" y="782"/>
                      <a:pt x="590" y="797"/>
                    </a:cubicBezTo>
                    <a:cubicBezTo>
                      <a:pt x="568" y="819"/>
                      <a:pt x="551" y="840"/>
                      <a:pt x="525" y="857"/>
                    </a:cubicBezTo>
                    <a:cubicBezTo>
                      <a:pt x="512" y="809"/>
                      <a:pt x="531" y="707"/>
                      <a:pt x="493" y="678"/>
                    </a:cubicBezTo>
                    <a:cubicBezTo>
                      <a:pt x="475" y="664"/>
                      <a:pt x="438" y="656"/>
                      <a:pt x="419" y="650"/>
                    </a:cubicBezTo>
                    <a:cubicBezTo>
                      <a:pt x="325" y="656"/>
                      <a:pt x="358" y="642"/>
                      <a:pt x="318" y="682"/>
                    </a:cubicBezTo>
                    <a:cubicBezTo>
                      <a:pt x="264" y="674"/>
                      <a:pt x="228" y="648"/>
                      <a:pt x="179" y="632"/>
                    </a:cubicBezTo>
                    <a:cubicBezTo>
                      <a:pt x="172" y="655"/>
                      <a:pt x="154" y="651"/>
                      <a:pt x="133" y="645"/>
                    </a:cubicBezTo>
                    <a:cubicBezTo>
                      <a:pt x="95" y="634"/>
                      <a:pt x="63" y="612"/>
                      <a:pt x="27" y="599"/>
                    </a:cubicBezTo>
                    <a:cubicBezTo>
                      <a:pt x="42" y="640"/>
                      <a:pt x="99" y="616"/>
                      <a:pt x="129" y="609"/>
                    </a:cubicBezTo>
                    <a:cubicBezTo>
                      <a:pt x="161" y="593"/>
                      <a:pt x="192" y="574"/>
                      <a:pt x="226" y="562"/>
                    </a:cubicBezTo>
                    <a:cubicBezTo>
                      <a:pt x="250" y="571"/>
                      <a:pt x="243" y="594"/>
                      <a:pt x="262" y="609"/>
                    </a:cubicBezTo>
                    <a:cubicBezTo>
                      <a:pt x="268" y="614"/>
                      <a:pt x="277" y="615"/>
                      <a:pt x="285" y="618"/>
                    </a:cubicBezTo>
                    <a:cubicBezTo>
                      <a:pt x="326" y="614"/>
                      <a:pt x="338" y="609"/>
                      <a:pt x="373" y="595"/>
                    </a:cubicBezTo>
                    <a:cubicBezTo>
                      <a:pt x="463" y="620"/>
                      <a:pt x="506" y="673"/>
                      <a:pt x="580" y="710"/>
                    </a:cubicBezTo>
                    <a:cubicBezTo>
                      <a:pt x="636" y="706"/>
                      <a:pt x="654" y="705"/>
                      <a:pt x="700" y="692"/>
                    </a:cubicBezTo>
                    <a:cubicBezTo>
                      <a:pt x="682" y="682"/>
                      <a:pt x="665" y="679"/>
                      <a:pt x="645" y="673"/>
                    </a:cubicBezTo>
                    <a:cubicBezTo>
                      <a:pt x="607" y="645"/>
                      <a:pt x="562" y="637"/>
                      <a:pt x="516" y="632"/>
                    </a:cubicBezTo>
                    <a:cubicBezTo>
                      <a:pt x="466" y="576"/>
                      <a:pt x="406" y="489"/>
                      <a:pt x="327" y="475"/>
                    </a:cubicBezTo>
                    <a:cubicBezTo>
                      <a:pt x="312" y="404"/>
                      <a:pt x="421" y="387"/>
                      <a:pt x="470" y="369"/>
                    </a:cubicBezTo>
                    <a:cubicBezTo>
                      <a:pt x="526" y="375"/>
                      <a:pt x="507" y="370"/>
                      <a:pt x="553" y="383"/>
                    </a:cubicBezTo>
                    <a:cubicBezTo>
                      <a:pt x="559" y="385"/>
                      <a:pt x="534" y="378"/>
                      <a:pt x="534" y="378"/>
                    </a:cubicBezTo>
                    <a:cubicBezTo>
                      <a:pt x="513" y="347"/>
                      <a:pt x="520" y="361"/>
                      <a:pt x="511" y="337"/>
                    </a:cubicBezTo>
                    <a:cubicBezTo>
                      <a:pt x="513" y="317"/>
                      <a:pt x="510" y="296"/>
                      <a:pt x="516" y="277"/>
                    </a:cubicBezTo>
                    <a:cubicBezTo>
                      <a:pt x="527" y="242"/>
                      <a:pt x="546" y="282"/>
                      <a:pt x="525" y="249"/>
                    </a:cubicBezTo>
                    <a:cubicBezTo>
                      <a:pt x="516" y="216"/>
                      <a:pt x="544" y="202"/>
                      <a:pt x="507" y="194"/>
                    </a:cubicBezTo>
                    <a:cubicBezTo>
                      <a:pt x="572" y="161"/>
                      <a:pt x="474" y="212"/>
                      <a:pt x="543" y="171"/>
                    </a:cubicBezTo>
                    <a:cubicBezTo>
                      <a:pt x="553" y="165"/>
                      <a:pt x="608" y="156"/>
                      <a:pt x="553" y="166"/>
                    </a:cubicBezTo>
                    <a:cubicBezTo>
                      <a:pt x="548" y="168"/>
                      <a:pt x="544" y="170"/>
                      <a:pt x="539" y="171"/>
                    </a:cubicBezTo>
                    <a:cubicBezTo>
                      <a:pt x="533" y="173"/>
                      <a:pt x="526" y="173"/>
                      <a:pt x="520" y="175"/>
                    </a:cubicBezTo>
                    <a:cubicBezTo>
                      <a:pt x="511" y="178"/>
                      <a:pt x="493" y="185"/>
                      <a:pt x="493" y="185"/>
                    </a:cubicBezTo>
                    <a:cubicBezTo>
                      <a:pt x="524" y="187"/>
                      <a:pt x="584" y="182"/>
                      <a:pt x="613" y="208"/>
                    </a:cubicBezTo>
                    <a:cubicBezTo>
                      <a:pt x="636" y="228"/>
                      <a:pt x="677" y="272"/>
                      <a:pt x="677" y="272"/>
                    </a:cubicBezTo>
                    <a:cubicBezTo>
                      <a:pt x="701" y="341"/>
                      <a:pt x="762" y="375"/>
                      <a:pt x="829" y="387"/>
                    </a:cubicBezTo>
                    <a:cubicBezTo>
                      <a:pt x="838" y="386"/>
                      <a:pt x="850" y="389"/>
                      <a:pt x="857" y="383"/>
                    </a:cubicBezTo>
                    <a:cubicBezTo>
                      <a:pt x="861" y="379"/>
                      <a:pt x="850" y="374"/>
                      <a:pt x="848" y="369"/>
                    </a:cubicBezTo>
                    <a:cubicBezTo>
                      <a:pt x="835" y="339"/>
                      <a:pt x="852" y="361"/>
                      <a:pt x="834" y="341"/>
                    </a:cubicBezTo>
                    <a:cubicBezTo>
                      <a:pt x="823" y="312"/>
                      <a:pt x="796" y="294"/>
                      <a:pt x="774" y="272"/>
                    </a:cubicBezTo>
                    <a:cubicBezTo>
                      <a:pt x="769" y="259"/>
                      <a:pt x="758" y="248"/>
                      <a:pt x="755" y="235"/>
                    </a:cubicBezTo>
                    <a:cubicBezTo>
                      <a:pt x="746" y="200"/>
                      <a:pt x="753" y="162"/>
                      <a:pt x="719" y="139"/>
                    </a:cubicBezTo>
                    <a:cubicBezTo>
                      <a:pt x="701" y="113"/>
                      <a:pt x="683" y="93"/>
                      <a:pt x="663" y="69"/>
                    </a:cubicBezTo>
                    <a:cubicBezTo>
                      <a:pt x="656" y="61"/>
                      <a:pt x="645" y="42"/>
                      <a:pt x="645" y="42"/>
                    </a:cubicBezTo>
                    <a:cubicBezTo>
                      <a:pt x="650" y="20"/>
                      <a:pt x="657" y="11"/>
                      <a:pt x="677" y="0"/>
                    </a:cubicBezTo>
                  </a:path>
                </a:pathLst>
              </a:custGeom>
              <a:noFill/>
              <a:ln w="41275">
                <a:solidFill>
                  <a:srgbClr val="4646C2"/>
                </a:solidFill>
                <a:round/>
                <a:headEnd/>
                <a:tailEnd/>
              </a:ln>
            </p:spPr>
            <p:txBody>
              <a:bodyPr/>
              <a:lstStyle/>
              <a:p>
                <a:endParaRPr lang="en-US" dirty="0">
                  <a:solidFill>
                    <a:srgbClr val="000000"/>
                  </a:solidFill>
                </a:endParaRPr>
              </a:p>
            </p:txBody>
          </p:sp>
          <p:sp>
            <p:nvSpPr>
              <p:cNvPr id="147470" name="Line 17"/>
              <p:cNvSpPr>
                <a:spLocks noChangeShapeType="1"/>
              </p:cNvSpPr>
              <p:nvPr/>
            </p:nvSpPr>
            <p:spPr bwMode="auto">
              <a:xfrm flipV="1">
                <a:off x="2655" y="1411"/>
                <a:ext cx="105" cy="83"/>
              </a:xfrm>
              <a:prstGeom prst="line">
                <a:avLst/>
              </a:prstGeom>
              <a:noFill/>
              <a:ln w="38100">
                <a:solidFill>
                  <a:srgbClr val="4646C2"/>
                </a:solidFill>
                <a:round/>
                <a:headEnd/>
                <a:tailEnd type="arrow" w="lg" len="lg"/>
              </a:ln>
            </p:spPr>
            <p:txBody>
              <a:bodyPr/>
              <a:lstStyle/>
              <a:p>
                <a:endParaRPr lang="en-US" dirty="0">
                  <a:solidFill>
                    <a:srgbClr val="000000"/>
                  </a:solidFill>
                </a:endParaRPr>
              </a:p>
            </p:txBody>
          </p:sp>
        </p:grpSp>
      </p:grpSp>
    </p:spTree>
    <p:custDataLst>
      <p:tags r:id="rId1"/>
    </p:custDataLst>
    <p:extLst>
      <p:ext uri="{BB962C8B-B14F-4D97-AF65-F5344CB8AC3E}">
        <p14:creationId xmlns:p14="http://schemas.microsoft.com/office/powerpoint/2010/main" val="396007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1"/>
          <p:cNvSpPr>
            <a:spLocks noGrp="1"/>
          </p:cNvSpPr>
          <p:nvPr>
            <p:ph type="sldNum" sz="quarter" idx="12"/>
            <p:custDataLst>
              <p:tags r:id="rId3"/>
            </p:custDataLst>
          </p:nvPr>
        </p:nvSpPr>
        <p:spPr>
          <a:noFill/>
        </p:spPr>
        <p:txBody>
          <a:bodyPr/>
          <a:lstStyle/>
          <a:p>
            <a:fld id="{6D882340-ECD6-48CE-847C-5A4DD5519EE2}" type="slidenum">
              <a:rPr lang="en-US" smtClean="0">
                <a:solidFill>
                  <a:srgbClr val="000000"/>
                </a:solidFill>
                <a:latin typeface="Arial" pitchFamily="34" charset="0"/>
                <a:cs typeface="Arial" pitchFamily="34" charset="0"/>
              </a:rPr>
              <a:pPr/>
              <a:t>30</a:t>
            </a:fld>
            <a:endParaRPr lang="en-US" smtClean="0">
              <a:solidFill>
                <a:srgbClr val="000000"/>
              </a:solidFill>
              <a:latin typeface="Arial" pitchFamily="34" charset="0"/>
              <a:cs typeface="Arial" pitchFamily="34" charset="0"/>
            </a:endParaRPr>
          </a:p>
        </p:txBody>
      </p:sp>
      <p:sp>
        <p:nvSpPr>
          <p:cNvPr id="19460" name="Rectangle 2"/>
          <p:cNvSpPr>
            <a:spLocks noChangeArrowheads="1"/>
          </p:cNvSpPr>
          <p:nvPr>
            <p:custDataLst>
              <p:tags r:id="rId4"/>
            </p:custDataLst>
          </p:nvPr>
        </p:nvSpPr>
        <p:spPr bwMode="auto">
          <a:xfrm>
            <a:off x="207963" y="5476875"/>
            <a:ext cx="8620125" cy="1487488"/>
          </a:xfrm>
          <a:prstGeom prst="rect">
            <a:avLst/>
          </a:prstGeom>
          <a:noFill/>
          <a:ln w="9525">
            <a:noFill/>
            <a:miter lim="800000"/>
            <a:headEnd/>
            <a:tailEnd/>
          </a:ln>
        </p:spPr>
        <p:txBody>
          <a:bodyPr>
            <a:spAutoFit/>
          </a:bodyPr>
          <a:lstStyle/>
          <a:p>
            <a:pPr algn="ctr"/>
            <a:r>
              <a:rPr lang="en-US" b="1" u="sng" dirty="0">
                <a:solidFill>
                  <a:srgbClr val="19066A"/>
                </a:solidFill>
              </a:rPr>
              <a:t>Key idea</a:t>
            </a:r>
            <a:r>
              <a:rPr lang="en-US" dirty="0">
                <a:solidFill>
                  <a:srgbClr val="19066A"/>
                </a:solidFill>
              </a:rPr>
              <a:t> </a:t>
            </a:r>
          </a:p>
          <a:p>
            <a:pPr algn="ctr"/>
            <a:r>
              <a:rPr lang="en-US" dirty="0">
                <a:solidFill>
                  <a:srgbClr val="19066A"/>
                </a:solidFill>
              </a:rPr>
              <a:t>MMC chooses configurations with a Boltzmann probability and weights them evenly </a:t>
            </a:r>
            <a:br>
              <a:rPr lang="en-US" dirty="0">
                <a:solidFill>
                  <a:srgbClr val="19066A"/>
                </a:solidFill>
              </a:rPr>
            </a:br>
            <a:r>
              <a:rPr lang="en-US" dirty="0">
                <a:solidFill>
                  <a:srgbClr val="19066A"/>
                </a:solidFill>
              </a:rPr>
              <a:t>instead of </a:t>
            </a:r>
            <a:br>
              <a:rPr lang="en-US" dirty="0">
                <a:solidFill>
                  <a:srgbClr val="19066A"/>
                </a:solidFill>
              </a:rPr>
            </a:br>
            <a:r>
              <a:rPr lang="en-US" dirty="0">
                <a:solidFill>
                  <a:srgbClr val="19066A"/>
                </a:solidFill>
              </a:rPr>
              <a:t>choosing them from uniform distribution and then weighting them with </a:t>
            </a:r>
            <a:r>
              <a:rPr lang="en-US" dirty="0" err="1">
                <a:solidFill>
                  <a:srgbClr val="19066A"/>
                </a:solidFill>
              </a:rPr>
              <a:t>exp</a:t>
            </a:r>
            <a:r>
              <a:rPr lang="en-US" dirty="0">
                <a:solidFill>
                  <a:srgbClr val="19066A"/>
                </a:solidFill>
              </a:rPr>
              <a:t>(−</a:t>
            </a:r>
            <a:r>
              <a:rPr lang="en-US" i="1" dirty="0">
                <a:solidFill>
                  <a:srgbClr val="19066A"/>
                </a:solidFill>
              </a:rPr>
              <a:t>E</a:t>
            </a:r>
            <a:r>
              <a:rPr lang="en-US" dirty="0">
                <a:solidFill>
                  <a:srgbClr val="19066A"/>
                </a:solidFill>
              </a:rPr>
              <a:t>/</a:t>
            </a:r>
            <a:r>
              <a:rPr lang="en-US" i="1" dirty="0">
                <a:solidFill>
                  <a:srgbClr val="19066A"/>
                </a:solidFill>
              </a:rPr>
              <a:t>k </a:t>
            </a:r>
            <a:r>
              <a:rPr lang="en-US" i="1" baseline="-25000" dirty="0">
                <a:solidFill>
                  <a:srgbClr val="19066A"/>
                </a:solidFill>
              </a:rPr>
              <a:t>B</a:t>
            </a:r>
            <a:r>
              <a:rPr lang="en-US" i="1" dirty="0">
                <a:solidFill>
                  <a:srgbClr val="19066A"/>
                </a:solidFill>
              </a:rPr>
              <a:t>T</a:t>
            </a:r>
            <a:r>
              <a:rPr lang="en-US" dirty="0">
                <a:solidFill>
                  <a:srgbClr val="19066A"/>
                </a:solidFill>
              </a:rPr>
              <a:t>)</a:t>
            </a:r>
          </a:p>
          <a:p>
            <a:pPr algn="ctr"/>
            <a:r>
              <a:rPr lang="en-US" baseline="30000" dirty="0">
                <a:solidFill>
                  <a:srgbClr val="19066A"/>
                </a:solidFill>
              </a:rPr>
              <a:t/>
            </a:r>
            <a:br>
              <a:rPr lang="en-US" baseline="30000" dirty="0">
                <a:solidFill>
                  <a:srgbClr val="19066A"/>
                </a:solidFill>
              </a:rPr>
            </a:br>
            <a:endParaRPr lang="en-US" dirty="0">
              <a:solidFill>
                <a:srgbClr val="19066A"/>
              </a:solidFill>
            </a:endParaRPr>
          </a:p>
        </p:txBody>
      </p:sp>
      <p:sp>
        <p:nvSpPr>
          <p:cNvPr id="19461" name="TextBox 3"/>
          <p:cNvSpPr txBox="1">
            <a:spLocks noChangeArrowheads="1"/>
          </p:cNvSpPr>
          <p:nvPr>
            <p:custDataLst>
              <p:tags r:id="rId5"/>
            </p:custDataLst>
          </p:nvPr>
        </p:nvSpPr>
        <p:spPr bwMode="auto">
          <a:xfrm>
            <a:off x="1128713" y="0"/>
            <a:ext cx="6804025" cy="1323975"/>
          </a:xfrm>
          <a:prstGeom prst="rect">
            <a:avLst/>
          </a:prstGeom>
          <a:noFill/>
          <a:ln w="9525">
            <a:noFill/>
            <a:miter lim="800000"/>
            <a:headEnd/>
            <a:tailEnd/>
          </a:ln>
        </p:spPr>
        <p:txBody>
          <a:bodyPr>
            <a:spAutoFit/>
          </a:bodyPr>
          <a:lstStyle/>
          <a:p>
            <a:pPr algn="ctr"/>
            <a:r>
              <a:rPr lang="en-US" sz="3200" b="1" dirty="0">
                <a:solidFill>
                  <a:srgbClr val="19066A"/>
                </a:solidFill>
              </a:rPr>
              <a:t>Metropolis Monte Carlo </a:t>
            </a:r>
            <a:br>
              <a:rPr lang="en-US" sz="3200" b="1" dirty="0">
                <a:solidFill>
                  <a:srgbClr val="19066A"/>
                </a:solidFill>
              </a:rPr>
            </a:br>
            <a:r>
              <a:rPr lang="en-US" sz="3200" b="1" dirty="0">
                <a:solidFill>
                  <a:srgbClr val="19066A"/>
                </a:solidFill>
              </a:rPr>
              <a:t>Simulates Location of Ions </a:t>
            </a:r>
            <a:r>
              <a:rPr lang="en-US" sz="3200" dirty="0">
                <a:solidFill>
                  <a:srgbClr val="19066A"/>
                </a:solidFill>
              </a:rPr>
              <a:t/>
            </a:r>
            <a:br>
              <a:rPr lang="en-US" sz="3200" dirty="0">
                <a:solidFill>
                  <a:srgbClr val="19066A"/>
                </a:solidFill>
              </a:rPr>
            </a:br>
            <a:r>
              <a:rPr lang="en-US" b="1" dirty="0">
                <a:solidFill>
                  <a:srgbClr val="19066A"/>
                </a:solidFill>
              </a:rPr>
              <a:t>both the mean and the variance</a:t>
            </a:r>
          </a:p>
        </p:txBody>
      </p:sp>
      <p:sp>
        <p:nvSpPr>
          <p:cNvPr id="19462" name="TextBox 4"/>
          <p:cNvSpPr txBox="1">
            <a:spLocks noChangeArrowheads="1"/>
          </p:cNvSpPr>
          <p:nvPr>
            <p:custDataLst>
              <p:tags r:id="rId6"/>
            </p:custDataLst>
          </p:nvPr>
        </p:nvSpPr>
        <p:spPr bwMode="auto">
          <a:xfrm>
            <a:off x="203200" y="2095500"/>
            <a:ext cx="8940800" cy="3324225"/>
          </a:xfrm>
          <a:prstGeom prst="rect">
            <a:avLst/>
          </a:prstGeom>
          <a:noFill/>
          <a:ln w="9525">
            <a:noFill/>
            <a:miter lim="800000"/>
            <a:headEnd/>
            <a:tailEnd/>
          </a:ln>
        </p:spPr>
        <p:txBody>
          <a:bodyPr>
            <a:spAutoFit/>
          </a:bodyPr>
          <a:lstStyle/>
          <a:p>
            <a:pPr marL="342900" indent="-342900">
              <a:lnSpc>
                <a:spcPts val="3600"/>
              </a:lnSpc>
              <a:buFontTx/>
              <a:buAutoNum type="arabicParenR"/>
            </a:pPr>
            <a:r>
              <a:rPr lang="en-US" sz="1800" dirty="0">
                <a:solidFill>
                  <a:srgbClr val="19066A"/>
                </a:solidFill>
              </a:rPr>
              <a:t>Start with Configuration </a:t>
            </a:r>
            <a:r>
              <a:rPr lang="en-US" sz="1800" i="1" dirty="0">
                <a:solidFill>
                  <a:srgbClr val="19066A"/>
                </a:solidFill>
              </a:rPr>
              <a:t>A</a:t>
            </a:r>
            <a:r>
              <a:rPr lang="en-US" sz="1800" dirty="0">
                <a:solidFill>
                  <a:srgbClr val="19066A"/>
                </a:solidFill>
              </a:rPr>
              <a:t>, with computed energy</a:t>
            </a:r>
            <a:r>
              <a:rPr lang="en-US" sz="1800" i="1" dirty="0">
                <a:solidFill>
                  <a:srgbClr val="19066A"/>
                </a:solidFill>
              </a:rPr>
              <a:t> E</a:t>
            </a:r>
            <a:r>
              <a:rPr lang="en-US" sz="1800" i="1" baseline="-25000" dirty="0">
                <a:solidFill>
                  <a:srgbClr val="19066A"/>
                </a:solidFill>
              </a:rPr>
              <a:t>A</a:t>
            </a:r>
            <a:r>
              <a:rPr lang="en-US" sz="1800" dirty="0">
                <a:solidFill>
                  <a:srgbClr val="19066A"/>
                </a:solidFill>
              </a:rPr>
              <a:t>   </a:t>
            </a:r>
          </a:p>
          <a:p>
            <a:pPr marL="342900" indent="-342900">
              <a:lnSpc>
                <a:spcPts val="3600"/>
              </a:lnSpc>
              <a:buFontTx/>
              <a:buAutoNum type="arabicParenR"/>
            </a:pPr>
            <a:r>
              <a:rPr lang="en-US" sz="1800" dirty="0">
                <a:solidFill>
                  <a:srgbClr val="19066A"/>
                </a:solidFill>
              </a:rPr>
              <a:t> Move an ion to location </a:t>
            </a:r>
            <a:r>
              <a:rPr lang="en-US" sz="1800" i="1" dirty="0">
                <a:solidFill>
                  <a:srgbClr val="19066A"/>
                </a:solidFill>
              </a:rPr>
              <a:t>B</a:t>
            </a:r>
            <a:r>
              <a:rPr lang="en-US" sz="1800" dirty="0">
                <a:solidFill>
                  <a:srgbClr val="19066A"/>
                </a:solidFill>
              </a:rPr>
              <a:t>, with computed energy </a:t>
            </a:r>
            <a:r>
              <a:rPr lang="en-US" sz="1800" i="1" dirty="0">
                <a:solidFill>
                  <a:srgbClr val="19066A"/>
                </a:solidFill>
              </a:rPr>
              <a:t>E</a:t>
            </a:r>
            <a:r>
              <a:rPr lang="en-US" sz="1800" i="1" baseline="-25000" dirty="0">
                <a:solidFill>
                  <a:srgbClr val="19066A"/>
                </a:solidFill>
              </a:rPr>
              <a:t>B</a:t>
            </a:r>
            <a:r>
              <a:rPr lang="en-US" sz="1800" dirty="0">
                <a:solidFill>
                  <a:srgbClr val="19066A"/>
                </a:solidFill>
              </a:rPr>
              <a:t>  </a:t>
            </a:r>
          </a:p>
          <a:p>
            <a:pPr marL="342900" indent="-342900">
              <a:lnSpc>
                <a:spcPts val="3600"/>
              </a:lnSpc>
              <a:buFontTx/>
              <a:buAutoNum type="arabicParenR"/>
            </a:pPr>
            <a:r>
              <a:rPr lang="en-US" sz="1800" dirty="0">
                <a:solidFill>
                  <a:srgbClr val="19066A"/>
                </a:solidFill>
              </a:rPr>
              <a:t> If spheres </a:t>
            </a:r>
            <a:r>
              <a:rPr lang="en-US" sz="1800" u="sng" dirty="0">
                <a:solidFill>
                  <a:srgbClr val="19066A"/>
                </a:solidFill>
              </a:rPr>
              <a:t>overlap</a:t>
            </a:r>
            <a:r>
              <a:rPr lang="en-US" sz="1800" dirty="0">
                <a:solidFill>
                  <a:srgbClr val="19066A"/>
                </a:solidFill>
              </a:rPr>
              <a:t>, </a:t>
            </a:r>
            <a:r>
              <a:rPr lang="en-US" sz="1800" i="1" dirty="0">
                <a:solidFill>
                  <a:srgbClr val="19066A"/>
                </a:solidFill>
              </a:rPr>
              <a:t>E</a:t>
            </a:r>
            <a:r>
              <a:rPr lang="en-US" sz="1800" i="1" baseline="-25000" dirty="0">
                <a:solidFill>
                  <a:srgbClr val="19066A"/>
                </a:solidFill>
              </a:rPr>
              <a:t>B</a:t>
            </a:r>
            <a:r>
              <a:rPr lang="en-US" sz="1800" b="1" dirty="0">
                <a:solidFill>
                  <a:srgbClr val="19066A"/>
                </a:solidFill>
              </a:rPr>
              <a:t> →</a:t>
            </a:r>
            <a:r>
              <a:rPr lang="en-US" sz="1800" dirty="0">
                <a:solidFill>
                  <a:srgbClr val="19066A"/>
                </a:solidFill>
              </a:rPr>
              <a:t> ∞  and configuration is </a:t>
            </a:r>
            <a:r>
              <a:rPr lang="en-US" sz="1800" u="sng" dirty="0">
                <a:solidFill>
                  <a:srgbClr val="19066A"/>
                </a:solidFill>
              </a:rPr>
              <a:t>rejected</a:t>
            </a:r>
          </a:p>
          <a:p>
            <a:pPr marL="342900" indent="-342900">
              <a:lnSpc>
                <a:spcPts val="3600"/>
              </a:lnSpc>
              <a:buFontTx/>
              <a:buAutoNum type="arabicParenR"/>
            </a:pPr>
            <a:r>
              <a:rPr lang="en-US" sz="1800" dirty="0">
                <a:solidFill>
                  <a:srgbClr val="19066A"/>
                </a:solidFill>
              </a:rPr>
              <a:t>If spheres do </a:t>
            </a:r>
            <a:r>
              <a:rPr lang="en-US" sz="1800" u="sng" dirty="0">
                <a:solidFill>
                  <a:srgbClr val="19066A"/>
                </a:solidFill>
              </a:rPr>
              <a:t>not</a:t>
            </a:r>
            <a:r>
              <a:rPr lang="en-US" sz="1800" dirty="0">
                <a:solidFill>
                  <a:srgbClr val="19066A"/>
                </a:solidFill>
              </a:rPr>
              <a:t> overlap, </a:t>
            </a:r>
            <a:r>
              <a:rPr lang="en-US" sz="1800" i="1" dirty="0">
                <a:solidFill>
                  <a:srgbClr val="19066A"/>
                </a:solidFill>
              </a:rPr>
              <a:t>E</a:t>
            </a:r>
            <a:r>
              <a:rPr lang="en-US" sz="1800" i="1" baseline="-25000" dirty="0">
                <a:solidFill>
                  <a:srgbClr val="19066A"/>
                </a:solidFill>
              </a:rPr>
              <a:t>B</a:t>
            </a:r>
            <a:r>
              <a:rPr lang="en-US" sz="1800" dirty="0">
                <a:solidFill>
                  <a:srgbClr val="19066A"/>
                </a:solidFill>
              </a:rPr>
              <a:t> </a:t>
            </a:r>
            <a:r>
              <a:rPr lang="en-US" sz="1800" b="1" dirty="0">
                <a:solidFill>
                  <a:srgbClr val="19066A"/>
                </a:solidFill>
              </a:rPr>
              <a:t>→</a:t>
            </a:r>
            <a:r>
              <a:rPr lang="en-US" sz="1800" dirty="0">
                <a:solidFill>
                  <a:srgbClr val="19066A"/>
                </a:solidFill>
              </a:rPr>
              <a:t> 0 and configuration is </a:t>
            </a:r>
            <a:r>
              <a:rPr lang="en-US" sz="1800" u="sng" dirty="0">
                <a:solidFill>
                  <a:srgbClr val="19066A"/>
                </a:solidFill>
              </a:rPr>
              <a:t>accepted</a:t>
            </a:r>
          </a:p>
          <a:p>
            <a:pPr marL="342900" indent="-342900">
              <a:lnSpc>
                <a:spcPts val="3600"/>
              </a:lnSpc>
              <a:buFontTx/>
              <a:buAutoNum type="arabicParenR"/>
            </a:pPr>
            <a:r>
              <a:rPr lang="en-US" sz="1800" dirty="0">
                <a:solidFill>
                  <a:srgbClr val="19066A"/>
                </a:solidFill>
              </a:rPr>
              <a:t> If </a:t>
            </a:r>
            <a:r>
              <a:rPr lang="en-US" sz="1800" i="1" dirty="0">
                <a:solidFill>
                  <a:srgbClr val="19066A"/>
                </a:solidFill>
              </a:rPr>
              <a:t>E</a:t>
            </a:r>
            <a:r>
              <a:rPr lang="en-US" sz="1800" i="1" baseline="-25000" dirty="0">
                <a:solidFill>
                  <a:srgbClr val="19066A"/>
                </a:solidFill>
              </a:rPr>
              <a:t>B </a:t>
            </a:r>
            <a:r>
              <a:rPr lang="en-US" sz="1800" i="1" dirty="0">
                <a:solidFill>
                  <a:srgbClr val="19066A"/>
                </a:solidFill>
              </a:rPr>
              <a:t> &lt; E</a:t>
            </a:r>
            <a:r>
              <a:rPr lang="en-US" sz="1800" i="1" baseline="-25000" dirty="0">
                <a:solidFill>
                  <a:srgbClr val="19066A"/>
                </a:solidFill>
              </a:rPr>
              <a:t>A</a:t>
            </a:r>
            <a:r>
              <a:rPr lang="en-US" sz="1800" i="1" dirty="0">
                <a:solidFill>
                  <a:srgbClr val="19066A"/>
                </a:solidFill>
              </a:rPr>
              <a:t> </a:t>
            </a:r>
            <a:r>
              <a:rPr lang="en-US" sz="1800" dirty="0">
                <a:solidFill>
                  <a:srgbClr val="19066A"/>
                </a:solidFill>
              </a:rPr>
              <a:t>:  accept new configuration.</a:t>
            </a:r>
          </a:p>
          <a:p>
            <a:pPr marL="342900" indent="-342900">
              <a:lnSpc>
                <a:spcPts val="3600"/>
              </a:lnSpc>
              <a:buFontTx/>
              <a:buAutoNum type="arabicParenR"/>
            </a:pPr>
            <a:r>
              <a:rPr lang="en-US" sz="1800" dirty="0">
                <a:solidFill>
                  <a:srgbClr val="19066A"/>
                </a:solidFill>
              </a:rPr>
              <a:t>  If </a:t>
            </a:r>
            <a:r>
              <a:rPr lang="en-US" sz="1800" i="1" dirty="0">
                <a:solidFill>
                  <a:srgbClr val="19066A"/>
                </a:solidFill>
              </a:rPr>
              <a:t>E</a:t>
            </a:r>
            <a:r>
              <a:rPr lang="en-US" sz="1800" i="1" baseline="-25000" dirty="0">
                <a:solidFill>
                  <a:srgbClr val="19066A"/>
                </a:solidFill>
              </a:rPr>
              <a:t>B </a:t>
            </a:r>
            <a:r>
              <a:rPr lang="en-US" sz="1800" i="1" dirty="0">
                <a:solidFill>
                  <a:srgbClr val="19066A"/>
                </a:solidFill>
              </a:rPr>
              <a:t> &gt; E</a:t>
            </a:r>
            <a:r>
              <a:rPr lang="en-US" sz="1800" i="1" baseline="-25000" dirty="0">
                <a:solidFill>
                  <a:srgbClr val="19066A"/>
                </a:solidFill>
              </a:rPr>
              <a:t>A</a:t>
            </a:r>
            <a:r>
              <a:rPr lang="en-US" sz="1800" dirty="0">
                <a:solidFill>
                  <a:srgbClr val="19066A"/>
                </a:solidFill>
              </a:rPr>
              <a:t> : accept new configuration with probability</a:t>
            </a:r>
            <a:r>
              <a:rPr lang="en-US" dirty="0">
                <a:solidFill>
                  <a:srgbClr val="19066A"/>
                </a:solidFill>
              </a:rPr>
              <a:t>  </a:t>
            </a:r>
          </a:p>
          <a:p>
            <a:pPr marL="342900" indent="-342900">
              <a:lnSpc>
                <a:spcPts val="3600"/>
              </a:lnSpc>
              <a:buFontTx/>
              <a:buAutoNum type="arabicParenR"/>
            </a:pPr>
            <a:endParaRPr lang="en-US" dirty="0">
              <a:solidFill>
                <a:srgbClr val="000000"/>
              </a:solidFill>
            </a:endParaRPr>
          </a:p>
        </p:txBody>
      </p:sp>
      <p:sp>
        <p:nvSpPr>
          <p:cNvPr id="19463" name="TextBox 5"/>
          <p:cNvSpPr txBox="1">
            <a:spLocks noChangeArrowheads="1"/>
          </p:cNvSpPr>
          <p:nvPr>
            <p:custDataLst>
              <p:tags r:id="rId7"/>
            </p:custDataLst>
          </p:nvPr>
        </p:nvSpPr>
        <p:spPr bwMode="auto">
          <a:xfrm>
            <a:off x="3635375" y="1601788"/>
            <a:ext cx="1738313" cy="523875"/>
          </a:xfrm>
          <a:prstGeom prst="rect">
            <a:avLst/>
          </a:prstGeom>
          <a:noFill/>
          <a:ln w="9525">
            <a:noFill/>
            <a:miter lim="800000"/>
            <a:headEnd/>
            <a:tailEnd/>
          </a:ln>
        </p:spPr>
        <p:txBody>
          <a:bodyPr>
            <a:spAutoFit/>
          </a:bodyPr>
          <a:lstStyle/>
          <a:p>
            <a:pPr algn="ctr"/>
            <a:r>
              <a:rPr lang="en-US" sz="2800" dirty="0">
                <a:solidFill>
                  <a:srgbClr val="19066A"/>
                </a:solidFill>
              </a:rPr>
              <a:t>Details:</a:t>
            </a:r>
          </a:p>
        </p:txBody>
      </p:sp>
      <p:graphicFrame>
        <p:nvGraphicFramePr>
          <p:cNvPr id="19458" name="Object 6"/>
          <p:cNvGraphicFramePr>
            <a:graphicFrameLocks noChangeAspect="1"/>
          </p:cNvGraphicFramePr>
          <p:nvPr>
            <p:custDataLst>
              <p:tags r:id="rId8"/>
            </p:custDataLst>
            <p:extLst>
              <p:ext uri="{D42A27DB-BD31-4B8C-83A1-F6EECF244321}">
                <p14:modId xmlns:p14="http://schemas.microsoft.com/office/powerpoint/2010/main" val="244584517"/>
              </p:ext>
            </p:extLst>
          </p:nvPr>
        </p:nvGraphicFramePr>
        <p:xfrm>
          <a:off x="6122988" y="4540250"/>
          <a:ext cx="2222500" cy="342900"/>
        </p:xfrm>
        <a:graphic>
          <a:graphicData uri="http://schemas.openxmlformats.org/presentationml/2006/ole">
            <mc:AlternateContent xmlns:mc="http://schemas.openxmlformats.org/markup-compatibility/2006">
              <mc:Choice xmlns:v="urn:schemas-microsoft-com:vml" Requires="v">
                <p:oleObj spid="_x0000_s66594" name="Equation" r:id="rId11" imgW="2222280" imgH="342720" progId="Equation.DSMT4">
                  <p:embed/>
                </p:oleObj>
              </mc:Choice>
              <mc:Fallback>
                <p:oleObj name="Equation" r:id="rId11" imgW="2222280" imgH="342720" progId="Equation.DSMT4">
                  <p:embed/>
                  <p:pic>
                    <p:nvPicPr>
                      <p:cNvPr id="0" name=""/>
                      <p:cNvPicPr>
                        <a:picLocks noChangeAspect="1" noChangeArrowheads="1"/>
                      </p:cNvPicPr>
                      <p:nvPr/>
                    </p:nvPicPr>
                    <p:blipFill>
                      <a:blip r:embed="rId12"/>
                      <a:srcRect/>
                      <a:stretch>
                        <a:fillRect/>
                      </a:stretch>
                    </p:blipFill>
                    <p:spPr bwMode="auto">
                      <a:xfrm>
                        <a:off x="6122988" y="4540250"/>
                        <a:ext cx="2222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445574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grpSp>
        <p:nvGrpSpPr>
          <p:cNvPr id="177154" name="Group 12"/>
          <p:cNvGrpSpPr>
            <a:grpSpLocks/>
          </p:cNvGrpSpPr>
          <p:nvPr>
            <p:custDataLst>
              <p:tags r:id="rId3"/>
            </p:custDataLst>
          </p:nvPr>
        </p:nvGrpSpPr>
        <p:grpSpPr bwMode="auto">
          <a:xfrm>
            <a:off x="0" y="0"/>
            <a:ext cx="9144000" cy="6897688"/>
            <a:chOff x="0" y="0"/>
            <a:chExt cx="9144000" cy="6897688"/>
          </a:xfrm>
        </p:grpSpPr>
        <p:grpSp>
          <p:nvGrpSpPr>
            <p:cNvPr id="177159" name="Group 4"/>
            <p:cNvGrpSpPr>
              <a:grpSpLocks/>
            </p:cNvGrpSpPr>
            <p:nvPr/>
          </p:nvGrpSpPr>
          <p:grpSpPr bwMode="auto">
            <a:xfrm>
              <a:off x="0" y="0"/>
              <a:ext cx="9144000" cy="6897688"/>
              <a:chOff x="340" y="0"/>
              <a:chExt cx="5080" cy="4345"/>
            </a:xfrm>
          </p:grpSpPr>
          <p:pic>
            <p:nvPicPr>
              <p:cNvPr id="177166" name="Picture 5" descr="Ca MSA Binding Curve pchem_fig2 Color Background"/>
              <p:cNvPicPr>
                <a:picLocks noChangeAspect="1" noChangeArrowheads="1"/>
              </p:cNvPicPr>
              <p:nvPr/>
            </p:nvPicPr>
            <p:blipFill>
              <a:blip r:embed="rId10" cstate="print"/>
              <a:srcRect/>
              <a:stretch>
                <a:fillRect/>
              </a:stretch>
            </p:blipFill>
            <p:spPr bwMode="auto">
              <a:xfrm>
                <a:off x="340" y="0"/>
                <a:ext cx="5080" cy="4345"/>
              </a:xfrm>
              <a:prstGeom prst="rect">
                <a:avLst/>
              </a:prstGeom>
              <a:noFill/>
              <a:ln w="9525">
                <a:noFill/>
                <a:miter lim="800000"/>
                <a:headEnd/>
                <a:tailEnd/>
              </a:ln>
            </p:spPr>
          </p:pic>
          <p:sp>
            <p:nvSpPr>
              <p:cNvPr id="177167" name="Text Box 6"/>
              <p:cNvSpPr txBox="1">
                <a:spLocks noChangeArrowheads="1"/>
              </p:cNvSpPr>
              <p:nvPr/>
            </p:nvSpPr>
            <p:spPr bwMode="auto">
              <a:xfrm>
                <a:off x="2610" y="78"/>
                <a:ext cx="2684" cy="756"/>
              </a:xfrm>
              <a:prstGeom prst="rect">
                <a:avLst/>
              </a:prstGeom>
              <a:noFill/>
              <a:ln w="9525">
                <a:noFill/>
                <a:miter lim="800000"/>
                <a:headEnd/>
                <a:tailEnd/>
              </a:ln>
            </p:spPr>
            <p:txBody>
              <a:bodyPr>
                <a:spAutoFit/>
              </a:bodyPr>
              <a:lstStyle/>
              <a:p>
                <a:pPr>
                  <a:spcBef>
                    <a:spcPct val="50000"/>
                  </a:spcBef>
                </a:pPr>
                <a:r>
                  <a:rPr lang="en-US" sz="3600" b="1">
                    <a:solidFill>
                      <a:srgbClr val="000000"/>
                    </a:solidFill>
                    <a:latin typeface="Calibri" pitchFamily="34" charset="0"/>
                  </a:rPr>
                  <a:t>Selective Binding Curve</a:t>
                </a:r>
                <a:br>
                  <a:rPr lang="en-US" sz="3600" b="1">
                    <a:solidFill>
                      <a:srgbClr val="000000"/>
                    </a:solidFill>
                    <a:latin typeface="Calibri" pitchFamily="34" charset="0"/>
                  </a:rPr>
                </a:br>
                <a:r>
                  <a:rPr lang="en-US" sz="3600" b="1">
                    <a:solidFill>
                      <a:srgbClr val="000000"/>
                    </a:solidFill>
                    <a:latin typeface="Calibri" pitchFamily="34" charset="0"/>
                  </a:rPr>
                  <a:t>L type Ca channel</a:t>
                </a:r>
              </a:p>
            </p:txBody>
          </p:sp>
          <p:sp>
            <p:nvSpPr>
              <p:cNvPr id="177168" name="Text Box 7"/>
              <p:cNvSpPr txBox="1">
                <a:spLocks noChangeArrowheads="1"/>
              </p:cNvSpPr>
              <p:nvPr/>
            </p:nvSpPr>
            <p:spPr bwMode="auto">
              <a:xfrm>
                <a:off x="1469" y="0"/>
                <a:ext cx="1075" cy="491"/>
              </a:xfrm>
              <a:prstGeom prst="rect">
                <a:avLst/>
              </a:prstGeom>
              <a:gradFill rotWithShape="1">
                <a:gsLst>
                  <a:gs pos="0">
                    <a:srgbClr val="F5FBFF"/>
                  </a:gs>
                  <a:gs pos="100000">
                    <a:srgbClr val="F5FBFF"/>
                  </a:gs>
                </a:gsLst>
                <a:lin ang="5400000" scaled="1"/>
              </a:gradFill>
              <a:ln w="9525">
                <a:noFill/>
                <a:miter lim="800000"/>
                <a:headEnd/>
                <a:tailEnd/>
              </a:ln>
            </p:spPr>
            <p:txBody>
              <a:bodyPr>
                <a:spAutoFit/>
              </a:bodyPr>
              <a:lstStyle/>
              <a:p>
                <a:pPr>
                  <a:spcBef>
                    <a:spcPct val="50000"/>
                  </a:spcBef>
                </a:pPr>
                <a:r>
                  <a:rPr lang="en-US" sz="1800">
                    <a:solidFill>
                      <a:srgbClr val="000000"/>
                    </a:solidFill>
                  </a:rPr>
                  <a:t>    </a:t>
                </a:r>
              </a:p>
              <a:p>
                <a:pPr>
                  <a:spcBef>
                    <a:spcPct val="50000"/>
                  </a:spcBef>
                </a:pPr>
                <a:r>
                  <a:rPr lang="en-US" sz="1800">
                    <a:solidFill>
                      <a:srgbClr val="000000"/>
                    </a:solidFill>
                  </a:rPr>
                  <a:t>  </a:t>
                </a:r>
              </a:p>
            </p:txBody>
          </p:sp>
        </p:grpSp>
        <p:sp>
          <p:nvSpPr>
            <p:cNvPr id="11" name="Oval 10"/>
            <p:cNvSpPr/>
            <p:nvPr/>
          </p:nvSpPr>
          <p:spPr>
            <a:xfrm>
              <a:off x="4191000" y="1600199"/>
              <a:ext cx="571500" cy="495301"/>
            </a:xfrm>
            <a:prstGeom prst="ellipse">
              <a:avLst/>
            </a:prstGeom>
            <a:solidFill>
              <a:schemeClr val="accent1">
                <a:lumMod val="20000"/>
                <a:lumOff val="80000"/>
                <a:alpha val="0"/>
              </a:schemeClr>
            </a:solidFill>
            <a:ln>
              <a:gradFill>
                <a:gsLst>
                  <a:gs pos="0">
                    <a:srgbClr val="000000"/>
                  </a:gs>
                  <a:gs pos="39999">
                    <a:srgbClr val="0A128C"/>
                  </a:gs>
                  <a:gs pos="70000">
                    <a:srgbClr val="181CC7"/>
                  </a:gs>
                  <a:gs pos="88000">
                    <a:srgbClr val="7005D4"/>
                  </a:gs>
                  <a:gs pos="100000">
                    <a:srgbClr val="8C3D91"/>
                  </a:gs>
                </a:gsLst>
                <a:lin ang="5400000" scaled="0"/>
              </a:gra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dirty="0">
                <a:solidFill>
                  <a:srgbClr val="FFFFFF"/>
                </a:solidFill>
              </a:endParaRPr>
            </a:p>
          </p:txBody>
        </p:sp>
        <p:sp>
          <p:nvSpPr>
            <p:cNvPr id="12" name="Oval 11"/>
            <p:cNvSpPr/>
            <p:nvPr/>
          </p:nvSpPr>
          <p:spPr>
            <a:xfrm>
              <a:off x="7496175" y="2876549"/>
              <a:ext cx="571500" cy="495301"/>
            </a:xfrm>
            <a:prstGeom prst="ellipse">
              <a:avLst/>
            </a:prstGeom>
            <a:solidFill>
              <a:schemeClr val="accent1">
                <a:lumMod val="20000"/>
                <a:lumOff val="80000"/>
                <a:alpha val="0"/>
              </a:schemeClr>
            </a:solidFill>
            <a:ln>
              <a:gradFill>
                <a:gsLst>
                  <a:gs pos="0">
                    <a:srgbClr val="000000"/>
                  </a:gs>
                  <a:gs pos="39999">
                    <a:srgbClr val="0A128C"/>
                  </a:gs>
                  <a:gs pos="70000">
                    <a:srgbClr val="181CC7"/>
                  </a:gs>
                  <a:gs pos="88000">
                    <a:srgbClr val="7005D4"/>
                  </a:gs>
                  <a:gs pos="100000">
                    <a:srgbClr val="8C3D91"/>
                  </a:gs>
                </a:gsLst>
                <a:lin ang="5400000" scaled="0"/>
              </a:gra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dirty="0">
                <a:solidFill>
                  <a:srgbClr val="FFFFFF"/>
                </a:solidFill>
              </a:endParaRPr>
            </a:p>
          </p:txBody>
        </p:sp>
      </p:grpSp>
      <p:sp>
        <p:nvSpPr>
          <p:cNvPr id="177155" name="Slide Number Placeholder 6"/>
          <p:cNvSpPr>
            <a:spLocks noGrp="1"/>
          </p:cNvSpPr>
          <p:nvPr>
            <p:ph type="sldNum" sz="quarter" idx="12"/>
            <p:custDataLst>
              <p:tags r:id="rId4"/>
            </p:custDataLst>
          </p:nvPr>
        </p:nvSpPr>
        <p:spPr>
          <a:noFill/>
        </p:spPr>
        <p:txBody>
          <a:bodyPr/>
          <a:lstStyle/>
          <a:p>
            <a:fld id="{6EF3CD1E-CC07-4887-9B77-1CCEC2E838C9}" type="slidenum">
              <a:rPr lang="en-US" smtClean="0">
                <a:cs typeface="Arial" pitchFamily="34" charset="0"/>
              </a:rPr>
              <a:pPr/>
              <a:t>31</a:t>
            </a:fld>
            <a:endParaRPr lang="en-US" smtClean="0">
              <a:cs typeface="Arial" pitchFamily="34" charset="0"/>
            </a:endParaRPr>
          </a:p>
        </p:txBody>
      </p:sp>
      <p:sp>
        <p:nvSpPr>
          <p:cNvPr id="177156" name="Text Box 2"/>
          <p:cNvSpPr txBox="1">
            <a:spLocks noChangeArrowheads="1"/>
          </p:cNvSpPr>
          <p:nvPr>
            <p:custDataLst>
              <p:tags r:id="rId5"/>
            </p:custDataLst>
          </p:nvPr>
        </p:nvSpPr>
        <p:spPr bwMode="auto">
          <a:xfrm>
            <a:off x="2590800" y="290513"/>
            <a:ext cx="854075" cy="366712"/>
          </a:xfrm>
          <a:prstGeom prst="rect">
            <a:avLst/>
          </a:prstGeom>
          <a:noFill/>
          <a:ln w="9525">
            <a:noFill/>
            <a:miter lim="800000"/>
            <a:headEnd/>
            <a:tailEnd/>
          </a:ln>
        </p:spPr>
        <p:txBody>
          <a:bodyPr>
            <a:spAutoFit/>
          </a:bodyPr>
          <a:lstStyle/>
          <a:p>
            <a:pPr>
              <a:spcBef>
                <a:spcPct val="50000"/>
              </a:spcBef>
            </a:pPr>
            <a:endParaRPr lang="en-US" sz="1800">
              <a:solidFill>
                <a:srgbClr val="000000"/>
              </a:solidFill>
            </a:endParaRPr>
          </a:p>
        </p:txBody>
      </p:sp>
      <p:sp>
        <p:nvSpPr>
          <p:cNvPr id="177157" name="Text Box 3"/>
          <p:cNvSpPr txBox="1">
            <a:spLocks noChangeArrowheads="1"/>
          </p:cNvSpPr>
          <p:nvPr>
            <p:custDataLst>
              <p:tags r:id="rId6"/>
            </p:custDataLst>
          </p:nvPr>
        </p:nvSpPr>
        <p:spPr bwMode="auto">
          <a:xfrm>
            <a:off x="2484438" y="350838"/>
            <a:ext cx="1263650" cy="366712"/>
          </a:xfrm>
          <a:prstGeom prst="rect">
            <a:avLst/>
          </a:prstGeom>
          <a:noFill/>
          <a:ln w="9525">
            <a:noFill/>
            <a:miter lim="800000"/>
            <a:headEnd/>
            <a:tailEnd/>
          </a:ln>
        </p:spPr>
        <p:txBody>
          <a:bodyPr>
            <a:spAutoFit/>
          </a:bodyPr>
          <a:lstStyle/>
          <a:p>
            <a:pPr>
              <a:spcBef>
                <a:spcPct val="50000"/>
              </a:spcBef>
            </a:pPr>
            <a:r>
              <a:rPr lang="en-US" sz="1800">
                <a:solidFill>
                  <a:srgbClr val="000000"/>
                </a:solidFill>
              </a:rPr>
              <a:t> </a:t>
            </a:r>
          </a:p>
        </p:txBody>
      </p:sp>
      <p:sp>
        <p:nvSpPr>
          <p:cNvPr id="177158" name="Text Box 8"/>
          <p:cNvSpPr txBox="1">
            <a:spLocks noChangeArrowheads="1"/>
          </p:cNvSpPr>
          <p:nvPr>
            <p:custDataLst>
              <p:tags r:id="rId7"/>
            </p:custDataLst>
          </p:nvPr>
        </p:nvSpPr>
        <p:spPr bwMode="auto">
          <a:xfrm>
            <a:off x="550863" y="6521450"/>
            <a:ext cx="1949450" cy="336550"/>
          </a:xfrm>
          <a:prstGeom prst="rect">
            <a:avLst/>
          </a:prstGeom>
          <a:noFill/>
          <a:ln w="9525">
            <a:noFill/>
            <a:miter lim="800000"/>
            <a:headEnd/>
            <a:tailEnd/>
          </a:ln>
        </p:spPr>
        <p:txBody>
          <a:bodyPr>
            <a:spAutoFit/>
          </a:bodyPr>
          <a:lstStyle/>
          <a:p>
            <a:pPr>
              <a:spcBef>
                <a:spcPct val="50000"/>
              </a:spcBef>
            </a:pPr>
            <a:r>
              <a:rPr lang="en-US" b="1">
                <a:solidFill>
                  <a:srgbClr val="000000"/>
                </a:solidFill>
              </a:rPr>
              <a:t>Wolfgang Nonner</a:t>
            </a:r>
          </a:p>
        </p:txBody>
      </p:sp>
    </p:spTree>
    <p:custDataLst>
      <p:tags r:id="rId2"/>
    </p:custDataLst>
    <p:extLst>
      <p:ext uri="{BB962C8B-B14F-4D97-AF65-F5344CB8AC3E}">
        <p14:creationId xmlns:p14="http://schemas.microsoft.com/office/powerpoint/2010/main" val="27976844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4"/>
          <p:cNvSpPr>
            <a:spLocks noGrp="1"/>
          </p:cNvSpPr>
          <p:nvPr>
            <p:ph type="sldNum" sz="quarter" idx="12"/>
            <p:custDataLst>
              <p:tags r:id="rId2"/>
            </p:custDataLst>
          </p:nvPr>
        </p:nvSpPr>
        <p:spPr>
          <a:noFill/>
        </p:spPr>
        <p:txBody>
          <a:bodyPr/>
          <a:lstStyle/>
          <a:p>
            <a:fld id="{24C26104-F835-4D21-970D-AD9C8DE00E40}" type="slidenum">
              <a:rPr lang="en-US" smtClean="0">
                <a:solidFill>
                  <a:srgbClr val="000000"/>
                </a:solidFill>
                <a:latin typeface="Arial" pitchFamily="34" charset="0"/>
                <a:cs typeface="Arial" pitchFamily="34" charset="0"/>
              </a:rPr>
              <a:pPr/>
              <a:t>32</a:t>
            </a:fld>
            <a:endParaRPr lang="en-US" smtClean="0">
              <a:solidFill>
                <a:srgbClr val="000000"/>
              </a:solidFill>
              <a:latin typeface="Arial" pitchFamily="34" charset="0"/>
              <a:cs typeface="Arial" pitchFamily="34" charset="0"/>
            </a:endParaRPr>
          </a:p>
        </p:txBody>
      </p:sp>
      <p:graphicFrame>
        <p:nvGraphicFramePr>
          <p:cNvPr id="1512506" name="Group 58"/>
          <p:cNvGraphicFramePr>
            <a:graphicFrameLocks noGrp="1"/>
          </p:cNvGraphicFramePr>
          <p:nvPr>
            <p:ph/>
            <p:custDataLst>
              <p:tags r:id="rId3"/>
            </p:custDataLst>
          </p:nvPr>
        </p:nvGraphicFramePr>
        <p:xfrm>
          <a:off x="4987925" y="649288"/>
          <a:ext cx="3994150" cy="5012691"/>
        </p:xfrm>
        <a:graphic>
          <a:graphicData uri="http://schemas.openxmlformats.org/drawingml/2006/table">
            <a:tbl>
              <a:tblPr/>
              <a:tblGrid>
                <a:gridCol w="1949450"/>
                <a:gridCol w="2044700"/>
              </a:tblGrid>
              <a:tr h="6000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tx1"/>
                          </a:solidFill>
                          <a:effectLst/>
                          <a:latin typeface="Arial" charset="0"/>
                          <a:cs typeface="Arial" charset="0"/>
                        </a:rPr>
                        <a:t>Ion Diameters</a:t>
                      </a:r>
                      <a:br>
                        <a:rPr kumimoji="0" lang="en-US" sz="2400" b="1" i="1" u="none" strike="noStrike" cap="none" normalizeH="0" baseline="0" dirty="0" smtClean="0">
                          <a:ln>
                            <a:noFill/>
                          </a:ln>
                          <a:solidFill>
                            <a:schemeClr val="tx1"/>
                          </a:solidFill>
                          <a:effectLst/>
                          <a:latin typeface="Arial" charset="0"/>
                          <a:cs typeface="Arial" charset="0"/>
                        </a:rPr>
                      </a:br>
                      <a:r>
                        <a:rPr kumimoji="0" lang="en-US" sz="1600" b="1" i="1" u="none" strike="noStrike" cap="none" normalizeH="0" baseline="0" dirty="0" smtClean="0">
                          <a:ln>
                            <a:noFill/>
                          </a:ln>
                          <a:solidFill>
                            <a:schemeClr val="tx1"/>
                          </a:solidFill>
                          <a:effectLst/>
                          <a:latin typeface="Arial" charset="0"/>
                          <a:cs typeface="Arial" charset="0"/>
                        </a:rPr>
                        <a:t>‘</a:t>
                      </a:r>
                      <a:r>
                        <a:rPr kumimoji="0" lang="en-US" sz="1400" b="0" i="1" u="none" strike="noStrike" cap="none" normalizeH="0" baseline="0" dirty="0" smtClean="0">
                          <a:ln>
                            <a:noFill/>
                          </a:ln>
                          <a:solidFill>
                            <a:schemeClr val="tx1"/>
                          </a:solidFill>
                          <a:effectLst/>
                          <a:latin typeface="Arial" charset="0"/>
                          <a:cs typeface="Arial" charset="0"/>
                        </a:rPr>
                        <a:t>Pauling</a:t>
                      </a:r>
                      <a:r>
                        <a:rPr kumimoji="0" lang="en-US" sz="1400" b="1" i="1" u="none" strike="noStrike" cap="none" normalizeH="0" baseline="0" dirty="0" smtClean="0">
                          <a:ln>
                            <a:noFill/>
                          </a:ln>
                          <a:solidFill>
                            <a:schemeClr val="tx1"/>
                          </a:solidFill>
                          <a:effectLst/>
                          <a:latin typeface="Arial" charset="0"/>
                          <a:cs typeface="Arial" charset="0"/>
                        </a:rPr>
                        <a:t>’ </a:t>
                      </a:r>
                      <a:r>
                        <a:rPr kumimoji="0" lang="en-US" sz="1400" b="0" i="1" u="none" strike="noStrike" cap="none" normalizeH="0" baseline="0" dirty="0" smtClean="0">
                          <a:ln>
                            <a:noFill/>
                          </a:ln>
                          <a:solidFill>
                            <a:schemeClr val="tx1"/>
                          </a:solidFill>
                          <a:effectLst/>
                          <a:latin typeface="Arial" charset="0"/>
                          <a:cs typeface="Arial" charset="0"/>
                        </a:rPr>
                        <a:t>Diameters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hMerge="1">
                  <a:txBody>
                    <a:bodyPr/>
                    <a:lstStyle/>
                    <a:p>
                      <a:endParaRPr lang="en-US"/>
                    </a:p>
                  </a:txBody>
                  <a:tcPr/>
                </a:tc>
              </a:tr>
              <a:tr h="615950">
                <a:tc>
                  <a:txBody>
                    <a:bodyPr/>
                    <a:lstStyle/>
                    <a:p>
                      <a:pPr marL="0" marR="0" lvl="0" indent="0" algn="l" defTabSz="914400" rtl="0" eaLnBrk="1" fontAlgn="base" latinLnBrk="0" hangingPunct="1">
                        <a:lnSpc>
                          <a:spcPct val="120000"/>
                        </a:lnSpc>
                        <a:spcBef>
                          <a:spcPct val="3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   Ca</a:t>
                      </a:r>
                      <a:r>
                        <a:rPr kumimoji="0" lang="en-US" sz="2400" b="1" i="0" u="none" strike="noStrike" cap="none" normalizeH="0" baseline="30000" dirty="0" smtClean="0">
                          <a:ln>
                            <a:noFill/>
                          </a:ln>
                          <a:solidFill>
                            <a:schemeClr val="tx1"/>
                          </a:solidFill>
                          <a:effectLst/>
                          <a:latin typeface="Arial" charset="0"/>
                          <a:cs typeface="Arial" charset="0"/>
                        </a:rPr>
                        <a:t>++</a:t>
                      </a:r>
                      <a:endParaRPr kumimoji="0" lang="en-US" sz="24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 1.98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6159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007600"/>
                          </a:solidFill>
                          <a:effectLst/>
                          <a:latin typeface="Arial" charset="0"/>
                          <a:cs typeface="Arial" charset="0"/>
                        </a:rPr>
                        <a:t>    Na</a:t>
                      </a:r>
                      <a:r>
                        <a:rPr kumimoji="0" lang="en-US" sz="2400" b="1" i="0" u="none" strike="noStrike" cap="none" normalizeH="0" baseline="30000" dirty="0" smtClean="0">
                          <a:ln>
                            <a:noFill/>
                          </a:ln>
                          <a:solidFill>
                            <a:srgbClr val="007600"/>
                          </a:solidFill>
                          <a:effectLst/>
                          <a:latin typeface="Arial" charset="0"/>
                          <a:cs typeface="Arial" charset="0"/>
                        </a:rPr>
                        <a:t>+</a:t>
                      </a:r>
                      <a:endParaRPr kumimoji="0" lang="en-US" sz="2400" b="1" i="0" u="none" strike="noStrike" cap="none" normalizeH="0" baseline="0" dirty="0" smtClean="0">
                        <a:ln>
                          <a:noFill/>
                        </a:ln>
                        <a:solidFill>
                          <a:srgbClr val="0076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007600"/>
                          </a:solidFill>
                          <a:effectLst/>
                          <a:latin typeface="Arial" charset="0"/>
                          <a:cs typeface="Arial" charset="0"/>
                        </a:rPr>
                        <a:t>  2.00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6159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Arial" charset="0"/>
                          <a:cs typeface="Arial" charset="0"/>
                        </a:rPr>
                        <a:t>    </a:t>
                      </a:r>
                      <a:r>
                        <a:rPr kumimoji="0" lang="en-US" sz="2400" b="1" i="0" u="none" strike="noStrike" cap="none" normalizeH="0" baseline="0" dirty="0" smtClean="0">
                          <a:ln>
                            <a:noFill/>
                          </a:ln>
                          <a:solidFill>
                            <a:srgbClr val="CC3399"/>
                          </a:solidFill>
                          <a:effectLst/>
                          <a:latin typeface="Arial" charset="0"/>
                          <a:cs typeface="Arial" charset="0"/>
                        </a:rPr>
                        <a:t>K</a:t>
                      </a:r>
                      <a:r>
                        <a:rPr kumimoji="0" lang="en-US" sz="2400" b="1" i="0" u="none" strike="noStrike" cap="none" normalizeH="0" baseline="30000" dirty="0" smtClean="0">
                          <a:ln>
                            <a:noFill/>
                          </a:ln>
                          <a:solidFill>
                            <a:srgbClr val="CC3399"/>
                          </a:solidFill>
                          <a:effectLst/>
                          <a:latin typeface="Arial" charset="0"/>
                          <a:cs typeface="Arial" charset="0"/>
                        </a:rPr>
                        <a:t>+</a:t>
                      </a:r>
                      <a:endParaRPr kumimoji="0" lang="en-US" sz="2400" b="1" i="0" u="none" strike="noStrike" cap="none" normalizeH="0" baseline="0" dirty="0" smtClean="0">
                        <a:ln>
                          <a:noFill/>
                        </a:ln>
                        <a:solidFill>
                          <a:srgbClr val="CC3399"/>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CC3399"/>
                          </a:solidFill>
                          <a:effectLst/>
                          <a:latin typeface="Arial" charset="0"/>
                          <a:cs typeface="Arial" charset="0"/>
                        </a:rPr>
                        <a:t>  2.66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615950">
                <a:tc gridSpan="2">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 ‘</a:t>
                      </a:r>
                      <a:r>
                        <a:rPr kumimoji="0" lang="en-US" sz="2400" b="1" i="1" u="none" strike="noStrike" cap="none" normalizeH="0" baseline="0" dirty="0" smtClean="0">
                          <a:ln>
                            <a:noFill/>
                          </a:ln>
                          <a:solidFill>
                            <a:schemeClr val="tx1"/>
                          </a:solidFill>
                          <a:effectLst/>
                          <a:latin typeface="Arial" charset="0"/>
                          <a:cs typeface="Arial" charset="0"/>
                        </a:rPr>
                        <a:t>Side Chain’ Diameter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hMerge="1">
                  <a:txBody>
                    <a:bodyPr/>
                    <a:lstStyle/>
                    <a:p>
                      <a:endParaRPr lang="en-US"/>
                    </a:p>
                  </a:txBody>
                  <a:tcPr/>
                </a:tc>
              </a:tr>
              <a:tr h="6143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1147B3"/>
                          </a:solidFill>
                          <a:effectLst/>
                          <a:latin typeface="Arial" charset="0"/>
                          <a:cs typeface="Arial" charset="0"/>
                        </a:rPr>
                        <a:t>Lysine 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  </a:t>
                      </a:r>
                      <a:r>
                        <a:rPr kumimoji="0" lang="en-US" sz="2400" b="1" i="0" u="none" strike="noStrike" cap="none" normalizeH="0" baseline="0" dirty="0" smtClean="0">
                          <a:ln>
                            <a:noFill/>
                          </a:ln>
                          <a:solidFill>
                            <a:srgbClr val="1147B3"/>
                          </a:solidFill>
                          <a:effectLst/>
                          <a:latin typeface="Arial" charset="0"/>
                          <a:cs typeface="Arial" charset="0"/>
                        </a:rPr>
                        <a:t>3.00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617538">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cs typeface="Arial" charset="0"/>
                        </a:rPr>
                        <a:t> D or 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lg" len="lg"/>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cs typeface="Arial" charset="0"/>
                        </a:rPr>
                        <a:t>  2.80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lg" len="lg"/>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615950">
                <a:tc gridSpan="2">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1" i="0" u="none" strike="noStrike" cap="none" normalizeH="0" baseline="0" dirty="0" smtClean="0">
                          <a:ln>
                            <a:noFill/>
                          </a:ln>
                          <a:solidFill>
                            <a:srgbClr val="222268"/>
                          </a:solidFill>
                          <a:effectLst/>
                          <a:latin typeface="Arial" charset="0"/>
                          <a:cs typeface="Arial" charset="0"/>
                        </a:rPr>
                        <a:t>Channel Diameter 6 Å</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hMerge="1">
                  <a:txBody>
                    <a:bodyPr/>
                    <a:lstStyle/>
                    <a:p>
                      <a:endParaRPr lang="en-US"/>
                    </a:p>
                  </a:txBody>
                  <a:tcPr/>
                </a:tc>
              </a:tr>
            </a:tbl>
          </a:graphicData>
        </a:graphic>
      </p:graphicFrame>
      <p:sp>
        <p:nvSpPr>
          <p:cNvPr id="178206" name="Line 34"/>
          <p:cNvSpPr>
            <a:spLocks noChangeShapeType="1"/>
          </p:cNvSpPr>
          <p:nvPr>
            <p:custDataLst>
              <p:tags r:id="rId4"/>
            </p:custDataLst>
          </p:nvPr>
        </p:nvSpPr>
        <p:spPr bwMode="auto">
          <a:xfrm>
            <a:off x="1881188" y="4033838"/>
            <a:ext cx="706437" cy="1587"/>
          </a:xfrm>
          <a:prstGeom prst="line">
            <a:avLst/>
          </a:prstGeom>
          <a:noFill/>
          <a:ln w="12700">
            <a:solidFill>
              <a:schemeClr val="tx1"/>
            </a:solidFill>
            <a:round/>
            <a:headEnd/>
            <a:tailEnd/>
          </a:ln>
        </p:spPr>
        <p:txBody>
          <a:bodyPr/>
          <a:lstStyle/>
          <a:p>
            <a:endParaRPr lang="en-US">
              <a:solidFill>
                <a:srgbClr val="000000"/>
              </a:solidFill>
            </a:endParaRPr>
          </a:p>
        </p:txBody>
      </p:sp>
      <p:sp>
        <p:nvSpPr>
          <p:cNvPr id="178207" name="Text Box 35"/>
          <p:cNvSpPr txBox="1">
            <a:spLocks noChangeArrowheads="1"/>
          </p:cNvSpPr>
          <p:nvPr>
            <p:custDataLst>
              <p:tags r:id="rId5"/>
            </p:custDataLst>
          </p:nvPr>
        </p:nvSpPr>
        <p:spPr bwMode="auto">
          <a:xfrm>
            <a:off x="4889500" y="5730875"/>
            <a:ext cx="4046538" cy="517525"/>
          </a:xfrm>
          <a:prstGeom prst="rect">
            <a:avLst/>
          </a:prstGeom>
          <a:noFill/>
          <a:ln w="25400" algn="ctr">
            <a:noFill/>
            <a:miter lim="800000"/>
            <a:headEnd/>
            <a:tailEnd/>
          </a:ln>
        </p:spPr>
        <p:txBody>
          <a:bodyPr>
            <a:spAutoFit/>
          </a:bodyPr>
          <a:lstStyle/>
          <a:p>
            <a:pPr algn="ctr" eaLnBrk="0" hangingPunct="0">
              <a:spcBef>
                <a:spcPct val="50000"/>
              </a:spcBef>
            </a:pPr>
            <a:r>
              <a:rPr lang="en-US" sz="1400" b="1" i="1">
                <a:solidFill>
                  <a:srgbClr val="000000"/>
                </a:solidFill>
              </a:rPr>
              <a:t>Parameters are Fixed in </a:t>
            </a:r>
            <a:r>
              <a:rPr lang="en-US" sz="1400" b="1" i="1" u="sng">
                <a:solidFill>
                  <a:srgbClr val="000000"/>
                </a:solidFill>
              </a:rPr>
              <a:t>all </a:t>
            </a:r>
            <a:r>
              <a:rPr lang="en-US" sz="1400" b="1" i="1">
                <a:solidFill>
                  <a:srgbClr val="000000"/>
                </a:solidFill>
              </a:rPr>
              <a:t>calculations </a:t>
            </a:r>
            <a:br>
              <a:rPr lang="en-US" sz="1400" b="1" i="1">
                <a:solidFill>
                  <a:srgbClr val="000000"/>
                </a:solidFill>
              </a:rPr>
            </a:br>
            <a:r>
              <a:rPr lang="en-US" sz="1400" b="1" i="1">
                <a:solidFill>
                  <a:srgbClr val="000000"/>
                </a:solidFill>
              </a:rPr>
              <a:t>in </a:t>
            </a:r>
            <a:r>
              <a:rPr lang="en-US" sz="1400" b="1" i="1" u="sng">
                <a:solidFill>
                  <a:srgbClr val="000000"/>
                </a:solidFill>
              </a:rPr>
              <a:t>all </a:t>
            </a:r>
            <a:r>
              <a:rPr lang="en-US" sz="1400" b="1" i="1">
                <a:solidFill>
                  <a:srgbClr val="000000"/>
                </a:solidFill>
              </a:rPr>
              <a:t>solutions for </a:t>
            </a:r>
            <a:r>
              <a:rPr lang="en-US" sz="1400" b="1" i="1" u="sng">
                <a:solidFill>
                  <a:srgbClr val="000000"/>
                </a:solidFill>
              </a:rPr>
              <a:t>all</a:t>
            </a:r>
            <a:r>
              <a:rPr lang="en-US" sz="1400" b="1" i="1">
                <a:solidFill>
                  <a:srgbClr val="000000"/>
                </a:solidFill>
              </a:rPr>
              <a:t> mutants</a:t>
            </a:r>
          </a:p>
        </p:txBody>
      </p:sp>
      <p:sp>
        <p:nvSpPr>
          <p:cNvPr id="178208" name="Text Box 36"/>
          <p:cNvSpPr txBox="1">
            <a:spLocks noChangeArrowheads="1"/>
          </p:cNvSpPr>
          <p:nvPr>
            <p:custDataLst>
              <p:tags r:id="rId6"/>
            </p:custDataLst>
          </p:nvPr>
        </p:nvSpPr>
        <p:spPr bwMode="auto">
          <a:xfrm>
            <a:off x="4987925" y="6597650"/>
            <a:ext cx="3867150" cy="244475"/>
          </a:xfrm>
          <a:prstGeom prst="rect">
            <a:avLst/>
          </a:prstGeom>
          <a:noFill/>
          <a:ln w="25400" algn="ctr">
            <a:noFill/>
            <a:miter lim="800000"/>
            <a:headEnd/>
            <a:tailEnd/>
          </a:ln>
        </p:spPr>
        <p:txBody>
          <a:bodyPr>
            <a:spAutoFit/>
          </a:bodyPr>
          <a:lstStyle/>
          <a:p>
            <a:pPr algn="ctr" eaLnBrk="0" hangingPunct="0">
              <a:spcBef>
                <a:spcPct val="50000"/>
              </a:spcBef>
            </a:pPr>
            <a:r>
              <a:rPr lang="en-US" sz="1000" b="1">
                <a:solidFill>
                  <a:srgbClr val="000000"/>
                </a:solidFill>
              </a:rPr>
              <a:t>Boda, Nonner, Valisko, Henderson, Eisenberg &amp; Gillespie</a:t>
            </a:r>
          </a:p>
        </p:txBody>
      </p:sp>
      <p:grpSp>
        <p:nvGrpSpPr>
          <p:cNvPr id="178209" name="Group 60"/>
          <p:cNvGrpSpPr>
            <a:grpSpLocks/>
          </p:cNvGrpSpPr>
          <p:nvPr>
            <p:custDataLst>
              <p:tags r:id="rId7"/>
            </p:custDataLst>
          </p:nvPr>
        </p:nvGrpSpPr>
        <p:grpSpPr bwMode="auto">
          <a:xfrm>
            <a:off x="152400" y="3627438"/>
            <a:ext cx="4598988" cy="3214687"/>
            <a:chOff x="96" y="2285"/>
            <a:chExt cx="2897" cy="2025"/>
          </a:xfrm>
        </p:grpSpPr>
        <p:grpSp>
          <p:nvGrpSpPr>
            <p:cNvPr id="178224" name="Group 59"/>
            <p:cNvGrpSpPr>
              <a:grpSpLocks/>
            </p:cNvGrpSpPr>
            <p:nvPr/>
          </p:nvGrpSpPr>
          <p:grpSpPr bwMode="auto">
            <a:xfrm>
              <a:off x="96" y="2296"/>
              <a:ext cx="2897" cy="2014"/>
              <a:chOff x="96" y="2296"/>
              <a:chExt cx="2897" cy="2014"/>
            </a:xfrm>
          </p:grpSpPr>
          <p:pic>
            <p:nvPicPr>
              <p:cNvPr id="178226" name="Picture 39" descr="Fig1b"/>
              <p:cNvPicPr>
                <a:picLocks noChangeAspect="1" noChangeArrowheads="1"/>
              </p:cNvPicPr>
              <p:nvPr/>
            </p:nvPicPr>
            <p:blipFill>
              <a:blip r:embed="rId16" cstate="print"/>
              <a:srcRect/>
              <a:stretch>
                <a:fillRect/>
              </a:stretch>
            </p:blipFill>
            <p:spPr bwMode="auto">
              <a:xfrm>
                <a:off x="253" y="2296"/>
                <a:ext cx="2714" cy="2014"/>
              </a:xfrm>
              <a:prstGeom prst="rect">
                <a:avLst/>
              </a:prstGeom>
              <a:noFill/>
              <a:ln w="9525">
                <a:noFill/>
                <a:miter lim="800000"/>
                <a:headEnd/>
                <a:tailEnd/>
              </a:ln>
            </p:spPr>
          </p:pic>
          <p:sp>
            <p:nvSpPr>
              <p:cNvPr id="178227" name="Oval 40"/>
              <p:cNvSpPr>
                <a:spLocks noChangeArrowheads="1"/>
              </p:cNvSpPr>
              <p:nvPr/>
            </p:nvSpPr>
            <p:spPr bwMode="auto">
              <a:xfrm>
                <a:off x="321" y="3824"/>
                <a:ext cx="2645" cy="461"/>
              </a:xfrm>
              <a:prstGeom prst="ellipse">
                <a:avLst/>
              </a:prstGeom>
              <a:gradFill rotWithShape="1">
                <a:gsLst>
                  <a:gs pos="0">
                    <a:srgbClr val="A92727"/>
                  </a:gs>
                  <a:gs pos="50000">
                    <a:srgbClr val="FFC9C9"/>
                  </a:gs>
                  <a:gs pos="100000">
                    <a:srgbClr val="A92727"/>
                  </a:gs>
                </a:gsLst>
                <a:lin ang="0" scaled="1"/>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endParaRPr>
              </a:p>
            </p:txBody>
          </p:sp>
          <p:sp>
            <p:nvSpPr>
              <p:cNvPr id="178228" name="Text Box 41"/>
              <p:cNvSpPr txBox="1">
                <a:spLocks noChangeArrowheads="1"/>
              </p:cNvSpPr>
              <p:nvPr/>
            </p:nvSpPr>
            <p:spPr bwMode="auto">
              <a:xfrm>
                <a:off x="96" y="3865"/>
                <a:ext cx="2897" cy="381"/>
              </a:xfrm>
              <a:prstGeom prst="rect">
                <a:avLst/>
              </a:prstGeom>
              <a:noFill/>
              <a:ln w="25400" algn="ctr">
                <a:noFill/>
                <a:miter lim="800000"/>
                <a:headEnd/>
                <a:tailEnd/>
              </a:ln>
            </p:spPr>
            <p:txBody>
              <a:bodyPr>
                <a:spAutoFit/>
              </a:bodyPr>
              <a:lstStyle/>
              <a:p>
                <a:pPr eaLnBrk="0" hangingPunct="0">
                  <a:lnSpc>
                    <a:spcPts val="2000"/>
                  </a:lnSpc>
                  <a:spcBef>
                    <a:spcPct val="50000"/>
                  </a:spcBef>
                </a:pPr>
                <a:r>
                  <a:rPr lang="en-US" sz="1800" b="1">
                    <a:solidFill>
                      <a:srgbClr val="000000"/>
                    </a:solidFill>
                  </a:rPr>
                  <a:t>            ‘Side Chains’</a:t>
                </a:r>
                <a:r>
                  <a:rPr lang="en-US" sz="1800">
                    <a:solidFill>
                      <a:srgbClr val="000000"/>
                    </a:solidFill>
                  </a:rPr>
                  <a:t> </a:t>
                </a:r>
                <a:r>
                  <a:rPr lang="en-US">
                    <a:solidFill>
                      <a:srgbClr val="000000"/>
                    </a:solidFill>
                  </a:rPr>
                  <a:t>are Spheres</a:t>
                </a:r>
                <a:br>
                  <a:rPr lang="en-US">
                    <a:solidFill>
                      <a:srgbClr val="000000"/>
                    </a:solidFill>
                  </a:rPr>
                </a:br>
                <a:r>
                  <a:rPr lang="en-US">
                    <a:solidFill>
                      <a:srgbClr val="000000"/>
                    </a:solidFill>
                  </a:rPr>
                  <a:t>                   </a:t>
                </a:r>
                <a:r>
                  <a:rPr lang="en-US" sz="1800" b="1" u="sng">
                    <a:solidFill>
                      <a:srgbClr val="000000"/>
                    </a:solidFill>
                  </a:rPr>
                  <a:t>Free</a:t>
                </a:r>
                <a:r>
                  <a:rPr lang="en-US" b="1" u="sng">
                    <a:solidFill>
                      <a:srgbClr val="000000"/>
                    </a:solidFill>
                  </a:rPr>
                  <a:t> to move</a:t>
                </a:r>
                <a:r>
                  <a:rPr lang="en-US">
                    <a:solidFill>
                      <a:srgbClr val="000000"/>
                    </a:solidFill>
                  </a:rPr>
                  <a:t> inside channel</a:t>
                </a:r>
              </a:p>
            </p:txBody>
          </p:sp>
        </p:grpSp>
        <p:sp>
          <p:nvSpPr>
            <p:cNvPr id="178225" name="Text Box 42"/>
            <p:cNvSpPr txBox="1">
              <a:spLocks noChangeArrowheads="1"/>
            </p:cNvSpPr>
            <p:nvPr/>
          </p:nvSpPr>
          <p:spPr bwMode="auto">
            <a:xfrm>
              <a:off x="381" y="2285"/>
              <a:ext cx="2327" cy="288"/>
            </a:xfrm>
            <a:prstGeom prst="rect">
              <a:avLst/>
            </a:prstGeom>
            <a:noFill/>
            <a:ln w="25400" algn="ctr">
              <a:noFill/>
              <a:miter lim="800000"/>
              <a:headEnd/>
              <a:tailEnd/>
            </a:ln>
          </p:spPr>
          <p:txBody>
            <a:bodyPr>
              <a:spAutoFit/>
            </a:bodyPr>
            <a:lstStyle/>
            <a:p>
              <a:pPr algn="ctr" eaLnBrk="0" hangingPunct="0">
                <a:spcBef>
                  <a:spcPct val="50000"/>
                </a:spcBef>
              </a:pPr>
              <a:r>
                <a:rPr lang="en-US" sz="2400" b="1" u="sng">
                  <a:solidFill>
                    <a:srgbClr val="000000"/>
                  </a:solidFill>
                </a:rPr>
                <a:t>Snap Shots of Contents</a:t>
              </a:r>
            </a:p>
          </p:txBody>
        </p:sp>
      </p:grpSp>
      <p:sp>
        <p:nvSpPr>
          <p:cNvPr id="178210" name="Text Box 43"/>
          <p:cNvSpPr txBox="1">
            <a:spLocks noChangeArrowheads="1"/>
          </p:cNvSpPr>
          <p:nvPr>
            <p:custDataLst>
              <p:tags r:id="rId8"/>
            </p:custDataLst>
          </p:nvPr>
        </p:nvSpPr>
        <p:spPr bwMode="auto">
          <a:xfrm>
            <a:off x="4978400" y="0"/>
            <a:ext cx="3648075" cy="549275"/>
          </a:xfrm>
          <a:prstGeom prst="rect">
            <a:avLst/>
          </a:prstGeom>
          <a:noFill/>
          <a:ln w="25400" algn="ctr">
            <a:noFill/>
            <a:prstDash val="sysDot"/>
            <a:miter lim="800000"/>
            <a:headEnd/>
            <a:tailEnd type="none" w="lg" len="lg"/>
          </a:ln>
        </p:spPr>
        <p:txBody>
          <a:bodyPr tIns="0" bIns="0">
            <a:spAutoFit/>
          </a:bodyPr>
          <a:lstStyle/>
          <a:p>
            <a:pPr algn="ctr" eaLnBrk="0" hangingPunct="0">
              <a:spcBef>
                <a:spcPct val="50000"/>
              </a:spcBef>
            </a:pPr>
            <a:r>
              <a:rPr lang="en-US" sz="3600" b="1" u="sng">
                <a:solidFill>
                  <a:srgbClr val="000000"/>
                </a:solidFill>
              </a:rPr>
              <a:t>Crowded Ions</a:t>
            </a:r>
          </a:p>
        </p:txBody>
      </p:sp>
      <p:grpSp>
        <p:nvGrpSpPr>
          <p:cNvPr id="178211" name="Group 44"/>
          <p:cNvGrpSpPr>
            <a:grpSpLocks/>
          </p:cNvGrpSpPr>
          <p:nvPr>
            <p:custDataLst>
              <p:tags r:id="rId9"/>
            </p:custDataLst>
          </p:nvPr>
        </p:nvGrpSpPr>
        <p:grpSpPr bwMode="auto">
          <a:xfrm>
            <a:off x="806450" y="296863"/>
            <a:ext cx="3252788" cy="3219450"/>
            <a:chOff x="476" y="-217"/>
            <a:chExt cx="2049" cy="2028"/>
          </a:xfrm>
        </p:grpSpPr>
        <p:grpSp>
          <p:nvGrpSpPr>
            <p:cNvPr id="178216" name="Group 45"/>
            <p:cNvGrpSpPr>
              <a:grpSpLocks/>
            </p:cNvGrpSpPr>
            <p:nvPr/>
          </p:nvGrpSpPr>
          <p:grpSpPr bwMode="auto">
            <a:xfrm>
              <a:off x="1114" y="1583"/>
              <a:ext cx="759" cy="228"/>
              <a:chOff x="1191" y="4137"/>
              <a:chExt cx="759" cy="228"/>
            </a:xfrm>
          </p:grpSpPr>
          <p:cxnSp>
            <p:nvCxnSpPr>
              <p:cNvPr id="178222" name="AutoShape 46"/>
              <p:cNvCxnSpPr>
                <a:cxnSpLocks noChangeShapeType="1"/>
              </p:cNvCxnSpPr>
              <p:nvPr/>
            </p:nvCxnSpPr>
            <p:spPr bwMode="auto">
              <a:xfrm flipV="1">
                <a:off x="1191" y="4137"/>
                <a:ext cx="759" cy="6"/>
              </a:xfrm>
              <a:prstGeom prst="straightConnector1">
                <a:avLst/>
              </a:prstGeom>
              <a:noFill/>
              <a:ln w="25400">
                <a:solidFill>
                  <a:schemeClr val="tx1"/>
                </a:solidFill>
                <a:round/>
                <a:headEnd type="arrow" w="lg" len="lg"/>
                <a:tailEnd type="arrow" w="lg" len="lg"/>
              </a:ln>
            </p:spPr>
          </p:cxnSp>
          <p:sp>
            <p:nvSpPr>
              <p:cNvPr id="178223" name="Text Box 47"/>
              <p:cNvSpPr txBox="1">
                <a:spLocks noChangeArrowheads="1"/>
              </p:cNvSpPr>
              <p:nvPr/>
            </p:nvSpPr>
            <p:spPr bwMode="auto">
              <a:xfrm>
                <a:off x="1355" y="4153"/>
                <a:ext cx="353" cy="212"/>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b="1">
                    <a:solidFill>
                      <a:srgbClr val="000000"/>
                    </a:solidFill>
                  </a:rPr>
                  <a:t>6Å</a:t>
                </a:r>
              </a:p>
            </p:txBody>
          </p:sp>
        </p:grpSp>
        <p:grpSp>
          <p:nvGrpSpPr>
            <p:cNvPr id="178217" name="Group 48"/>
            <p:cNvGrpSpPr>
              <a:grpSpLocks/>
            </p:cNvGrpSpPr>
            <p:nvPr/>
          </p:nvGrpSpPr>
          <p:grpSpPr bwMode="auto">
            <a:xfrm>
              <a:off x="476" y="-217"/>
              <a:ext cx="2049" cy="1704"/>
              <a:chOff x="528" y="2340"/>
              <a:chExt cx="2049" cy="1704"/>
            </a:xfrm>
          </p:grpSpPr>
          <p:grpSp>
            <p:nvGrpSpPr>
              <p:cNvPr id="178218" name="Group 49"/>
              <p:cNvGrpSpPr>
                <a:grpSpLocks/>
              </p:cNvGrpSpPr>
              <p:nvPr/>
            </p:nvGrpSpPr>
            <p:grpSpPr bwMode="auto">
              <a:xfrm>
                <a:off x="528" y="2340"/>
                <a:ext cx="2046" cy="1704"/>
                <a:chOff x="703" y="2507"/>
                <a:chExt cx="2046" cy="1704"/>
              </a:xfrm>
            </p:grpSpPr>
            <p:pic>
              <p:nvPicPr>
                <p:cNvPr id="178220" name="Picture 50" descr="Fig1c"/>
                <p:cNvPicPr>
                  <a:picLocks noChangeAspect="1" noChangeArrowheads="1"/>
                </p:cNvPicPr>
                <p:nvPr/>
              </p:nvPicPr>
              <p:blipFill>
                <a:blip r:embed="rId17" cstate="print"/>
                <a:srcRect/>
                <a:stretch>
                  <a:fillRect/>
                </a:stretch>
              </p:blipFill>
              <p:spPr bwMode="auto">
                <a:xfrm>
                  <a:off x="703" y="2693"/>
                  <a:ext cx="2046" cy="1518"/>
                </a:xfrm>
                <a:prstGeom prst="rect">
                  <a:avLst/>
                </a:prstGeom>
                <a:noFill/>
                <a:ln w="9525">
                  <a:noFill/>
                  <a:miter lim="800000"/>
                  <a:headEnd/>
                  <a:tailEnd/>
                </a:ln>
              </p:spPr>
            </p:pic>
            <p:sp>
              <p:nvSpPr>
                <p:cNvPr id="178221" name="Text Box 51"/>
                <p:cNvSpPr txBox="1">
                  <a:spLocks noChangeArrowheads="1"/>
                </p:cNvSpPr>
                <p:nvPr/>
              </p:nvSpPr>
              <p:spPr bwMode="auto">
                <a:xfrm>
                  <a:off x="703" y="2507"/>
                  <a:ext cx="2044" cy="189"/>
                </a:xfrm>
                <a:prstGeom prst="rect">
                  <a:avLst/>
                </a:prstGeom>
                <a:solidFill>
                  <a:schemeClr val="bg1"/>
                </a:solidFill>
                <a:ln w="25400" algn="ctr">
                  <a:solidFill>
                    <a:schemeClr val="tx1"/>
                  </a:solidFill>
                  <a:miter lim="800000"/>
                  <a:headEnd/>
                  <a:tailEnd type="none" w="lg" len="lg"/>
                </a:ln>
              </p:spPr>
              <p:txBody>
                <a:bodyPr tIns="0" bIns="0">
                  <a:spAutoFit/>
                </a:bodyPr>
                <a:lstStyle/>
                <a:p>
                  <a:pPr algn="ctr" eaLnBrk="0" hangingPunct="0">
                    <a:spcBef>
                      <a:spcPct val="50000"/>
                    </a:spcBef>
                  </a:pPr>
                  <a:r>
                    <a:rPr lang="en-US" sz="1800" b="1">
                      <a:solidFill>
                        <a:srgbClr val="000000"/>
                      </a:solidFill>
                    </a:rPr>
                    <a:t>Radial Crowding is Severe</a:t>
                  </a:r>
                </a:p>
              </p:txBody>
            </p:sp>
          </p:grpSp>
          <p:sp>
            <p:nvSpPr>
              <p:cNvPr id="178219" name="Rectangle 52"/>
              <p:cNvSpPr>
                <a:spLocks noChangeArrowheads="1"/>
              </p:cNvSpPr>
              <p:nvPr/>
            </p:nvSpPr>
            <p:spPr bwMode="auto">
              <a:xfrm>
                <a:off x="529" y="2521"/>
                <a:ext cx="2048" cy="1523"/>
              </a:xfrm>
              <a:prstGeom prst="rect">
                <a:avLst/>
              </a:prstGeom>
              <a:noFill/>
              <a:ln w="25400" algn="ctr">
                <a:solidFill>
                  <a:schemeClr val="tx1"/>
                </a:solidFill>
                <a:miter lim="800000"/>
                <a:headEnd/>
                <a:tailEnd type="none" w="lg" len="lg"/>
              </a:ln>
            </p:spPr>
            <p:txBody>
              <a:bodyPr tIns="0" bIns="0" anchor="ctr">
                <a:spAutoFit/>
              </a:bodyPr>
              <a:lstStyle/>
              <a:p>
                <a:pPr algn="ctr" eaLnBrk="0" hangingPunct="0">
                  <a:spcBef>
                    <a:spcPct val="50000"/>
                  </a:spcBef>
                </a:pPr>
                <a:endParaRPr lang="en-US">
                  <a:solidFill>
                    <a:srgbClr val="000000"/>
                  </a:solidFill>
                </a:endParaRPr>
              </a:p>
            </p:txBody>
          </p:sp>
        </p:grpSp>
      </p:grpSp>
      <p:sp>
        <p:nvSpPr>
          <p:cNvPr id="178212" name="Line 61"/>
          <p:cNvSpPr>
            <a:spLocks noChangeShapeType="1"/>
          </p:cNvSpPr>
          <p:nvPr>
            <p:custDataLst>
              <p:tags r:id="rId10"/>
            </p:custDataLst>
          </p:nvPr>
        </p:nvSpPr>
        <p:spPr bwMode="auto">
          <a:xfrm flipV="1">
            <a:off x="1457325" y="5543550"/>
            <a:ext cx="133350" cy="676275"/>
          </a:xfrm>
          <a:prstGeom prst="line">
            <a:avLst/>
          </a:prstGeom>
          <a:noFill/>
          <a:ln w="38100">
            <a:solidFill>
              <a:srgbClr val="9E0000"/>
            </a:solidFill>
            <a:round/>
            <a:headEnd/>
            <a:tailEnd type="arrow" w="med" len="lg"/>
          </a:ln>
        </p:spPr>
        <p:txBody>
          <a:bodyPr tIns="137160" bIns="137160">
            <a:spAutoFit/>
          </a:bodyPr>
          <a:lstStyle/>
          <a:p>
            <a:endParaRPr lang="en-US">
              <a:solidFill>
                <a:srgbClr val="000000"/>
              </a:solidFill>
            </a:endParaRPr>
          </a:p>
        </p:txBody>
      </p:sp>
      <p:sp>
        <p:nvSpPr>
          <p:cNvPr id="178213" name="Line 62"/>
          <p:cNvSpPr>
            <a:spLocks noChangeShapeType="1"/>
          </p:cNvSpPr>
          <p:nvPr>
            <p:custDataLst>
              <p:tags r:id="rId11"/>
            </p:custDataLst>
          </p:nvPr>
        </p:nvSpPr>
        <p:spPr bwMode="auto">
          <a:xfrm flipV="1">
            <a:off x="2278063" y="5802313"/>
            <a:ext cx="819150" cy="409575"/>
          </a:xfrm>
          <a:prstGeom prst="line">
            <a:avLst/>
          </a:prstGeom>
          <a:noFill/>
          <a:ln w="38100">
            <a:solidFill>
              <a:srgbClr val="9E0000"/>
            </a:solidFill>
            <a:round/>
            <a:headEnd/>
            <a:tailEnd type="arrow" w="med" len="lg"/>
          </a:ln>
        </p:spPr>
        <p:txBody>
          <a:bodyPr tIns="137160" bIns="137160">
            <a:spAutoFit/>
          </a:bodyPr>
          <a:lstStyle/>
          <a:p>
            <a:endParaRPr lang="en-US">
              <a:solidFill>
                <a:srgbClr val="000000"/>
              </a:solidFill>
            </a:endParaRPr>
          </a:p>
        </p:txBody>
      </p:sp>
      <p:sp>
        <p:nvSpPr>
          <p:cNvPr id="178214" name="Line 63"/>
          <p:cNvSpPr>
            <a:spLocks noChangeShapeType="1"/>
          </p:cNvSpPr>
          <p:nvPr>
            <p:custDataLst>
              <p:tags r:id="rId12"/>
            </p:custDataLst>
          </p:nvPr>
        </p:nvSpPr>
        <p:spPr bwMode="auto">
          <a:xfrm flipV="1">
            <a:off x="1925638" y="5792788"/>
            <a:ext cx="76200" cy="423862"/>
          </a:xfrm>
          <a:prstGeom prst="line">
            <a:avLst/>
          </a:prstGeom>
          <a:noFill/>
          <a:ln w="38100">
            <a:solidFill>
              <a:srgbClr val="9E0000"/>
            </a:solidFill>
            <a:round/>
            <a:headEnd/>
            <a:tailEnd type="arrow" w="med" len="lg"/>
          </a:ln>
        </p:spPr>
        <p:txBody>
          <a:bodyPr tIns="137160" bIns="137160">
            <a:spAutoFit/>
          </a:bodyPr>
          <a:lstStyle/>
          <a:p>
            <a:endParaRPr lang="en-US">
              <a:solidFill>
                <a:srgbClr val="000000"/>
              </a:solidFill>
            </a:endParaRPr>
          </a:p>
        </p:txBody>
      </p:sp>
      <p:sp>
        <p:nvSpPr>
          <p:cNvPr id="178215" name="Text Box 64"/>
          <p:cNvSpPr txBox="1">
            <a:spLocks noChangeArrowheads="1"/>
          </p:cNvSpPr>
          <p:nvPr>
            <p:custDataLst>
              <p:tags r:id="rId13"/>
            </p:custDataLst>
          </p:nvPr>
        </p:nvSpPr>
        <p:spPr bwMode="auto">
          <a:xfrm>
            <a:off x="4751388" y="6135688"/>
            <a:ext cx="3917950" cy="485775"/>
          </a:xfrm>
          <a:prstGeom prst="rect">
            <a:avLst/>
          </a:prstGeom>
          <a:noFill/>
          <a:ln w="25400" algn="ctr">
            <a:noFill/>
            <a:miter lim="800000"/>
            <a:headEnd/>
            <a:tailEnd type="none" w="med" len="lg"/>
          </a:ln>
        </p:spPr>
        <p:txBody>
          <a:bodyPr tIns="137160" bIns="137160">
            <a:spAutoFit/>
          </a:bodyPr>
          <a:lstStyle/>
          <a:p>
            <a:pPr algn="ctr" eaLnBrk="0" hangingPunct="0">
              <a:spcBef>
                <a:spcPct val="50000"/>
              </a:spcBef>
            </a:pPr>
            <a:r>
              <a:rPr lang="en-US" sz="1400" b="1">
                <a:solidFill>
                  <a:srgbClr val="000000"/>
                </a:solidFill>
              </a:rPr>
              <a:t>Experiments and Calculations done at pH 8</a:t>
            </a:r>
          </a:p>
        </p:txBody>
      </p:sp>
    </p:spTree>
    <p:custDataLst>
      <p:tags r:id="rId1"/>
    </p:custDataLst>
    <p:extLst>
      <p:ext uri="{BB962C8B-B14F-4D97-AF65-F5344CB8AC3E}">
        <p14:creationId xmlns:p14="http://schemas.microsoft.com/office/powerpoint/2010/main" val="973113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5"/>
          <p:cNvSpPr>
            <a:spLocks noGrp="1"/>
          </p:cNvSpPr>
          <p:nvPr>
            <p:ph type="sldNum" sz="quarter" idx="12"/>
            <p:custDataLst>
              <p:tags r:id="rId2"/>
            </p:custDataLst>
          </p:nvPr>
        </p:nvSpPr>
        <p:spPr>
          <a:noFill/>
        </p:spPr>
        <p:txBody>
          <a:bodyPr/>
          <a:lstStyle/>
          <a:p>
            <a:fld id="{1D18B626-4A67-4BA6-BB8E-CFD932C34CB8}" type="slidenum">
              <a:rPr lang="en-US" smtClean="0">
                <a:solidFill>
                  <a:srgbClr val="000000"/>
                </a:solidFill>
                <a:latin typeface="Arial" pitchFamily="34" charset="0"/>
                <a:cs typeface="Arial" pitchFamily="34" charset="0"/>
              </a:rPr>
              <a:pPr/>
              <a:t>33</a:t>
            </a:fld>
            <a:endParaRPr lang="en-US" smtClean="0">
              <a:solidFill>
                <a:srgbClr val="000000"/>
              </a:solidFill>
              <a:latin typeface="Arial" pitchFamily="34" charset="0"/>
              <a:cs typeface="Arial" pitchFamily="34" charset="0"/>
            </a:endParaRPr>
          </a:p>
        </p:txBody>
      </p:sp>
      <p:grpSp>
        <p:nvGrpSpPr>
          <p:cNvPr id="179203" name="Group 70"/>
          <p:cNvGrpSpPr>
            <a:grpSpLocks/>
          </p:cNvGrpSpPr>
          <p:nvPr>
            <p:custDataLst>
              <p:tags r:id="rId3"/>
            </p:custDataLst>
          </p:nvPr>
        </p:nvGrpSpPr>
        <p:grpSpPr bwMode="auto">
          <a:xfrm>
            <a:off x="5791200" y="103188"/>
            <a:ext cx="2873375" cy="5916612"/>
            <a:chOff x="3552" y="65"/>
            <a:chExt cx="1810" cy="3727"/>
          </a:xfrm>
        </p:grpSpPr>
        <p:sp>
          <p:nvSpPr>
            <p:cNvPr id="179296" name="Rectangle 71"/>
            <p:cNvSpPr>
              <a:spLocks noChangeArrowheads="1"/>
            </p:cNvSpPr>
            <p:nvPr/>
          </p:nvSpPr>
          <p:spPr bwMode="auto">
            <a:xfrm>
              <a:off x="3552" y="65"/>
              <a:ext cx="1810" cy="365"/>
            </a:xfrm>
            <a:prstGeom prst="rect">
              <a:avLst/>
            </a:prstGeom>
            <a:noFill/>
            <a:ln w="9525">
              <a:noFill/>
              <a:miter lim="800000"/>
              <a:headEnd/>
              <a:tailEnd/>
            </a:ln>
          </p:spPr>
          <p:txBody>
            <a:bodyPr wrap="none">
              <a:spAutoFit/>
            </a:bodyPr>
            <a:lstStyle/>
            <a:p>
              <a:pPr lvl="1" eaLnBrk="0" hangingPunct="0">
                <a:spcBef>
                  <a:spcPct val="50000"/>
                </a:spcBef>
              </a:pPr>
              <a:r>
                <a:rPr lang="en-US" sz="3200" b="1" u="sng">
                  <a:solidFill>
                    <a:srgbClr val="C80000"/>
                  </a:solidFill>
                </a:rPr>
                <a:t>Na Channel</a:t>
              </a:r>
            </a:p>
          </p:txBody>
        </p:sp>
        <p:grpSp>
          <p:nvGrpSpPr>
            <p:cNvPr id="179297" name="Group 72"/>
            <p:cNvGrpSpPr>
              <a:grpSpLocks/>
            </p:cNvGrpSpPr>
            <p:nvPr/>
          </p:nvGrpSpPr>
          <p:grpSpPr bwMode="auto">
            <a:xfrm>
              <a:off x="3552" y="1536"/>
              <a:ext cx="1762" cy="2256"/>
              <a:chOff x="2818" y="1584"/>
              <a:chExt cx="1762" cy="2256"/>
            </a:xfrm>
          </p:grpSpPr>
          <p:sp>
            <p:nvSpPr>
              <p:cNvPr id="179299" name="Text Box 73"/>
              <p:cNvSpPr txBox="1">
                <a:spLocks noChangeArrowheads="1"/>
              </p:cNvSpPr>
              <p:nvPr/>
            </p:nvSpPr>
            <p:spPr bwMode="auto">
              <a:xfrm>
                <a:off x="3264" y="3552"/>
                <a:ext cx="1296" cy="288"/>
              </a:xfrm>
              <a:prstGeom prst="rect">
                <a:avLst/>
              </a:prstGeom>
              <a:noFill/>
              <a:ln w="9525" algn="ctr">
                <a:noFill/>
                <a:miter lim="800000"/>
                <a:headEnd/>
                <a:tailEnd/>
              </a:ln>
            </p:spPr>
            <p:txBody>
              <a:bodyPr/>
              <a:lstStyle/>
              <a:p>
                <a:pPr eaLnBrk="0" hangingPunct="0">
                  <a:spcBef>
                    <a:spcPct val="50000"/>
                  </a:spcBef>
                </a:pPr>
                <a:r>
                  <a:rPr lang="en-US">
                    <a:solidFill>
                      <a:srgbClr val="000000"/>
                    </a:solidFill>
                  </a:rPr>
                  <a:t>Concentration/M</a:t>
                </a:r>
                <a:endParaRPr lang="en-US" sz="2800" b="1">
                  <a:solidFill>
                    <a:srgbClr val="000000"/>
                  </a:solidFill>
                </a:endParaRPr>
              </a:p>
            </p:txBody>
          </p:sp>
          <p:sp>
            <p:nvSpPr>
              <p:cNvPr id="179300" name="Freeform 74"/>
              <p:cNvSpPr>
                <a:spLocks/>
              </p:cNvSpPr>
              <p:nvPr/>
            </p:nvSpPr>
            <p:spPr bwMode="auto">
              <a:xfrm>
                <a:off x="3143" y="3152"/>
                <a:ext cx="1251" cy="167"/>
              </a:xfrm>
              <a:custGeom>
                <a:avLst/>
                <a:gdLst>
                  <a:gd name="T0" fmla="*/ 0 w 1904"/>
                  <a:gd name="T1" fmla="*/ 2 h 204"/>
                  <a:gd name="T2" fmla="*/ 1 w 1904"/>
                  <a:gd name="T3" fmla="*/ 2 h 204"/>
                  <a:gd name="T4" fmla="*/ 1 w 1904"/>
                  <a:gd name="T5" fmla="*/ 2 h 204"/>
                  <a:gd name="T6" fmla="*/ 1 w 1904"/>
                  <a:gd name="T7" fmla="*/ 2 h 204"/>
                  <a:gd name="T8" fmla="*/ 1 w 1904"/>
                  <a:gd name="T9" fmla="*/ 2 h 204"/>
                  <a:gd name="T10" fmla="*/ 1 w 1904"/>
                  <a:gd name="T11" fmla="*/ 2 h 204"/>
                  <a:gd name="T12" fmla="*/ 1 w 1904"/>
                  <a:gd name="T13" fmla="*/ 2 h 204"/>
                  <a:gd name="T14" fmla="*/ 1 w 1904"/>
                  <a:gd name="T15" fmla="*/ 2 h 204"/>
                  <a:gd name="T16" fmla="*/ 1 w 1904"/>
                  <a:gd name="T17" fmla="*/ 2 h 204"/>
                  <a:gd name="T18" fmla="*/ 1 w 1904"/>
                  <a:gd name="T19" fmla="*/ 2 h 204"/>
                  <a:gd name="T20" fmla="*/ 1 w 1904"/>
                  <a:gd name="T21" fmla="*/ 2 h 204"/>
                  <a:gd name="T22" fmla="*/ 1 w 1904"/>
                  <a:gd name="T23" fmla="*/ 2 h 204"/>
                  <a:gd name="T24" fmla="*/ 1 w 1904"/>
                  <a:gd name="T25" fmla="*/ 0 h 204"/>
                  <a:gd name="T26" fmla="*/ 1 w 1904"/>
                  <a:gd name="T27" fmla="*/ 2 h 204"/>
                  <a:gd name="T28" fmla="*/ 1 w 1904"/>
                  <a:gd name="T29" fmla="*/ 2 h 204"/>
                  <a:gd name="T30" fmla="*/ 1 w 1904"/>
                  <a:gd name="T31" fmla="*/ 2 h 204"/>
                  <a:gd name="T32" fmla="*/ 1 w 1904"/>
                  <a:gd name="T33" fmla="*/ 2 h 204"/>
                  <a:gd name="T34" fmla="*/ 1 w 1904"/>
                  <a:gd name="T35" fmla="*/ 2 h 204"/>
                  <a:gd name="T36" fmla="*/ 1 w 1904"/>
                  <a:gd name="T37" fmla="*/ 2 h 204"/>
                  <a:gd name="T38" fmla="*/ 1 w 1904"/>
                  <a:gd name="T39" fmla="*/ 2 h 204"/>
                  <a:gd name="T40" fmla="*/ 1 w 1904"/>
                  <a:gd name="T41" fmla="*/ 2 h 204"/>
                  <a:gd name="T42" fmla="*/ 1 w 1904"/>
                  <a:gd name="T43" fmla="*/ 2 h 204"/>
                  <a:gd name="T44" fmla="*/ 0 w 1904"/>
                  <a:gd name="T45" fmla="*/ 2 h 2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4"/>
                  <a:gd name="T70" fmla="*/ 0 h 204"/>
                  <a:gd name="T71" fmla="*/ 1904 w 1904"/>
                  <a:gd name="T72" fmla="*/ 204 h 2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4" h="204">
                    <a:moveTo>
                      <a:pt x="0" y="191"/>
                    </a:moveTo>
                    <a:lnTo>
                      <a:pt x="3" y="204"/>
                    </a:lnTo>
                    <a:lnTo>
                      <a:pt x="322" y="149"/>
                    </a:lnTo>
                    <a:lnTo>
                      <a:pt x="637" y="104"/>
                    </a:lnTo>
                    <a:lnTo>
                      <a:pt x="635" y="97"/>
                    </a:lnTo>
                    <a:lnTo>
                      <a:pt x="637" y="105"/>
                    </a:lnTo>
                    <a:lnTo>
                      <a:pt x="950" y="69"/>
                    </a:lnTo>
                    <a:lnTo>
                      <a:pt x="1263" y="42"/>
                    </a:lnTo>
                    <a:lnTo>
                      <a:pt x="1592" y="23"/>
                    </a:lnTo>
                    <a:lnTo>
                      <a:pt x="1591" y="15"/>
                    </a:lnTo>
                    <a:lnTo>
                      <a:pt x="1591" y="23"/>
                    </a:lnTo>
                    <a:lnTo>
                      <a:pt x="1904" y="15"/>
                    </a:lnTo>
                    <a:lnTo>
                      <a:pt x="1904" y="0"/>
                    </a:lnTo>
                    <a:lnTo>
                      <a:pt x="1591" y="8"/>
                    </a:lnTo>
                    <a:lnTo>
                      <a:pt x="1589" y="8"/>
                    </a:lnTo>
                    <a:lnTo>
                      <a:pt x="1591" y="8"/>
                    </a:lnTo>
                    <a:lnTo>
                      <a:pt x="1261" y="27"/>
                    </a:lnTo>
                    <a:lnTo>
                      <a:pt x="949" y="54"/>
                    </a:lnTo>
                    <a:lnTo>
                      <a:pt x="635" y="90"/>
                    </a:lnTo>
                    <a:lnTo>
                      <a:pt x="653" y="88"/>
                    </a:lnTo>
                    <a:lnTo>
                      <a:pt x="634" y="90"/>
                    </a:lnTo>
                    <a:lnTo>
                      <a:pt x="318" y="136"/>
                    </a:lnTo>
                    <a:lnTo>
                      <a:pt x="0" y="191"/>
                    </a:lnTo>
                    <a:close/>
                  </a:path>
                </a:pathLst>
              </a:custGeom>
              <a:solidFill>
                <a:srgbClr val="FF0000"/>
              </a:solidFill>
              <a:ln w="0">
                <a:solidFill>
                  <a:srgbClr val="FF0000"/>
                </a:solidFill>
                <a:round/>
                <a:headEnd/>
                <a:tailEnd/>
              </a:ln>
            </p:spPr>
            <p:txBody>
              <a:bodyPr/>
              <a:lstStyle/>
              <a:p>
                <a:endParaRPr lang="en-US">
                  <a:solidFill>
                    <a:srgbClr val="000000"/>
                  </a:solidFill>
                </a:endParaRPr>
              </a:p>
            </p:txBody>
          </p:sp>
          <p:sp>
            <p:nvSpPr>
              <p:cNvPr id="179301" name="Line 75"/>
              <p:cNvSpPr>
                <a:spLocks noChangeShapeType="1"/>
              </p:cNvSpPr>
              <p:nvPr/>
            </p:nvSpPr>
            <p:spPr bwMode="auto">
              <a:xfrm>
                <a:off x="3084" y="3317"/>
                <a:ext cx="1370"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02" name="Line 76"/>
              <p:cNvSpPr>
                <a:spLocks noChangeShapeType="1"/>
              </p:cNvSpPr>
              <p:nvPr/>
            </p:nvSpPr>
            <p:spPr bwMode="auto">
              <a:xfrm>
                <a:off x="3084" y="1794"/>
                <a:ext cx="1370"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03" name="Line 77"/>
              <p:cNvSpPr>
                <a:spLocks noChangeShapeType="1"/>
              </p:cNvSpPr>
              <p:nvPr/>
            </p:nvSpPr>
            <p:spPr bwMode="auto">
              <a:xfrm flipV="1">
                <a:off x="3441" y="3277"/>
                <a:ext cx="0" cy="4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04" name="Line 78"/>
              <p:cNvSpPr>
                <a:spLocks noChangeShapeType="1"/>
              </p:cNvSpPr>
              <p:nvPr/>
            </p:nvSpPr>
            <p:spPr bwMode="auto">
              <a:xfrm>
                <a:off x="3441" y="1794"/>
                <a:ext cx="0" cy="39"/>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05" name="Line 79"/>
              <p:cNvSpPr>
                <a:spLocks noChangeShapeType="1"/>
              </p:cNvSpPr>
              <p:nvPr/>
            </p:nvSpPr>
            <p:spPr bwMode="auto">
              <a:xfrm flipV="1">
                <a:off x="4037" y="3277"/>
                <a:ext cx="0" cy="4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06" name="Line 80"/>
              <p:cNvSpPr>
                <a:spLocks noChangeShapeType="1"/>
              </p:cNvSpPr>
              <p:nvPr/>
            </p:nvSpPr>
            <p:spPr bwMode="auto">
              <a:xfrm>
                <a:off x="4037" y="1794"/>
                <a:ext cx="0" cy="39"/>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07" name="Line 81"/>
              <p:cNvSpPr>
                <a:spLocks noChangeShapeType="1"/>
              </p:cNvSpPr>
              <p:nvPr/>
            </p:nvSpPr>
            <p:spPr bwMode="auto">
              <a:xfrm flipV="1">
                <a:off x="3144" y="3239"/>
                <a:ext cx="0" cy="78"/>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08" name="Line 82"/>
              <p:cNvSpPr>
                <a:spLocks noChangeShapeType="1"/>
              </p:cNvSpPr>
              <p:nvPr/>
            </p:nvSpPr>
            <p:spPr bwMode="auto">
              <a:xfrm>
                <a:off x="3144" y="1794"/>
                <a:ext cx="0" cy="77"/>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09" name="Line 83"/>
              <p:cNvSpPr>
                <a:spLocks noChangeShapeType="1"/>
              </p:cNvSpPr>
              <p:nvPr/>
            </p:nvSpPr>
            <p:spPr bwMode="auto">
              <a:xfrm flipV="1">
                <a:off x="3739" y="3239"/>
                <a:ext cx="0" cy="78"/>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10" name="Line 84"/>
              <p:cNvSpPr>
                <a:spLocks noChangeShapeType="1"/>
              </p:cNvSpPr>
              <p:nvPr/>
            </p:nvSpPr>
            <p:spPr bwMode="auto">
              <a:xfrm>
                <a:off x="3739" y="1794"/>
                <a:ext cx="0" cy="77"/>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11" name="Line 85"/>
              <p:cNvSpPr>
                <a:spLocks noChangeShapeType="1"/>
              </p:cNvSpPr>
              <p:nvPr/>
            </p:nvSpPr>
            <p:spPr bwMode="auto">
              <a:xfrm flipV="1">
                <a:off x="4335" y="3239"/>
                <a:ext cx="0" cy="78"/>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12" name="Line 86"/>
              <p:cNvSpPr>
                <a:spLocks noChangeShapeType="1"/>
              </p:cNvSpPr>
              <p:nvPr/>
            </p:nvSpPr>
            <p:spPr bwMode="auto">
              <a:xfrm>
                <a:off x="4335" y="1794"/>
                <a:ext cx="0" cy="77"/>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13" name="Line 87"/>
              <p:cNvSpPr>
                <a:spLocks noChangeShapeType="1"/>
              </p:cNvSpPr>
              <p:nvPr/>
            </p:nvSpPr>
            <p:spPr bwMode="auto">
              <a:xfrm flipV="1">
                <a:off x="3084" y="1794"/>
                <a:ext cx="0" cy="1523"/>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14" name="Line 88"/>
              <p:cNvSpPr>
                <a:spLocks noChangeShapeType="1"/>
              </p:cNvSpPr>
              <p:nvPr/>
            </p:nvSpPr>
            <p:spPr bwMode="auto">
              <a:xfrm flipV="1">
                <a:off x="4454" y="1794"/>
                <a:ext cx="0" cy="1523"/>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15" name="Line 89"/>
              <p:cNvSpPr>
                <a:spLocks noChangeShapeType="1"/>
              </p:cNvSpPr>
              <p:nvPr/>
            </p:nvSpPr>
            <p:spPr bwMode="auto">
              <a:xfrm>
                <a:off x="3084" y="3138"/>
                <a:ext cx="36"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16" name="Line 90"/>
              <p:cNvSpPr>
                <a:spLocks noChangeShapeType="1"/>
              </p:cNvSpPr>
              <p:nvPr/>
            </p:nvSpPr>
            <p:spPr bwMode="auto">
              <a:xfrm flipH="1">
                <a:off x="4417" y="3138"/>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17" name="Line 91"/>
              <p:cNvSpPr>
                <a:spLocks noChangeShapeType="1"/>
              </p:cNvSpPr>
              <p:nvPr/>
            </p:nvSpPr>
            <p:spPr bwMode="auto">
              <a:xfrm>
                <a:off x="3084" y="2785"/>
                <a:ext cx="36"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18" name="Line 92"/>
              <p:cNvSpPr>
                <a:spLocks noChangeShapeType="1"/>
              </p:cNvSpPr>
              <p:nvPr/>
            </p:nvSpPr>
            <p:spPr bwMode="auto">
              <a:xfrm flipH="1">
                <a:off x="4417" y="2785"/>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19" name="Line 93"/>
              <p:cNvSpPr>
                <a:spLocks noChangeShapeType="1"/>
              </p:cNvSpPr>
              <p:nvPr/>
            </p:nvSpPr>
            <p:spPr bwMode="auto">
              <a:xfrm>
                <a:off x="3084" y="2431"/>
                <a:ext cx="36"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20" name="Line 94"/>
              <p:cNvSpPr>
                <a:spLocks noChangeShapeType="1"/>
              </p:cNvSpPr>
              <p:nvPr/>
            </p:nvSpPr>
            <p:spPr bwMode="auto">
              <a:xfrm flipH="1">
                <a:off x="4417" y="2431"/>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21" name="Line 95"/>
              <p:cNvSpPr>
                <a:spLocks noChangeShapeType="1"/>
              </p:cNvSpPr>
              <p:nvPr/>
            </p:nvSpPr>
            <p:spPr bwMode="auto">
              <a:xfrm>
                <a:off x="3084" y="2077"/>
                <a:ext cx="36"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22" name="Line 96"/>
              <p:cNvSpPr>
                <a:spLocks noChangeShapeType="1"/>
              </p:cNvSpPr>
              <p:nvPr/>
            </p:nvSpPr>
            <p:spPr bwMode="auto">
              <a:xfrm flipH="1">
                <a:off x="4417" y="2077"/>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23" name="Line 97"/>
              <p:cNvSpPr>
                <a:spLocks noChangeShapeType="1"/>
              </p:cNvSpPr>
              <p:nvPr/>
            </p:nvSpPr>
            <p:spPr bwMode="auto">
              <a:xfrm>
                <a:off x="3084" y="3317"/>
                <a:ext cx="75"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24" name="Line 98"/>
              <p:cNvSpPr>
                <a:spLocks noChangeShapeType="1"/>
              </p:cNvSpPr>
              <p:nvPr/>
            </p:nvSpPr>
            <p:spPr bwMode="auto">
              <a:xfrm flipH="1">
                <a:off x="4380" y="3317"/>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25" name="Line 99"/>
              <p:cNvSpPr>
                <a:spLocks noChangeShapeType="1"/>
              </p:cNvSpPr>
              <p:nvPr/>
            </p:nvSpPr>
            <p:spPr bwMode="auto">
              <a:xfrm>
                <a:off x="3084" y="2962"/>
                <a:ext cx="75"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26" name="Line 100"/>
              <p:cNvSpPr>
                <a:spLocks noChangeShapeType="1"/>
              </p:cNvSpPr>
              <p:nvPr/>
            </p:nvSpPr>
            <p:spPr bwMode="auto">
              <a:xfrm flipH="1">
                <a:off x="4380" y="2962"/>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27" name="Line 101"/>
              <p:cNvSpPr>
                <a:spLocks noChangeShapeType="1"/>
              </p:cNvSpPr>
              <p:nvPr/>
            </p:nvSpPr>
            <p:spPr bwMode="auto">
              <a:xfrm>
                <a:off x="3084" y="2608"/>
                <a:ext cx="75"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28" name="Line 102"/>
              <p:cNvSpPr>
                <a:spLocks noChangeShapeType="1"/>
              </p:cNvSpPr>
              <p:nvPr/>
            </p:nvSpPr>
            <p:spPr bwMode="auto">
              <a:xfrm flipH="1">
                <a:off x="4380" y="2608"/>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29" name="Line 103"/>
              <p:cNvSpPr>
                <a:spLocks noChangeShapeType="1"/>
              </p:cNvSpPr>
              <p:nvPr/>
            </p:nvSpPr>
            <p:spPr bwMode="auto">
              <a:xfrm>
                <a:off x="3084" y="2254"/>
                <a:ext cx="75"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30" name="Line 104"/>
              <p:cNvSpPr>
                <a:spLocks noChangeShapeType="1"/>
              </p:cNvSpPr>
              <p:nvPr/>
            </p:nvSpPr>
            <p:spPr bwMode="auto">
              <a:xfrm flipH="1">
                <a:off x="4380" y="2254"/>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31" name="Line 105"/>
              <p:cNvSpPr>
                <a:spLocks noChangeShapeType="1"/>
              </p:cNvSpPr>
              <p:nvPr/>
            </p:nvSpPr>
            <p:spPr bwMode="auto">
              <a:xfrm>
                <a:off x="3084" y="1900"/>
                <a:ext cx="75"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32" name="Line 106"/>
              <p:cNvSpPr>
                <a:spLocks noChangeShapeType="1"/>
              </p:cNvSpPr>
              <p:nvPr/>
            </p:nvSpPr>
            <p:spPr bwMode="auto">
              <a:xfrm flipH="1">
                <a:off x="4380" y="1900"/>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333" name="Rectangle 107"/>
              <p:cNvSpPr>
                <a:spLocks noChangeArrowheads="1"/>
              </p:cNvSpPr>
              <p:nvPr/>
            </p:nvSpPr>
            <p:spPr bwMode="auto">
              <a:xfrm>
                <a:off x="3084" y="1794"/>
                <a:ext cx="1370" cy="1523"/>
              </a:xfrm>
              <a:prstGeom prst="rect">
                <a:avLst/>
              </a:prstGeom>
              <a:noFill/>
              <a:ln w="5080">
                <a:solidFill>
                  <a:srgbClr val="000000"/>
                </a:solidFill>
                <a:miter lim="800000"/>
                <a:headEnd/>
                <a:tailEnd/>
              </a:ln>
            </p:spPr>
            <p:txBody>
              <a:bodyPr/>
              <a:lstStyle/>
              <a:p>
                <a:pPr algn="ctr" eaLnBrk="0" hangingPunct="0">
                  <a:spcBef>
                    <a:spcPct val="50000"/>
                  </a:spcBef>
                </a:pPr>
                <a:endParaRPr lang="en-US">
                  <a:solidFill>
                    <a:srgbClr val="000000"/>
                  </a:solidFill>
                </a:endParaRPr>
              </a:p>
            </p:txBody>
          </p:sp>
          <p:sp>
            <p:nvSpPr>
              <p:cNvPr id="179334" name="Text Box 108"/>
              <p:cNvSpPr txBox="1">
                <a:spLocks noChangeArrowheads="1"/>
              </p:cNvSpPr>
              <p:nvPr/>
            </p:nvSpPr>
            <p:spPr bwMode="auto">
              <a:xfrm>
                <a:off x="3696" y="2218"/>
                <a:ext cx="526" cy="212"/>
              </a:xfrm>
              <a:prstGeom prst="rect">
                <a:avLst/>
              </a:prstGeom>
              <a:noFill/>
              <a:ln w="9525" algn="ctr">
                <a:noFill/>
                <a:miter lim="800000"/>
                <a:headEnd/>
                <a:tailEnd/>
              </a:ln>
            </p:spPr>
            <p:txBody>
              <a:bodyPr/>
              <a:lstStyle/>
              <a:p>
                <a:pPr eaLnBrk="0" hangingPunct="0">
                  <a:spcBef>
                    <a:spcPct val="50000"/>
                  </a:spcBef>
                </a:pPr>
                <a:r>
                  <a:rPr lang="en-US">
                    <a:solidFill>
                      <a:srgbClr val="0000FF"/>
                    </a:solidFill>
                  </a:rPr>
                  <a:t>Na</a:t>
                </a:r>
                <a:r>
                  <a:rPr lang="en-US" baseline="30000">
                    <a:solidFill>
                      <a:srgbClr val="0000FF"/>
                    </a:solidFill>
                  </a:rPr>
                  <a:t>+</a:t>
                </a:r>
                <a:r>
                  <a:rPr lang="en-US" sz="1000" baseline="30000">
                    <a:solidFill>
                      <a:srgbClr val="0000FF"/>
                    </a:solidFill>
                  </a:rPr>
                  <a:t> </a:t>
                </a:r>
                <a:r>
                  <a:rPr lang="en-US">
                    <a:solidFill>
                      <a:srgbClr val="0000FF"/>
                    </a:solidFill>
                  </a:rPr>
                  <a:t> </a:t>
                </a:r>
                <a:endParaRPr lang="en-US" sz="2800" b="1">
                  <a:solidFill>
                    <a:srgbClr val="000000"/>
                  </a:solidFill>
                </a:endParaRPr>
              </a:p>
            </p:txBody>
          </p:sp>
          <p:sp>
            <p:nvSpPr>
              <p:cNvPr id="179335" name="Text Box 109"/>
              <p:cNvSpPr txBox="1">
                <a:spLocks noChangeArrowheads="1"/>
              </p:cNvSpPr>
              <p:nvPr/>
            </p:nvSpPr>
            <p:spPr bwMode="auto">
              <a:xfrm>
                <a:off x="3783" y="2870"/>
                <a:ext cx="526" cy="212"/>
              </a:xfrm>
              <a:prstGeom prst="rect">
                <a:avLst/>
              </a:prstGeom>
              <a:noFill/>
              <a:ln w="9525" algn="ctr">
                <a:noFill/>
                <a:miter lim="800000"/>
                <a:headEnd/>
                <a:tailEnd/>
              </a:ln>
            </p:spPr>
            <p:txBody>
              <a:bodyPr/>
              <a:lstStyle/>
              <a:p>
                <a:pPr eaLnBrk="0" hangingPunct="0">
                  <a:spcBef>
                    <a:spcPct val="50000"/>
                  </a:spcBef>
                </a:pPr>
                <a:r>
                  <a:rPr lang="en-US">
                    <a:solidFill>
                      <a:srgbClr val="FF0000"/>
                    </a:solidFill>
                  </a:rPr>
                  <a:t>Ca</a:t>
                </a:r>
                <a:r>
                  <a:rPr lang="en-US" baseline="30000">
                    <a:solidFill>
                      <a:srgbClr val="FF0000"/>
                    </a:solidFill>
                  </a:rPr>
                  <a:t>2+</a:t>
                </a:r>
                <a:r>
                  <a:rPr lang="en-US" sz="1000" baseline="30000">
                    <a:solidFill>
                      <a:srgbClr val="FF0000"/>
                    </a:solidFill>
                  </a:rPr>
                  <a:t> </a:t>
                </a:r>
                <a:r>
                  <a:rPr lang="en-US">
                    <a:solidFill>
                      <a:srgbClr val="FF0000"/>
                    </a:solidFill>
                  </a:rPr>
                  <a:t>  </a:t>
                </a:r>
                <a:endParaRPr lang="en-US" sz="2800" b="1">
                  <a:solidFill>
                    <a:srgbClr val="000000"/>
                  </a:solidFill>
                </a:endParaRPr>
              </a:p>
            </p:txBody>
          </p:sp>
          <p:sp>
            <p:nvSpPr>
              <p:cNvPr id="179336" name="Text Box 110"/>
              <p:cNvSpPr txBox="1">
                <a:spLocks noChangeArrowheads="1"/>
              </p:cNvSpPr>
              <p:nvPr/>
            </p:nvSpPr>
            <p:spPr bwMode="auto">
              <a:xfrm>
                <a:off x="2818" y="1803"/>
                <a:ext cx="307" cy="140"/>
              </a:xfrm>
              <a:prstGeom prst="rect">
                <a:avLst/>
              </a:prstGeom>
              <a:noFill/>
              <a:ln w="9525" algn="ctr">
                <a:noFill/>
                <a:miter lim="800000"/>
                <a:headEnd/>
                <a:tailEnd/>
              </a:ln>
            </p:spPr>
            <p:txBody>
              <a:bodyPr/>
              <a:lstStyle/>
              <a:p>
                <a:pPr eaLnBrk="0" hangingPunct="0">
                  <a:spcBef>
                    <a:spcPct val="50000"/>
                  </a:spcBef>
                </a:pPr>
                <a:r>
                  <a:rPr lang="en-US" sz="900">
                    <a:solidFill>
                      <a:srgbClr val="000000"/>
                    </a:solidFill>
                  </a:rPr>
                  <a:t>0.004 </a:t>
                </a:r>
                <a:endParaRPr lang="en-US" sz="2800" b="1">
                  <a:solidFill>
                    <a:srgbClr val="000000"/>
                  </a:solidFill>
                </a:endParaRPr>
              </a:p>
            </p:txBody>
          </p:sp>
          <p:sp>
            <p:nvSpPr>
              <p:cNvPr id="179337" name="Text Box 111"/>
              <p:cNvSpPr txBox="1">
                <a:spLocks noChangeArrowheads="1"/>
              </p:cNvSpPr>
              <p:nvPr/>
            </p:nvSpPr>
            <p:spPr bwMode="auto">
              <a:xfrm>
                <a:off x="2920" y="3237"/>
                <a:ext cx="219" cy="158"/>
              </a:xfrm>
              <a:prstGeom prst="rect">
                <a:avLst/>
              </a:prstGeom>
              <a:noFill/>
              <a:ln w="9525" algn="ctr">
                <a:noFill/>
                <a:miter lim="800000"/>
                <a:headEnd/>
                <a:tailEnd/>
              </a:ln>
            </p:spPr>
            <p:txBody>
              <a:bodyPr/>
              <a:lstStyle/>
              <a:p>
                <a:pPr eaLnBrk="0" hangingPunct="0">
                  <a:spcBef>
                    <a:spcPct val="50000"/>
                  </a:spcBef>
                </a:pPr>
                <a:r>
                  <a:rPr lang="en-US" sz="1100">
                    <a:solidFill>
                      <a:srgbClr val="000000"/>
                    </a:solidFill>
                  </a:rPr>
                  <a:t>0</a:t>
                </a:r>
                <a:endParaRPr lang="en-US" sz="2800" b="1">
                  <a:solidFill>
                    <a:srgbClr val="000000"/>
                  </a:solidFill>
                </a:endParaRPr>
              </a:p>
            </p:txBody>
          </p:sp>
          <p:sp>
            <p:nvSpPr>
              <p:cNvPr id="179338" name="Text Box 112"/>
              <p:cNvSpPr txBox="1">
                <a:spLocks noChangeArrowheads="1"/>
              </p:cNvSpPr>
              <p:nvPr/>
            </p:nvSpPr>
            <p:spPr bwMode="auto">
              <a:xfrm>
                <a:off x="2824" y="2521"/>
                <a:ext cx="352" cy="140"/>
              </a:xfrm>
              <a:prstGeom prst="rect">
                <a:avLst/>
              </a:prstGeom>
              <a:noFill/>
              <a:ln w="9525" algn="ctr">
                <a:noFill/>
                <a:miter lim="800000"/>
                <a:headEnd/>
                <a:tailEnd/>
              </a:ln>
            </p:spPr>
            <p:txBody>
              <a:bodyPr/>
              <a:lstStyle/>
              <a:p>
                <a:pPr eaLnBrk="0" hangingPunct="0">
                  <a:spcBef>
                    <a:spcPct val="50000"/>
                  </a:spcBef>
                </a:pPr>
                <a:r>
                  <a:rPr lang="en-US" sz="900">
                    <a:solidFill>
                      <a:srgbClr val="000000"/>
                    </a:solidFill>
                  </a:rPr>
                  <a:t>0.002</a:t>
                </a:r>
                <a:endParaRPr lang="en-US" sz="2800" b="1">
                  <a:solidFill>
                    <a:srgbClr val="000000"/>
                  </a:solidFill>
                </a:endParaRPr>
              </a:p>
            </p:txBody>
          </p:sp>
          <p:sp>
            <p:nvSpPr>
              <p:cNvPr id="179339" name="Text Box 113"/>
              <p:cNvSpPr txBox="1">
                <a:spLocks noChangeArrowheads="1"/>
              </p:cNvSpPr>
              <p:nvPr/>
            </p:nvSpPr>
            <p:spPr bwMode="auto">
              <a:xfrm>
                <a:off x="3601" y="3344"/>
                <a:ext cx="392"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rPr>
                  <a:t>0.05</a:t>
                </a:r>
                <a:endParaRPr lang="en-US" sz="2800" b="1">
                  <a:solidFill>
                    <a:srgbClr val="000000"/>
                  </a:solidFill>
                </a:endParaRPr>
              </a:p>
            </p:txBody>
          </p:sp>
          <p:sp>
            <p:nvSpPr>
              <p:cNvPr id="179340" name="Text Box 114"/>
              <p:cNvSpPr txBox="1">
                <a:spLocks noChangeArrowheads="1"/>
              </p:cNvSpPr>
              <p:nvPr/>
            </p:nvSpPr>
            <p:spPr bwMode="auto">
              <a:xfrm>
                <a:off x="4188" y="3344"/>
                <a:ext cx="392"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rPr>
                  <a:t>0.1</a:t>
                </a:r>
                <a:endParaRPr lang="en-US" sz="2800" b="1">
                  <a:solidFill>
                    <a:srgbClr val="000000"/>
                  </a:solidFill>
                </a:endParaRPr>
              </a:p>
            </p:txBody>
          </p:sp>
          <p:sp>
            <p:nvSpPr>
              <p:cNvPr id="179341" name="Text Box 115"/>
              <p:cNvSpPr txBox="1">
                <a:spLocks noChangeArrowheads="1"/>
              </p:cNvSpPr>
              <p:nvPr/>
            </p:nvSpPr>
            <p:spPr bwMode="auto">
              <a:xfrm>
                <a:off x="3053" y="3344"/>
                <a:ext cx="211"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rPr>
                  <a:t>0</a:t>
                </a:r>
                <a:endParaRPr lang="en-US" sz="2800" b="1">
                  <a:solidFill>
                    <a:srgbClr val="000000"/>
                  </a:solidFill>
                </a:endParaRPr>
              </a:p>
            </p:txBody>
          </p:sp>
          <p:sp>
            <p:nvSpPr>
              <p:cNvPr id="179342" name="Freeform 116"/>
              <p:cNvSpPr>
                <a:spLocks/>
              </p:cNvSpPr>
              <p:nvPr/>
            </p:nvSpPr>
            <p:spPr bwMode="auto">
              <a:xfrm>
                <a:off x="3144" y="2106"/>
                <a:ext cx="1252" cy="119"/>
              </a:xfrm>
              <a:custGeom>
                <a:avLst/>
                <a:gdLst>
                  <a:gd name="T0" fmla="*/ 0 w 1904"/>
                  <a:gd name="T1" fmla="*/ 0 h 145"/>
                  <a:gd name="T2" fmla="*/ 0 w 1904"/>
                  <a:gd name="T3" fmla="*/ 2 h 145"/>
                  <a:gd name="T4" fmla="*/ 1 w 1904"/>
                  <a:gd name="T5" fmla="*/ 2 h 145"/>
                  <a:gd name="T6" fmla="*/ 1 w 1904"/>
                  <a:gd name="T7" fmla="*/ 2 h 145"/>
                  <a:gd name="T8" fmla="*/ 1 w 1904"/>
                  <a:gd name="T9" fmla="*/ 2 h 145"/>
                  <a:gd name="T10" fmla="*/ 1 w 1904"/>
                  <a:gd name="T11" fmla="*/ 2 h 145"/>
                  <a:gd name="T12" fmla="*/ 1 w 1904"/>
                  <a:gd name="T13" fmla="*/ 2 h 145"/>
                  <a:gd name="T14" fmla="*/ 1 w 1904"/>
                  <a:gd name="T15" fmla="*/ 2 h 145"/>
                  <a:gd name="T16" fmla="*/ 1 w 1904"/>
                  <a:gd name="T17" fmla="*/ 2 h 145"/>
                  <a:gd name="T18" fmla="*/ 1 w 1904"/>
                  <a:gd name="T19" fmla="*/ 2 h 145"/>
                  <a:gd name="T20" fmla="*/ 1 w 1904"/>
                  <a:gd name="T21" fmla="*/ 2 h 145"/>
                  <a:gd name="T22" fmla="*/ 1 w 1904"/>
                  <a:gd name="T23" fmla="*/ 2 h 145"/>
                  <a:gd name="T24" fmla="*/ 1 w 1904"/>
                  <a:gd name="T25" fmla="*/ 2 h 145"/>
                  <a:gd name="T26" fmla="*/ 1 w 1904"/>
                  <a:gd name="T27" fmla="*/ 2 h 145"/>
                  <a:gd name="T28" fmla="*/ 1 w 1904"/>
                  <a:gd name="T29" fmla="*/ 2 h 145"/>
                  <a:gd name="T30" fmla="*/ 1 w 1904"/>
                  <a:gd name="T31" fmla="*/ 2 h 145"/>
                  <a:gd name="T32" fmla="*/ 1 w 1904"/>
                  <a:gd name="T33" fmla="*/ 2 h 145"/>
                  <a:gd name="T34" fmla="*/ 1 w 1904"/>
                  <a:gd name="T35" fmla="*/ 2 h 145"/>
                  <a:gd name="T36" fmla="*/ 0 w 1904"/>
                  <a:gd name="T37" fmla="*/ 0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04"/>
                  <a:gd name="T58" fmla="*/ 0 h 145"/>
                  <a:gd name="T59" fmla="*/ 1904 w 1904"/>
                  <a:gd name="T60" fmla="*/ 145 h 1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04" h="145">
                    <a:moveTo>
                      <a:pt x="0" y="0"/>
                    </a:moveTo>
                    <a:lnTo>
                      <a:pt x="0" y="15"/>
                    </a:lnTo>
                    <a:lnTo>
                      <a:pt x="318" y="31"/>
                    </a:lnTo>
                    <a:lnTo>
                      <a:pt x="318" y="23"/>
                    </a:lnTo>
                    <a:lnTo>
                      <a:pt x="318" y="31"/>
                    </a:lnTo>
                    <a:lnTo>
                      <a:pt x="633" y="51"/>
                    </a:lnTo>
                    <a:lnTo>
                      <a:pt x="947" y="71"/>
                    </a:lnTo>
                    <a:lnTo>
                      <a:pt x="1259" y="94"/>
                    </a:lnTo>
                    <a:lnTo>
                      <a:pt x="1589" y="119"/>
                    </a:lnTo>
                    <a:lnTo>
                      <a:pt x="1902" y="145"/>
                    </a:lnTo>
                    <a:lnTo>
                      <a:pt x="1904" y="130"/>
                    </a:lnTo>
                    <a:lnTo>
                      <a:pt x="1590" y="105"/>
                    </a:lnTo>
                    <a:lnTo>
                      <a:pt x="1261" y="79"/>
                    </a:lnTo>
                    <a:lnTo>
                      <a:pt x="948" y="56"/>
                    </a:lnTo>
                    <a:lnTo>
                      <a:pt x="635" y="36"/>
                    </a:lnTo>
                    <a:lnTo>
                      <a:pt x="320" y="16"/>
                    </a:lnTo>
                    <a:lnTo>
                      <a:pt x="321" y="16"/>
                    </a:lnTo>
                    <a:lnTo>
                      <a:pt x="318" y="16"/>
                    </a:lnTo>
                    <a:lnTo>
                      <a:pt x="0" y="0"/>
                    </a:lnTo>
                    <a:close/>
                  </a:path>
                </a:pathLst>
              </a:custGeom>
              <a:solidFill>
                <a:srgbClr val="0000FF"/>
              </a:solidFill>
              <a:ln w="0">
                <a:solidFill>
                  <a:srgbClr val="0000FF"/>
                </a:solidFill>
                <a:round/>
                <a:headEnd/>
                <a:tailEnd/>
              </a:ln>
            </p:spPr>
            <p:txBody>
              <a:bodyPr/>
              <a:lstStyle/>
              <a:p>
                <a:endParaRPr lang="en-US">
                  <a:solidFill>
                    <a:srgbClr val="000000"/>
                  </a:solidFill>
                </a:endParaRPr>
              </a:p>
            </p:txBody>
          </p:sp>
          <p:pic>
            <p:nvPicPr>
              <p:cNvPr id="179343" name="Picture 117"/>
              <p:cNvPicPr>
                <a:picLocks noChangeArrowheads="1"/>
              </p:cNvPicPr>
              <p:nvPr/>
            </p:nvPicPr>
            <p:blipFill>
              <a:blip r:embed="rId15" cstate="print"/>
              <a:srcRect/>
              <a:stretch>
                <a:fillRect/>
              </a:stretch>
            </p:blipFill>
            <p:spPr bwMode="auto">
              <a:xfrm>
                <a:off x="3039" y="3303"/>
                <a:ext cx="95" cy="99"/>
              </a:xfrm>
              <a:prstGeom prst="rect">
                <a:avLst/>
              </a:prstGeom>
              <a:noFill/>
              <a:ln w="9525">
                <a:noFill/>
                <a:miter lim="800000"/>
                <a:headEnd/>
                <a:tailEnd/>
              </a:ln>
            </p:spPr>
          </p:pic>
          <p:sp>
            <p:nvSpPr>
              <p:cNvPr id="179344" name="Text Box 118"/>
              <p:cNvSpPr txBox="1">
                <a:spLocks noChangeArrowheads="1"/>
              </p:cNvSpPr>
              <p:nvPr/>
            </p:nvSpPr>
            <p:spPr bwMode="auto">
              <a:xfrm>
                <a:off x="3304" y="1584"/>
                <a:ext cx="816" cy="191"/>
              </a:xfrm>
              <a:prstGeom prst="rect">
                <a:avLst/>
              </a:prstGeom>
              <a:noFill/>
              <a:ln w="9525" algn="ctr">
                <a:noFill/>
                <a:miter lim="800000"/>
                <a:headEnd/>
                <a:tailEnd/>
              </a:ln>
            </p:spPr>
            <p:txBody>
              <a:bodyPr/>
              <a:lstStyle/>
              <a:p>
                <a:pPr eaLnBrk="0" hangingPunct="0">
                  <a:spcBef>
                    <a:spcPct val="50000"/>
                  </a:spcBef>
                </a:pPr>
                <a:r>
                  <a:rPr lang="en-US" sz="1400" b="1">
                    <a:solidFill>
                      <a:srgbClr val="0000FF"/>
                    </a:solidFill>
                  </a:rPr>
                  <a:t>Charge </a:t>
                </a:r>
                <a:r>
                  <a:rPr lang="en-US" sz="1800" b="1">
                    <a:solidFill>
                      <a:srgbClr val="0000FF"/>
                    </a:solidFill>
                    <a:latin typeface="Times New Roman" pitchFamily="18" charset="0"/>
                  </a:rPr>
                  <a:t>-1e</a:t>
                </a:r>
                <a:endParaRPr lang="en-US" sz="2800" b="1">
                  <a:solidFill>
                    <a:srgbClr val="0000FF"/>
                  </a:solidFill>
                </a:endParaRPr>
              </a:p>
            </p:txBody>
          </p:sp>
          <p:sp>
            <p:nvSpPr>
              <p:cNvPr id="179345" name="Freeform 119"/>
              <p:cNvSpPr>
                <a:spLocks/>
              </p:cNvSpPr>
              <p:nvPr/>
            </p:nvSpPr>
            <p:spPr bwMode="auto">
              <a:xfrm>
                <a:off x="3072" y="206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79346" name="Freeform 120"/>
              <p:cNvSpPr>
                <a:spLocks/>
              </p:cNvSpPr>
              <p:nvPr/>
            </p:nvSpPr>
            <p:spPr bwMode="auto">
              <a:xfrm>
                <a:off x="3312"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79347" name="Freeform 121"/>
              <p:cNvSpPr>
                <a:spLocks/>
              </p:cNvSpPr>
              <p:nvPr/>
            </p:nvSpPr>
            <p:spPr bwMode="auto">
              <a:xfrm>
                <a:off x="3504"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79348" name="Freeform 122"/>
              <p:cNvSpPr>
                <a:spLocks/>
              </p:cNvSpPr>
              <p:nvPr/>
            </p:nvSpPr>
            <p:spPr bwMode="auto">
              <a:xfrm>
                <a:off x="3120" y="325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79349" name="Freeform 123"/>
              <p:cNvSpPr>
                <a:spLocks/>
              </p:cNvSpPr>
              <p:nvPr/>
            </p:nvSpPr>
            <p:spPr bwMode="auto">
              <a:xfrm>
                <a:off x="3696"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79350" name="Freeform 124"/>
              <p:cNvSpPr>
                <a:spLocks/>
              </p:cNvSpPr>
              <p:nvPr/>
            </p:nvSpPr>
            <p:spPr bwMode="auto">
              <a:xfrm>
                <a:off x="3888"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79351" name="Freeform 125"/>
              <p:cNvSpPr>
                <a:spLocks/>
              </p:cNvSpPr>
              <p:nvPr/>
            </p:nvSpPr>
            <p:spPr bwMode="auto">
              <a:xfrm>
                <a:off x="4128" y="215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79352" name="Freeform 126"/>
              <p:cNvSpPr>
                <a:spLocks/>
              </p:cNvSpPr>
              <p:nvPr/>
            </p:nvSpPr>
            <p:spPr bwMode="auto">
              <a:xfrm>
                <a:off x="4368" y="220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79353" name="Freeform 127"/>
              <p:cNvSpPr>
                <a:spLocks/>
              </p:cNvSpPr>
              <p:nvPr/>
            </p:nvSpPr>
            <p:spPr bwMode="auto">
              <a:xfrm>
                <a:off x="3312" y="320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79354" name="Freeform 128"/>
              <p:cNvSpPr>
                <a:spLocks/>
              </p:cNvSpPr>
              <p:nvPr/>
            </p:nvSpPr>
            <p:spPr bwMode="auto">
              <a:xfrm>
                <a:off x="3744" y="315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79355" name="Freeform 129"/>
              <p:cNvSpPr>
                <a:spLocks/>
              </p:cNvSpPr>
              <p:nvPr/>
            </p:nvSpPr>
            <p:spPr bwMode="auto">
              <a:xfrm>
                <a:off x="3936" y="3125"/>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79356" name="Freeform 130"/>
              <p:cNvSpPr>
                <a:spLocks/>
              </p:cNvSpPr>
              <p:nvPr/>
            </p:nvSpPr>
            <p:spPr bwMode="auto">
              <a:xfrm>
                <a:off x="4320"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79357" name="Freeform 131"/>
              <p:cNvSpPr>
                <a:spLocks/>
              </p:cNvSpPr>
              <p:nvPr/>
            </p:nvSpPr>
            <p:spPr bwMode="auto">
              <a:xfrm>
                <a:off x="3504" y="320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79358" name="Freeform 132"/>
              <p:cNvSpPr>
                <a:spLocks/>
              </p:cNvSpPr>
              <p:nvPr/>
            </p:nvSpPr>
            <p:spPr bwMode="auto">
              <a:xfrm>
                <a:off x="4128"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grpSp>
        <p:sp>
          <p:nvSpPr>
            <p:cNvPr id="179298" name="Text Box 133"/>
            <p:cNvSpPr txBox="1">
              <a:spLocks noChangeArrowheads="1"/>
            </p:cNvSpPr>
            <p:nvPr/>
          </p:nvSpPr>
          <p:spPr bwMode="auto">
            <a:xfrm>
              <a:off x="4128" y="480"/>
              <a:ext cx="432" cy="989"/>
            </a:xfrm>
            <a:prstGeom prst="rect">
              <a:avLst/>
            </a:prstGeom>
            <a:noFill/>
            <a:ln w="9525" algn="ctr">
              <a:noFill/>
              <a:miter lim="800000"/>
              <a:headEnd/>
              <a:tailEnd/>
            </a:ln>
          </p:spPr>
          <p:txBody>
            <a:bodyPr lIns="0" tIns="0" rIns="0" bIns="0">
              <a:spAutoFit/>
            </a:bodyPr>
            <a:lstStyle/>
            <a:p>
              <a:pPr lvl="1" eaLnBrk="0" hangingPunct="0">
                <a:spcBef>
                  <a:spcPct val="10000"/>
                </a:spcBef>
              </a:pPr>
              <a:r>
                <a:rPr lang="en-US" sz="2400" b="1">
                  <a:solidFill>
                    <a:srgbClr val="0000FF"/>
                  </a:solidFill>
                </a:rPr>
                <a:t>D</a:t>
              </a:r>
            </a:p>
            <a:p>
              <a:pPr lvl="1" eaLnBrk="0" hangingPunct="0">
                <a:spcBef>
                  <a:spcPct val="10000"/>
                </a:spcBef>
              </a:pPr>
              <a:r>
                <a:rPr lang="en-US" sz="2400" b="1">
                  <a:solidFill>
                    <a:srgbClr val="C80000"/>
                  </a:solidFill>
                </a:rPr>
                <a:t>E</a:t>
              </a:r>
              <a:r>
                <a:rPr lang="en-US" sz="2400" b="1">
                  <a:solidFill>
                    <a:srgbClr val="000000"/>
                  </a:solidFill>
                </a:rPr>
                <a:t> </a:t>
              </a:r>
            </a:p>
            <a:p>
              <a:pPr lvl="1" eaLnBrk="0" hangingPunct="0">
                <a:spcBef>
                  <a:spcPct val="10000"/>
                </a:spcBef>
              </a:pPr>
              <a:r>
                <a:rPr lang="en-US" sz="2400" b="1">
                  <a:solidFill>
                    <a:srgbClr val="0000FF"/>
                  </a:solidFill>
                </a:rPr>
                <a:t>K</a:t>
              </a:r>
            </a:p>
            <a:p>
              <a:pPr lvl="1" eaLnBrk="0" hangingPunct="0">
                <a:spcBef>
                  <a:spcPct val="10000"/>
                </a:spcBef>
              </a:pPr>
              <a:r>
                <a:rPr lang="en-US" sz="2400" b="1">
                  <a:solidFill>
                    <a:srgbClr val="C80000"/>
                  </a:solidFill>
                </a:rPr>
                <a:t>A</a:t>
              </a:r>
              <a:endParaRPr lang="en-US" sz="2800" b="1">
                <a:solidFill>
                  <a:srgbClr val="C80000"/>
                </a:solidFill>
              </a:endParaRPr>
            </a:p>
          </p:txBody>
        </p:sp>
      </p:grpSp>
      <p:sp>
        <p:nvSpPr>
          <p:cNvPr id="179204" name="Text Box 146"/>
          <p:cNvSpPr txBox="1">
            <a:spLocks noChangeArrowheads="1"/>
          </p:cNvSpPr>
          <p:nvPr>
            <p:custDataLst>
              <p:tags r:id="rId4"/>
            </p:custDataLst>
          </p:nvPr>
        </p:nvSpPr>
        <p:spPr bwMode="auto">
          <a:xfrm>
            <a:off x="6384925" y="6305550"/>
            <a:ext cx="1341438" cy="304800"/>
          </a:xfrm>
          <a:prstGeom prst="rect">
            <a:avLst/>
          </a:prstGeom>
          <a:noFill/>
          <a:ln w="9525" algn="ctr">
            <a:noFill/>
            <a:miter lim="800000"/>
            <a:headEnd/>
            <a:tailEnd/>
          </a:ln>
        </p:spPr>
        <p:txBody>
          <a:bodyPr>
            <a:spAutoFit/>
          </a:bodyPr>
          <a:lstStyle/>
          <a:p>
            <a:pPr algn="ctr" eaLnBrk="0" hangingPunct="0">
              <a:spcBef>
                <a:spcPct val="50000"/>
              </a:spcBef>
            </a:pPr>
            <a:r>
              <a:rPr lang="en-US" sz="1400" b="1">
                <a:solidFill>
                  <a:srgbClr val="000000"/>
                </a:solidFill>
              </a:rPr>
              <a:t>Boda, et al</a:t>
            </a:r>
          </a:p>
        </p:txBody>
      </p:sp>
      <p:sp>
        <p:nvSpPr>
          <p:cNvPr id="179205" name="Text Box 151"/>
          <p:cNvSpPr txBox="1">
            <a:spLocks noChangeArrowheads="1"/>
          </p:cNvSpPr>
          <p:nvPr>
            <p:custDataLst>
              <p:tags r:id="rId5"/>
            </p:custDataLst>
          </p:nvPr>
        </p:nvSpPr>
        <p:spPr bwMode="auto">
          <a:xfrm>
            <a:off x="1882775" y="6019800"/>
            <a:ext cx="2743200" cy="784225"/>
          </a:xfrm>
          <a:prstGeom prst="rect">
            <a:avLst/>
          </a:prstGeom>
          <a:noFill/>
          <a:ln w="9525" algn="ctr">
            <a:noFill/>
            <a:miter lim="800000"/>
            <a:headEnd/>
            <a:tailEnd/>
          </a:ln>
        </p:spPr>
        <p:txBody>
          <a:bodyPr tIns="137160" bIns="137160">
            <a:spAutoFit/>
          </a:bodyPr>
          <a:lstStyle/>
          <a:p>
            <a:pPr algn="ctr" eaLnBrk="0" hangingPunct="0">
              <a:lnSpc>
                <a:spcPct val="140000"/>
              </a:lnSpc>
              <a:spcBef>
                <a:spcPct val="50000"/>
              </a:spcBef>
              <a:spcAft>
                <a:spcPct val="50000"/>
              </a:spcAft>
            </a:pPr>
            <a:r>
              <a:rPr lang="en-US" sz="1800" b="1" baseline="40000">
                <a:solidFill>
                  <a:srgbClr val="000000"/>
                </a:solidFill>
              </a:rPr>
              <a:t>EEEE</a:t>
            </a:r>
            <a:r>
              <a:rPr lang="en-US" sz="1800" baseline="40000">
                <a:solidFill>
                  <a:srgbClr val="000000"/>
                </a:solidFill>
              </a:rPr>
              <a:t> has full biological selectivity</a:t>
            </a:r>
            <a:br>
              <a:rPr lang="en-US" sz="1800" baseline="40000">
                <a:solidFill>
                  <a:srgbClr val="000000"/>
                </a:solidFill>
              </a:rPr>
            </a:br>
            <a:r>
              <a:rPr lang="en-US" sz="1800" baseline="40000">
                <a:solidFill>
                  <a:srgbClr val="000000"/>
                </a:solidFill>
              </a:rPr>
              <a:t>in similar simulations</a:t>
            </a:r>
          </a:p>
        </p:txBody>
      </p:sp>
      <p:sp>
        <p:nvSpPr>
          <p:cNvPr id="179206" name="Rectangle 152"/>
          <p:cNvSpPr>
            <a:spLocks noChangeArrowheads="1"/>
          </p:cNvSpPr>
          <p:nvPr>
            <p:custDataLst>
              <p:tags r:id="rId6"/>
            </p:custDataLst>
          </p:nvPr>
        </p:nvSpPr>
        <p:spPr bwMode="auto">
          <a:xfrm>
            <a:off x="0" y="15875"/>
            <a:ext cx="1419225" cy="6858000"/>
          </a:xfrm>
          <a:prstGeom prst="rect">
            <a:avLst/>
          </a:prstGeom>
          <a:noFill/>
          <a:ln w="9525" algn="ctr">
            <a:noFill/>
            <a:miter lim="800000"/>
            <a:headEnd/>
            <a:tailEnd/>
          </a:ln>
        </p:spPr>
        <p:txBody>
          <a:bodyPr wrap="none" tIns="137160" bIns="137160" anchor="ctr">
            <a:spAutoFit/>
          </a:bodyPr>
          <a:lstStyle/>
          <a:p>
            <a:pPr algn="ctr" eaLnBrk="0" hangingPunct="0">
              <a:spcBef>
                <a:spcPct val="50000"/>
              </a:spcBef>
            </a:pPr>
            <a:endParaRPr lang="en-US">
              <a:solidFill>
                <a:srgbClr val="000000"/>
              </a:solidFill>
            </a:endParaRPr>
          </a:p>
        </p:txBody>
      </p:sp>
      <p:sp>
        <p:nvSpPr>
          <p:cNvPr id="179207" name="Rectangle 153"/>
          <p:cNvSpPr>
            <a:spLocks noChangeArrowheads="1"/>
          </p:cNvSpPr>
          <p:nvPr>
            <p:custDataLst>
              <p:tags r:id="rId7"/>
            </p:custDataLst>
          </p:nvPr>
        </p:nvSpPr>
        <p:spPr bwMode="auto">
          <a:xfrm>
            <a:off x="0" y="0"/>
            <a:ext cx="1600200" cy="6873875"/>
          </a:xfrm>
          <a:prstGeom prst="rect">
            <a:avLst/>
          </a:prstGeom>
          <a:noFill/>
          <a:ln w="9525" algn="ctr">
            <a:noFill/>
            <a:miter lim="800000"/>
            <a:headEnd/>
            <a:tailEnd/>
          </a:ln>
        </p:spPr>
        <p:txBody>
          <a:bodyPr wrap="none" tIns="137160" bIns="137160" anchor="ctr">
            <a:spAutoFit/>
          </a:bodyPr>
          <a:lstStyle/>
          <a:p>
            <a:pPr algn="ctr" eaLnBrk="0" hangingPunct="0">
              <a:spcBef>
                <a:spcPct val="50000"/>
              </a:spcBef>
            </a:pPr>
            <a:endParaRPr lang="en-US">
              <a:solidFill>
                <a:srgbClr val="000000"/>
              </a:solidFill>
            </a:endParaRPr>
          </a:p>
        </p:txBody>
      </p:sp>
      <p:sp>
        <p:nvSpPr>
          <p:cNvPr id="179208" name="Rectangle 154"/>
          <p:cNvSpPr>
            <a:spLocks noChangeArrowheads="1"/>
          </p:cNvSpPr>
          <p:nvPr>
            <p:custDataLst>
              <p:tags r:id="rId8"/>
            </p:custDataLst>
          </p:nvPr>
        </p:nvSpPr>
        <p:spPr bwMode="auto">
          <a:xfrm>
            <a:off x="0" y="15875"/>
            <a:ext cx="1419225" cy="6858000"/>
          </a:xfrm>
          <a:prstGeom prst="rect">
            <a:avLst/>
          </a:prstGeom>
          <a:noFill/>
          <a:ln w="9525" algn="ctr">
            <a:noFill/>
            <a:miter lim="800000"/>
            <a:headEnd/>
            <a:tailEnd/>
          </a:ln>
        </p:spPr>
        <p:txBody>
          <a:bodyPr wrap="none" tIns="137160" bIns="137160" anchor="ctr">
            <a:spAutoFit/>
          </a:bodyPr>
          <a:lstStyle/>
          <a:p>
            <a:pPr algn="ctr" eaLnBrk="0" hangingPunct="0">
              <a:spcBef>
                <a:spcPct val="50000"/>
              </a:spcBef>
            </a:pPr>
            <a:endParaRPr lang="en-US">
              <a:solidFill>
                <a:srgbClr val="000000"/>
              </a:solidFill>
            </a:endParaRPr>
          </a:p>
        </p:txBody>
      </p:sp>
      <p:sp>
        <p:nvSpPr>
          <p:cNvPr id="179209" name="Rectangle 155"/>
          <p:cNvSpPr>
            <a:spLocks noChangeArrowheads="1"/>
          </p:cNvSpPr>
          <p:nvPr>
            <p:custDataLst>
              <p:tags r:id="rId9"/>
            </p:custDataLst>
          </p:nvPr>
        </p:nvSpPr>
        <p:spPr bwMode="auto">
          <a:xfrm>
            <a:off x="371475" y="4349750"/>
            <a:ext cx="457200" cy="190500"/>
          </a:xfrm>
          <a:prstGeom prst="rect">
            <a:avLst/>
          </a:prstGeom>
          <a:noFill/>
          <a:ln w="9525" algn="ctr">
            <a:noFill/>
            <a:miter lim="800000"/>
            <a:headEnd/>
            <a:tailEnd/>
          </a:ln>
        </p:spPr>
        <p:txBody>
          <a:bodyPr wrap="none" tIns="137160" bIns="137160" anchor="ctr">
            <a:spAutoFit/>
          </a:bodyPr>
          <a:lstStyle/>
          <a:p>
            <a:pPr algn="ctr" eaLnBrk="0" hangingPunct="0">
              <a:spcBef>
                <a:spcPct val="50000"/>
              </a:spcBef>
            </a:pPr>
            <a:endParaRPr lang="en-US">
              <a:solidFill>
                <a:srgbClr val="000000"/>
              </a:solidFill>
            </a:endParaRPr>
          </a:p>
        </p:txBody>
      </p:sp>
      <p:grpSp>
        <p:nvGrpSpPr>
          <p:cNvPr id="179210" name="Group 158"/>
          <p:cNvGrpSpPr>
            <a:grpSpLocks/>
          </p:cNvGrpSpPr>
          <p:nvPr>
            <p:custDataLst>
              <p:tags r:id="rId10"/>
            </p:custDataLst>
          </p:nvPr>
        </p:nvGrpSpPr>
        <p:grpSpPr bwMode="auto">
          <a:xfrm>
            <a:off x="0" y="0"/>
            <a:ext cx="9144000" cy="6873875"/>
            <a:chOff x="0" y="0"/>
            <a:chExt cx="5760" cy="4330"/>
          </a:xfrm>
        </p:grpSpPr>
        <p:grpSp>
          <p:nvGrpSpPr>
            <p:cNvPr id="179213" name="Group 150"/>
            <p:cNvGrpSpPr>
              <a:grpSpLocks/>
            </p:cNvGrpSpPr>
            <p:nvPr/>
          </p:nvGrpSpPr>
          <p:grpSpPr bwMode="auto">
            <a:xfrm>
              <a:off x="1008" y="0"/>
              <a:ext cx="4752" cy="4330"/>
              <a:chOff x="1008" y="0"/>
              <a:chExt cx="4752" cy="4330"/>
            </a:xfrm>
          </p:grpSpPr>
          <p:grpSp>
            <p:nvGrpSpPr>
              <p:cNvPr id="179215" name="Group 149"/>
              <p:cNvGrpSpPr>
                <a:grpSpLocks/>
              </p:cNvGrpSpPr>
              <p:nvPr/>
            </p:nvGrpSpPr>
            <p:grpSpPr bwMode="auto">
              <a:xfrm>
                <a:off x="1008" y="10"/>
                <a:ext cx="4752" cy="4320"/>
                <a:chOff x="1008" y="10"/>
                <a:chExt cx="4752" cy="4320"/>
              </a:xfrm>
            </p:grpSpPr>
            <p:grpSp>
              <p:nvGrpSpPr>
                <p:cNvPr id="179227" name="Group 2"/>
                <p:cNvGrpSpPr>
                  <a:grpSpLocks/>
                </p:cNvGrpSpPr>
                <p:nvPr/>
              </p:nvGrpSpPr>
              <p:grpSpPr bwMode="auto">
                <a:xfrm>
                  <a:off x="1008" y="144"/>
                  <a:ext cx="1922" cy="3648"/>
                  <a:chOff x="1008" y="144"/>
                  <a:chExt cx="1922" cy="3648"/>
                </a:xfrm>
              </p:grpSpPr>
              <p:sp>
                <p:nvSpPr>
                  <p:cNvPr id="179229" name="Text Box 3"/>
                  <p:cNvSpPr txBox="1">
                    <a:spLocks noChangeArrowheads="1"/>
                  </p:cNvSpPr>
                  <p:nvPr/>
                </p:nvSpPr>
                <p:spPr bwMode="auto">
                  <a:xfrm>
                    <a:off x="1056" y="144"/>
                    <a:ext cx="1728" cy="191"/>
                  </a:xfrm>
                  <a:prstGeom prst="rect">
                    <a:avLst/>
                  </a:prstGeom>
                  <a:noFill/>
                  <a:ln w="9525" algn="ctr">
                    <a:noFill/>
                    <a:miter lim="800000"/>
                    <a:headEnd/>
                    <a:tailEnd/>
                  </a:ln>
                </p:spPr>
                <p:txBody>
                  <a:bodyPr lIns="0" tIns="0" rIns="0" bIns="0"/>
                  <a:lstStyle/>
                  <a:p>
                    <a:pPr lvl="1" eaLnBrk="0" hangingPunct="0">
                      <a:spcBef>
                        <a:spcPct val="50000"/>
                      </a:spcBef>
                    </a:pPr>
                    <a:r>
                      <a:rPr lang="en-US" sz="3200" b="1" u="sng">
                        <a:solidFill>
                          <a:srgbClr val="C80000"/>
                        </a:solidFill>
                      </a:rPr>
                      <a:t>Ca Channel</a:t>
                    </a:r>
                    <a:r>
                      <a:rPr lang="en-US" sz="1800" b="1">
                        <a:solidFill>
                          <a:srgbClr val="000000"/>
                        </a:solidFill>
                      </a:rPr>
                      <a:t>		</a:t>
                    </a:r>
                    <a:endParaRPr lang="en-US" sz="2800" b="1">
                      <a:solidFill>
                        <a:srgbClr val="000000"/>
                      </a:solidFill>
                    </a:endParaRPr>
                  </a:p>
                </p:txBody>
              </p:sp>
              <p:grpSp>
                <p:nvGrpSpPr>
                  <p:cNvPr id="179230" name="Group 4"/>
                  <p:cNvGrpSpPr>
                    <a:grpSpLocks/>
                  </p:cNvGrpSpPr>
                  <p:nvPr/>
                </p:nvGrpSpPr>
                <p:grpSpPr bwMode="auto">
                  <a:xfrm>
                    <a:off x="1008" y="1584"/>
                    <a:ext cx="1922" cy="2208"/>
                    <a:chOff x="1008" y="1584"/>
                    <a:chExt cx="1922" cy="2208"/>
                  </a:xfrm>
                </p:grpSpPr>
                <p:sp>
                  <p:nvSpPr>
                    <p:cNvPr id="179232" name="Text Box 5"/>
                    <p:cNvSpPr txBox="1">
                      <a:spLocks noChangeArrowheads="1"/>
                    </p:cNvSpPr>
                    <p:nvPr/>
                  </p:nvSpPr>
                  <p:spPr bwMode="auto">
                    <a:xfrm>
                      <a:off x="1392" y="3504"/>
                      <a:ext cx="1538" cy="288"/>
                    </a:xfrm>
                    <a:prstGeom prst="rect">
                      <a:avLst/>
                    </a:prstGeom>
                    <a:noFill/>
                    <a:ln w="9525" algn="ctr">
                      <a:noFill/>
                      <a:miter lim="800000"/>
                      <a:headEnd/>
                      <a:tailEnd/>
                    </a:ln>
                  </p:spPr>
                  <p:txBody>
                    <a:bodyPr/>
                    <a:lstStyle/>
                    <a:p>
                      <a:pPr eaLnBrk="0" hangingPunct="0">
                        <a:spcBef>
                          <a:spcPct val="50000"/>
                        </a:spcBef>
                      </a:pPr>
                      <a:r>
                        <a:rPr lang="en-US">
                          <a:solidFill>
                            <a:srgbClr val="000000"/>
                          </a:solidFill>
                        </a:rPr>
                        <a:t>log (Concentration/M)</a:t>
                      </a:r>
                      <a:endParaRPr lang="en-US" sz="2800" b="1">
                        <a:solidFill>
                          <a:srgbClr val="000000"/>
                        </a:solidFill>
                      </a:endParaRPr>
                    </a:p>
                  </p:txBody>
                </p:sp>
                <p:sp>
                  <p:nvSpPr>
                    <p:cNvPr id="179233" name="Text Box 6"/>
                    <p:cNvSpPr txBox="1">
                      <a:spLocks noChangeArrowheads="1"/>
                    </p:cNvSpPr>
                    <p:nvPr/>
                  </p:nvSpPr>
                  <p:spPr bwMode="auto">
                    <a:xfrm>
                      <a:off x="1056" y="1743"/>
                      <a:ext cx="235" cy="1482"/>
                    </a:xfrm>
                    <a:prstGeom prst="rect">
                      <a:avLst/>
                    </a:prstGeom>
                    <a:noFill/>
                    <a:ln w="9525" algn="ctr">
                      <a:noFill/>
                      <a:miter lim="800000"/>
                      <a:headEnd/>
                      <a:tailEnd/>
                    </a:ln>
                  </p:spPr>
                  <p:txBody>
                    <a:bodyPr/>
                    <a:lstStyle/>
                    <a:p>
                      <a:pPr eaLnBrk="0" hangingPunct="0">
                        <a:spcBef>
                          <a:spcPct val="50000"/>
                        </a:spcBef>
                      </a:pPr>
                      <a:r>
                        <a:rPr lang="en-US" sz="1400" baseline="30000">
                          <a:solidFill>
                            <a:srgbClr val="000000"/>
                          </a:solidFill>
                        </a:rPr>
                        <a:t> </a:t>
                      </a:r>
                      <a:r>
                        <a:rPr lang="en-US" sz="1400">
                          <a:solidFill>
                            <a:srgbClr val="000000"/>
                          </a:solidFill>
                        </a:rPr>
                        <a:t> </a:t>
                      </a:r>
                      <a:endParaRPr lang="en-US" sz="2800" b="1">
                        <a:solidFill>
                          <a:srgbClr val="000000"/>
                        </a:solidFill>
                      </a:endParaRPr>
                    </a:p>
                  </p:txBody>
                </p:sp>
                <p:sp>
                  <p:nvSpPr>
                    <p:cNvPr id="179234" name="Freeform 7"/>
                    <p:cNvSpPr>
                      <a:spLocks/>
                    </p:cNvSpPr>
                    <p:nvPr/>
                  </p:nvSpPr>
                  <p:spPr bwMode="auto">
                    <a:xfrm>
                      <a:off x="1418" y="1881"/>
                      <a:ext cx="1347" cy="1437"/>
                    </a:xfrm>
                    <a:custGeom>
                      <a:avLst/>
                      <a:gdLst>
                        <a:gd name="T0" fmla="*/ 1 w 2049"/>
                        <a:gd name="T1" fmla="*/ 2 h 1757"/>
                        <a:gd name="T2" fmla="*/ 1 w 2049"/>
                        <a:gd name="T3" fmla="*/ 2 h 1757"/>
                        <a:gd name="T4" fmla="*/ 1 w 2049"/>
                        <a:gd name="T5" fmla="*/ 2 h 1757"/>
                        <a:gd name="T6" fmla="*/ 1 w 2049"/>
                        <a:gd name="T7" fmla="*/ 2 h 1757"/>
                        <a:gd name="T8" fmla="*/ 1 w 2049"/>
                        <a:gd name="T9" fmla="*/ 2 h 1757"/>
                        <a:gd name="T10" fmla="*/ 1 w 2049"/>
                        <a:gd name="T11" fmla="*/ 2 h 1757"/>
                        <a:gd name="T12" fmla="*/ 1 w 2049"/>
                        <a:gd name="T13" fmla="*/ 2 h 1757"/>
                        <a:gd name="T14" fmla="*/ 1 w 2049"/>
                        <a:gd name="T15" fmla="*/ 2 h 1757"/>
                        <a:gd name="T16" fmla="*/ 1 w 2049"/>
                        <a:gd name="T17" fmla="*/ 2 h 1757"/>
                        <a:gd name="T18" fmla="*/ 1 w 2049"/>
                        <a:gd name="T19" fmla="*/ 2 h 1757"/>
                        <a:gd name="T20" fmla="*/ 1 w 2049"/>
                        <a:gd name="T21" fmla="*/ 2 h 1757"/>
                        <a:gd name="T22" fmla="*/ 1 w 2049"/>
                        <a:gd name="T23" fmla="*/ 2 h 1757"/>
                        <a:gd name="T24" fmla="*/ 1 w 2049"/>
                        <a:gd name="T25" fmla="*/ 2 h 1757"/>
                        <a:gd name="T26" fmla="*/ 1 w 2049"/>
                        <a:gd name="T27" fmla="*/ 2 h 1757"/>
                        <a:gd name="T28" fmla="*/ 1 w 2049"/>
                        <a:gd name="T29" fmla="*/ 2 h 1757"/>
                        <a:gd name="T30" fmla="*/ 1 w 2049"/>
                        <a:gd name="T31" fmla="*/ 2 h 1757"/>
                        <a:gd name="T32" fmla="*/ 1 w 2049"/>
                        <a:gd name="T33" fmla="*/ 2 h 1757"/>
                        <a:gd name="T34" fmla="*/ 1 w 2049"/>
                        <a:gd name="T35" fmla="*/ 2 h 1757"/>
                        <a:gd name="T36" fmla="*/ 1 w 2049"/>
                        <a:gd name="T37" fmla="*/ 2 h 1757"/>
                        <a:gd name="T38" fmla="*/ 1 w 2049"/>
                        <a:gd name="T39" fmla="*/ 2 h 1757"/>
                        <a:gd name="T40" fmla="*/ 1 w 2049"/>
                        <a:gd name="T41" fmla="*/ 2 h 1757"/>
                        <a:gd name="T42" fmla="*/ 1 w 2049"/>
                        <a:gd name="T43" fmla="*/ 2 h 1757"/>
                        <a:gd name="T44" fmla="*/ 1 w 2049"/>
                        <a:gd name="T45" fmla="*/ 2 h 1757"/>
                        <a:gd name="T46" fmla="*/ 1 w 2049"/>
                        <a:gd name="T47" fmla="*/ 2 h 1757"/>
                        <a:gd name="T48" fmla="*/ 1 w 2049"/>
                        <a:gd name="T49" fmla="*/ 2 h 1757"/>
                        <a:gd name="T50" fmla="*/ 1 w 2049"/>
                        <a:gd name="T51" fmla="*/ 2 h 1757"/>
                        <a:gd name="T52" fmla="*/ 1 w 2049"/>
                        <a:gd name="T53" fmla="*/ 2 h 1757"/>
                        <a:gd name="T54" fmla="*/ 1 w 2049"/>
                        <a:gd name="T55" fmla="*/ 2 h 1757"/>
                        <a:gd name="T56" fmla="*/ 1 w 2049"/>
                        <a:gd name="T57" fmla="*/ 2 h 1757"/>
                        <a:gd name="T58" fmla="*/ 1 w 2049"/>
                        <a:gd name="T59" fmla="*/ 2 h 1757"/>
                        <a:gd name="T60" fmla="*/ 1 w 2049"/>
                        <a:gd name="T61" fmla="*/ 2 h 1757"/>
                        <a:gd name="T62" fmla="*/ 1 w 2049"/>
                        <a:gd name="T63" fmla="*/ 2 h 1757"/>
                        <a:gd name="T64" fmla="*/ 1 w 2049"/>
                        <a:gd name="T65" fmla="*/ 2 h 1757"/>
                        <a:gd name="T66" fmla="*/ 1 w 2049"/>
                        <a:gd name="T67" fmla="*/ 2 h 1757"/>
                        <a:gd name="T68" fmla="*/ 1 w 2049"/>
                        <a:gd name="T69" fmla="*/ 2 h 1757"/>
                        <a:gd name="T70" fmla="*/ 1 w 2049"/>
                        <a:gd name="T71" fmla="*/ 2 h 1757"/>
                        <a:gd name="T72" fmla="*/ 1 w 2049"/>
                        <a:gd name="T73" fmla="*/ 2 h 1757"/>
                        <a:gd name="T74" fmla="*/ 1 w 2049"/>
                        <a:gd name="T75" fmla="*/ 2 h 1757"/>
                        <a:gd name="T76" fmla="*/ 1 w 2049"/>
                        <a:gd name="T77" fmla="*/ 2 h 1757"/>
                        <a:gd name="T78" fmla="*/ 1 w 2049"/>
                        <a:gd name="T79" fmla="*/ 2 h 1757"/>
                        <a:gd name="T80" fmla="*/ 1 w 2049"/>
                        <a:gd name="T81" fmla="*/ 2 h 1757"/>
                        <a:gd name="T82" fmla="*/ 1 w 2049"/>
                        <a:gd name="T83" fmla="*/ 2 h 1757"/>
                        <a:gd name="T84" fmla="*/ 1 w 2049"/>
                        <a:gd name="T85" fmla="*/ 2 h 1757"/>
                        <a:gd name="T86" fmla="*/ 1 w 2049"/>
                        <a:gd name="T87" fmla="*/ 2 h 1757"/>
                        <a:gd name="T88" fmla="*/ 1 w 2049"/>
                        <a:gd name="T89" fmla="*/ 2 h 1757"/>
                        <a:gd name="T90" fmla="*/ 1 w 2049"/>
                        <a:gd name="T91" fmla="*/ 2 h 1757"/>
                        <a:gd name="T92" fmla="*/ 1 w 2049"/>
                        <a:gd name="T93" fmla="*/ 2 h 1757"/>
                        <a:gd name="T94" fmla="*/ 1 w 2049"/>
                        <a:gd name="T95" fmla="*/ 2 h 1757"/>
                        <a:gd name="T96" fmla="*/ 1 w 2049"/>
                        <a:gd name="T97" fmla="*/ 2 h 1757"/>
                        <a:gd name="T98" fmla="*/ 1 w 2049"/>
                        <a:gd name="T99" fmla="*/ 2 h 1757"/>
                        <a:gd name="T100" fmla="*/ 1 w 2049"/>
                        <a:gd name="T101" fmla="*/ 2 h 1757"/>
                        <a:gd name="T102" fmla="*/ 1 w 2049"/>
                        <a:gd name="T103" fmla="*/ 2 h 1757"/>
                        <a:gd name="T104" fmla="*/ 1 w 2049"/>
                        <a:gd name="T105" fmla="*/ 2 h 1757"/>
                        <a:gd name="T106" fmla="*/ 1 w 2049"/>
                        <a:gd name="T107" fmla="*/ 2 h 1757"/>
                        <a:gd name="T108" fmla="*/ 1 w 2049"/>
                        <a:gd name="T109" fmla="*/ 2 h 1757"/>
                        <a:gd name="T110" fmla="*/ 1 w 2049"/>
                        <a:gd name="T111" fmla="*/ 2 h 1757"/>
                        <a:gd name="T112" fmla="*/ 1 w 2049"/>
                        <a:gd name="T113" fmla="*/ 2 h 1757"/>
                        <a:gd name="T114" fmla="*/ 1 w 2049"/>
                        <a:gd name="T115" fmla="*/ 2 h 1757"/>
                        <a:gd name="T116" fmla="*/ 1 w 2049"/>
                        <a:gd name="T117" fmla="*/ 2 h 17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49"/>
                        <a:gd name="T178" fmla="*/ 0 h 1757"/>
                        <a:gd name="T179" fmla="*/ 2049 w 2049"/>
                        <a:gd name="T180" fmla="*/ 1757 h 17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49" h="1757">
                          <a:moveTo>
                            <a:pt x="0" y="1742"/>
                          </a:moveTo>
                          <a:lnTo>
                            <a:pt x="0" y="1757"/>
                          </a:lnTo>
                          <a:lnTo>
                            <a:pt x="3" y="1757"/>
                          </a:lnTo>
                          <a:lnTo>
                            <a:pt x="19" y="1756"/>
                          </a:lnTo>
                          <a:lnTo>
                            <a:pt x="17" y="1748"/>
                          </a:lnTo>
                          <a:lnTo>
                            <a:pt x="17" y="1756"/>
                          </a:lnTo>
                          <a:lnTo>
                            <a:pt x="54" y="1756"/>
                          </a:lnTo>
                          <a:lnTo>
                            <a:pt x="70" y="1755"/>
                          </a:lnTo>
                          <a:lnTo>
                            <a:pt x="68" y="1746"/>
                          </a:lnTo>
                          <a:lnTo>
                            <a:pt x="68" y="1755"/>
                          </a:lnTo>
                          <a:lnTo>
                            <a:pt x="88" y="1755"/>
                          </a:lnTo>
                          <a:lnTo>
                            <a:pt x="105" y="1753"/>
                          </a:lnTo>
                          <a:lnTo>
                            <a:pt x="104" y="1745"/>
                          </a:lnTo>
                          <a:lnTo>
                            <a:pt x="104" y="1753"/>
                          </a:lnTo>
                          <a:lnTo>
                            <a:pt x="121" y="1753"/>
                          </a:lnTo>
                          <a:lnTo>
                            <a:pt x="156" y="1751"/>
                          </a:lnTo>
                          <a:lnTo>
                            <a:pt x="172" y="1749"/>
                          </a:lnTo>
                          <a:lnTo>
                            <a:pt x="208" y="1746"/>
                          </a:lnTo>
                          <a:lnTo>
                            <a:pt x="224" y="1745"/>
                          </a:lnTo>
                          <a:lnTo>
                            <a:pt x="259" y="1742"/>
                          </a:lnTo>
                          <a:lnTo>
                            <a:pt x="252" y="1742"/>
                          </a:lnTo>
                          <a:lnTo>
                            <a:pt x="259" y="1741"/>
                          </a:lnTo>
                          <a:lnTo>
                            <a:pt x="275" y="1738"/>
                          </a:lnTo>
                          <a:lnTo>
                            <a:pt x="273" y="1732"/>
                          </a:lnTo>
                          <a:lnTo>
                            <a:pt x="275" y="1740"/>
                          </a:lnTo>
                          <a:lnTo>
                            <a:pt x="292" y="1738"/>
                          </a:lnTo>
                          <a:lnTo>
                            <a:pt x="284" y="1738"/>
                          </a:lnTo>
                          <a:lnTo>
                            <a:pt x="292" y="1737"/>
                          </a:lnTo>
                          <a:lnTo>
                            <a:pt x="328" y="1732"/>
                          </a:lnTo>
                          <a:lnTo>
                            <a:pt x="344" y="1729"/>
                          </a:lnTo>
                          <a:lnTo>
                            <a:pt x="361" y="1726"/>
                          </a:lnTo>
                          <a:lnTo>
                            <a:pt x="379" y="1722"/>
                          </a:lnTo>
                          <a:lnTo>
                            <a:pt x="395" y="1720"/>
                          </a:lnTo>
                          <a:lnTo>
                            <a:pt x="397" y="1720"/>
                          </a:lnTo>
                          <a:lnTo>
                            <a:pt x="414" y="1714"/>
                          </a:lnTo>
                          <a:lnTo>
                            <a:pt x="411" y="1708"/>
                          </a:lnTo>
                          <a:lnTo>
                            <a:pt x="413" y="1714"/>
                          </a:lnTo>
                          <a:lnTo>
                            <a:pt x="430" y="1710"/>
                          </a:lnTo>
                          <a:lnTo>
                            <a:pt x="440" y="1709"/>
                          </a:lnTo>
                          <a:lnTo>
                            <a:pt x="432" y="1710"/>
                          </a:lnTo>
                          <a:lnTo>
                            <a:pt x="448" y="1706"/>
                          </a:lnTo>
                          <a:lnTo>
                            <a:pt x="465" y="1701"/>
                          </a:lnTo>
                          <a:lnTo>
                            <a:pt x="473" y="1698"/>
                          </a:lnTo>
                          <a:lnTo>
                            <a:pt x="465" y="1701"/>
                          </a:lnTo>
                          <a:lnTo>
                            <a:pt x="481" y="1696"/>
                          </a:lnTo>
                          <a:lnTo>
                            <a:pt x="467" y="1701"/>
                          </a:lnTo>
                          <a:lnTo>
                            <a:pt x="481" y="1696"/>
                          </a:lnTo>
                          <a:lnTo>
                            <a:pt x="517" y="1682"/>
                          </a:lnTo>
                          <a:lnTo>
                            <a:pt x="526" y="1678"/>
                          </a:lnTo>
                          <a:lnTo>
                            <a:pt x="518" y="1682"/>
                          </a:lnTo>
                          <a:lnTo>
                            <a:pt x="534" y="1675"/>
                          </a:lnTo>
                          <a:lnTo>
                            <a:pt x="569" y="1659"/>
                          </a:lnTo>
                          <a:lnTo>
                            <a:pt x="573" y="1657"/>
                          </a:lnTo>
                          <a:lnTo>
                            <a:pt x="569" y="1659"/>
                          </a:lnTo>
                          <a:lnTo>
                            <a:pt x="585" y="1650"/>
                          </a:lnTo>
                          <a:lnTo>
                            <a:pt x="557" y="1666"/>
                          </a:lnTo>
                          <a:lnTo>
                            <a:pt x="585" y="1649"/>
                          </a:lnTo>
                          <a:lnTo>
                            <a:pt x="621" y="1627"/>
                          </a:lnTo>
                          <a:lnTo>
                            <a:pt x="625" y="1624"/>
                          </a:lnTo>
                          <a:lnTo>
                            <a:pt x="622" y="1627"/>
                          </a:lnTo>
                          <a:lnTo>
                            <a:pt x="638" y="1615"/>
                          </a:lnTo>
                          <a:lnTo>
                            <a:pt x="673" y="1588"/>
                          </a:lnTo>
                          <a:lnTo>
                            <a:pt x="689" y="1573"/>
                          </a:lnTo>
                          <a:lnTo>
                            <a:pt x="707" y="1557"/>
                          </a:lnTo>
                          <a:lnTo>
                            <a:pt x="725" y="1540"/>
                          </a:lnTo>
                          <a:lnTo>
                            <a:pt x="721" y="1543"/>
                          </a:lnTo>
                          <a:lnTo>
                            <a:pt x="725" y="1539"/>
                          </a:lnTo>
                          <a:lnTo>
                            <a:pt x="741" y="1520"/>
                          </a:lnTo>
                          <a:lnTo>
                            <a:pt x="734" y="1516"/>
                          </a:lnTo>
                          <a:lnTo>
                            <a:pt x="741" y="1521"/>
                          </a:lnTo>
                          <a:lnTo>
                            <a:pt x="758" y="1502"/>
                          </a:lnTo>
                          <a:lnTo>
                            <a:pt x="753" y="1506"/>
                          </a:lnTo>
                          <a:lnTo>
                            <a:pt x="758" y="1501"/>
                          </a:lnTo>
                          <a:lnTo>
                            <a:pt x="776" y="1480"/>
                          </a:lnTo>
                          <a:lnTo>
                            <a:pt x="777" y="1477"/>
                          </a:lnTo>
                          <a:lnTo>
                            <a:pt x="777" y="1480"/>
                          </a:lnTo>
                          <a:lnTo>
                            <a:pt x="793" y="1457"/>
                          </a:lnTo>
                          <a:lnTo>
                            <a:pt x="785" y="1453"/>
                          </a:lnTo>
                          <a:lnTo>
                            <a:pt x="793" y="1457"/>
                          </a:lnTo>
                          <a:lnTo>
                            <a:pt x="811" y="1433"/>
                          </a:lnTo>
                          <a:lnTo>
                            <a:pt x="801" y="1445"/>
                          </a:lnTo>
                          <a:lnTo>
                            <a:pt x="811" y="1433"/>
                          </a:lnTo>
                          <a:lnTo>
                            <a:pt x="829" y="1407"/>
                          </a:lnTo>
                          <a:lnTo>
                            <a:pt x="845" y="1380"/>
                          </a:lnTo>
                          <a:lnTo>
                            <a:pt x="862" y="1352"/>
                          </a:lnTo>
                          <a:lnTo>
                            <a:pt x="859" y="1356"/>
                          </a:lnTo>
                          <a:lnTo>
                            <a:pt x="862" y="1351"/>
                          </a:lnTo>
                          <a:lnTo>
                            <a:pt x="878" y="1321"/>
                          </a:lnTo>
                          <a:lnTo>
                            <a:pt x="896" y="1290"/>
                          </a:lnTo>
                          <a:lnTo>
                            <a:pt x="913" y="1257"/>
                          </a:lnTo>
                          <a:lnTo>
                            <a:pt x="929" y="1223"/>
                          </a:lnTo>
                          <a:lnTo>
                            <a:pt x="947" y="1189"/>
                          </a:lnTo>
                          <a:lnTo>
                            <a:pt x="965" y="1151"/>
                          </a:lnTo>
                          <a:lnTo>
                            <a:pt x="973" y="1132"/>
                          </a:lnTo>
                          <a:lnTo>
                            <a:pt x="965" y="1151"/>
                          </a:lnTo>
                          <a:lnTo>
                            <a:pt x="981" y="1115"/>
                          </a:lnTo>
                          <a:lnTo>
                            <a:pt x="973" y="1112"/>
                          </a:lnTo>
                          <a:lnTo>
                            <a:pt x="981" y="1115"/>
                          </a:lnTo>
                          <a:lnTo>
                            <a:pt x="1016" y="1037"/>
                          </a:lnTo>
                          <a:lnTo>
                            <a:pt x="1030" y="1003"/>
                          </a:lnTo>
                          <a:lnTo>
                            <a:pt x="1016" y="1037"/>
                          </a:lnTo>
                          <a:lnTo>
                            <a:pt x="1033" y="997"/>
                          </a:lnTo>
                          <a:lnTo>
                            <a:pt x="1049" y="956"/>
                          </a:lnTo>
                          <a:lnTo>
                            <a:pt x="1067" y="916"/>
                          </a:lnTo>
                          <a:lnTo>
                            <a:pt x="1085" y="875"/>
                          </a:lnTo>
                          <a:lnTo>
                            <a:pt x="1101" y="834"/>
                          </a:lnTo>
                          <a:lnTo>
                            <a:pt x="1118" y="793"/>
                          </a:lnTo>
                          <a:lnTo>
                            <a:pt x="1110" y="790"/>
                          </a:lnTo>
                          <a:lnTo>
                            <a:pt x="1118" y="793"/>
                          </a:lnTo>
                          <a:lnTo>
                            <a:pt x="1136" y="754"/>
                          </a:lnTo>
                          <a:lnTo>
                            <a:pt x="1139" y="745"/>
                          </a:lnTo>
                          <a:lnTo>
                            <a:pt x="1136" y="754"/>
                          </a:lnTo>
                          <a:lnTo>
                            <a:pt x="1152" y="714"/>
                          </a:lnTo>
                          <a:lnTo>
                            <a:pt x="1144" y="711"/>
                          </a:lnTo>
                          <a:lnTo>
                            <a:pt x="1152" y="714"/>
                          </a:lnTo>
                          <a:lnTo>
                            <a:pt x="1187" y="636"/>
                          </a:lnTo>
                          <a:lnTo>
                            <a:pt x="1195" y="617"/>
                          </a:lnTo>
                          <a:lnTo>
                            <a:pt x="1187" y="636"/>
                          </a:lnTo>
                          <a:lnTo>
                            <a:pt x="1203" y="598"/>
                          </a:lnTo>
                          <a:lnTo>
                            <a:pt x="1195" y="596"/>
                          </a:lnTo>
                          <a:lnTo>
                            <a:pt x="1203" y="598"/>
                          </a:lnTo>
                          <a:lnTo>
                            <a:pt x="1221" y="562"/>
                          </a:lnTo>
                          <a:lnTo>
                            <a:pt x="1238" y="527"/>
                          </a:lnTo>
                          <a:lnTo>
                            <a:pt x="1254" y="494"/>
                          </a:lnTo>
                          <a:lnTo>
                            <a:pt x="1272" y="462"/>
                          </a:lnTo>
                          <a:lnTo>
                            <a:pt x="1289" y="431"/>
                          </a:lnTo>
                          <a:lnTo>
                            <a:pt x="1305" y="401"/>
                          </a:lnTo>
                          <a:lnTo>
                            <a:pt x="1297" y="399"/>
                          </a:lnTo>
                          <a:lnTo>
                            <a:pt x="1305" y="403"/>
                          </a:lnTo>
                          <a:lnTo>
                            <a:pt x="1323" y="374"/>
                          </a:lnTo>
                          <a:lnTo>
                            <a:pt x="1341" y="348"/>
                          </a:lnTo>
                          <a:lnTo>
                            <a:pt x="1357" y="323"/>
                          </a:lnTo>
                          <a:lnTo>
                            <a:pt x="1349" y="319"/>
                          </a:lnTo>
                          <a:lnTo>
                            <a:pt x="1357" y="323"/>
                          </a:lnTo>
                          <a:lnTo>
                            <a:pt x="1374" y="299"/>
                          </a:lnTo>
                          <a:lnTo>
                            <a:pt x="1392" y="276"/>
                          </a:lnTo>
                          <a:lnTo>
                            <a:pt x="1384" y="272"/>
                          </a:lnTo>
                          <a:lnTo>
                            <a:pt x="1390" y="276"/>
                          </a:lnTo>
                          <a:lnTo>
                            <a:pt x="1406" y="256"/>
                          </a:lnTo>
                          <a:lnTo>
                            <a:pt x="1424" y="236"/>
                          </a:lnTo>
                          <a:lnTo>
                            <a:pt x="1440" y="217"/>
                          </a:lnTo>
                          <a:lnTo>
                            <a:pt x="1433" y="213"/>
                          </a:lnTo>
                          <a:lnTo>
                            <a:pt x="1440" y="219"/>
                          </a:lnTo>
                          <a:lnTo>
                            <a:pt x="1475" y="187"/>
                          </a:lnTo>
                          <a:lnTo>
                            <a:pt x="1491" y="172"/>
                          </a:lnTo>
                          <a:lnTo>
                            <a:pt x="1485" y="166"/>
                          </a:lnTo>
                          <a:lnTo>
                            <a:pt x="1491" y="172"/>
                          </a:lnTo>
                          <a:lnTo>
                            <a:pt x="1509" y="158"/>
                          </a:lnTo>
                          <a:lnTo>
                            <a:pt x="1526" y="146"/>
                          </a:lnTo>
                          <a:lnTo>
                            <a:pt x="1542" y="134"/>
                          </a:lnTo>
                          <a:lnTo>
                            <a:pt x="1536" y="129"/>
                          </a:lnTo>
                          <a:lnTo>
                            <a:pt x="1541" y="134"/>
                          </a:lnTo>
                          <a:lnTo>
                            <a:pt x="1576" y="113"/>
                          </a:lnTo>
                          <a:lnTo>
                            <a:pt x="1571" y="107"/>
                          </a:lnTo>
                          <a:lnTo>
                            <a:pt x="1576" y="114"/>
                          </a:lnTo>
                          <a:lnTo>
                            <a:pt x="1592" y="106"/>
                          </a:lnTo>
                          <a:lnTo>
                            <a:pt x="1605" y="98"/>
                          </a:lnTo>
                          <a:lnTo>
                            <a:pt x="1592" y="106"/>
                          </a:lnTo>
                          <a:lnTo>
                            <a:pt x="1609" y="97"/>
                          </a:lnTo>
                          <a:lnTo>
                            <a:pt x="1605" y="90"/>
                          </a:lnTo>
                          <a:lnTo>
                            <a:pt x="1609" y="97"/>
                          </a:lnTo>
                          <a:lnTo>
                            <a:pt x="1627" y="89"/>
                          </a:lnTo>
                          <a:lnTo>
                            <a:pt x="1643" y="82"/>
                          </a:lnTo>
                          <a:lnTo>
                            <a:pt x="1638" y="75"/>
                          </a:lnTo>
                          <a:lnTo>
                            <a:pt x="1641" y="82"/>
                          </a:lnTo>
                          <a:lnTo>
                            <a:pt x="1659" y="75"/>
                          </a:lnTo>
                          <a:lnTo>
                            <a:pt x="1656" y="69"/>
                          </a:lnTo>
                          <a:lnTo>
                            <a:pt x="1659" y="75"/>
                          </a:lnTo>
                          <a:lnTo>
                            <a:pt x="1677" y="70"/>
                          </a:lnTo>
                          <a:lnTo>
                            <a:pt x="1685" y="67"/>
                          </a:lnTo>
                          <a:lnTo>
                            <a:pt x="1677" y="70"/>
                          </a:lnTo>
                          <a:lnTo>
                            <a:pt x="1693" y="65"/>
                          </a:lnTo>
                          <a:lnTo>
                            <a:pt x="1689" y="58"/>
                          </a:lnTo>
                          <a:lnTo>
                            <a:pt x="1693" y="65"/>
                          </a:lnTo>
                          <a:lnTo>
                            <a:pt x="1728" y="54"/>
                          </a:lnTo>
                          <a:lnTo>
                            <a:pt x="1744" y="50"/>
                          </a:lnTo>
                          <a:lnTo>
                            <a:pt x="1741" y="43"/>
                          </a:lnTo>
                          <a:lnTo>
                            <a:pt x="1742" y="50"/>
                          </a:lnTo>
                          <a:lnTo>
                            <a:pt x="1760" y="46"/>
                          </a:lnTo>
                          <a:lnTo>
                            <a:pt x="1777" y="43"/>
                          </a:lnTo>
                          <a:lnTo>
                            <a:pt x="1779" y="43"/>
                          </a:lnTo>
                          <a:lnTo>
                            <a:pt x="1795" y="39"/>
                          </a:lnTo>
                          <a:lnTo>
                            <a:pt x="1792" y="32"/>
                          </a:lnTo>
                          <a:lnTo>
                            <a:pt x="1793" y="39"/>
                          </a:lnTo>
                          <a:lnTo>
                            <a:pt x="1829" y="34"/>
                          </a:lnTo>
                          <a:lnTo>
                            <a:pt x="1845" y="31"/>
                          </a:lnTo>
                          <a:lnTo>
                            <a:pt x="1843" y="24"/>
                          </a:lnTo>
                          <a:lnTo>
                            <a:pt x="1845" y="32"/>
                          </a:lnTo>
                          <a:lnTo>
                            <a:pt x="1862" y="31"/>
                          </a:lnTo>
                          <a:lnTo>
                            <a:pt x="1854" y="31"/>
                          </a:lnTo>
                          <a:lnTo>
                            <a:pt x="1862" y="30"/>
                          </a:lnTo>
                          <a:lnTo>
                            <a:pt x="1880" y="27"/>
                          </a:lnTo>
                          <a:lnTo>
                            <a:pt x="1896" y="24"/>
                          </a:lnTo>
                          <a:lnTo>
                            <a:pt x="1894" y="18"/>
                          </a:lnTo>
                          <a:lnTo>
                            <a:pt x="1896" y="26"/>
                          </a:lnTo>
                          <a:lnTo>
                            <a:pt x="1931" y="23"/>
                          </a:lnTo>
                          <a:lnTo>
                            <a:pt x="1947" y="22"/>
                          </a:lnTo>
                          <a:lnTo>
                            <a:pt x="1982" y="19"/>
                          </a:lnTo>
                          <a:lnTo>
                            <a:pt x="1998" y="18"/>
                          </a:lnTo>
                          <a:lnTo>
                            <a:pt x="2016" y="16"/>
                          </a:lnTo>
                          <a:lnTo>
                            <a:pt x="2014" y="8"/>
                          </a:lnTo>
                          <a:lnTo>
                            <a:pt x="2014" y="16"/>
                          </a:lnTo>
                          <a:lnTo>
                            <a:pt x="2033" y="16"/>
                          </a:lnTo>
                          <a:lnTo>
                            <a:pt x="2049" y="15"/>
                          </a:lnTo>
                          <a:lnTo>
                            <a:pt x="2048" y="7"/>
                          </a:lnTo>
                          <a:lnTo>
                            <a:pt x="2048" y="15"/>
                          </a:lnTo>
                          <a:lnTo>
                            <a:pt x="2049" y="15"/>
                          </a:lnTo>
                          <a:lnTo>
                            <a:pt x="2049" y="0"/>
                          </a:lnTo>
                          <a:lnTo>
                            <a:pt x="2048" y="0"/>
                          </a:lnTo>
                          <a:lnTo>
                            <a:pt x="2032" y="2"/>
                          </a:lnTo>
                          <a:lnTo>
                            <a:pt x="2032" y="8"/>
                          </a:lnTo>
                          <a:lnTo>
                            <a:pt x="2032" y="2"/>
                          </a:lnTo>
                          <a:lnTo>
                            <a:pt x="2014" y="2"/>
                          </a:lnTo>
                          <a:lnTo>
                            <a:pt x="1997" y="3"/>
                          </a:lnTo>
                          <a:lnTo>
                            <a:pt x="1981" y="4"/>
                          </a:lnTo>
                          <a:lnTo>
                            <a:pt x="1945" y="7"/>
                          </a:lnTo>
                          <a:lnTo>
                            <a:pt x="1929" y="8"/>
                          </a:lnTo>
                          <a:lnTo>
                            <a:pt x="1894" y="11"/>
                          </a:lnTo>
                          <a:lnTo>
                            <a:pt x="1899" y="10"/>
                          </a:lnTo>
                          <a:lnTo>
                            <a:pt x="1893" y="11"/>
                          </a:lnTo>
                          <a:lnTo>
                            <a:pt x="1877" y="14"/>
                          </a:lnTo>
                          <a:lnTo>
                            <a:pt x="1859" y="16"/>
                          </a:lnTo>
                          <a:lnTo>
                            <a:pt x="1861" y="23"/>
                          </a:lnTo>
                          <a:lnTo>
                            <a:pt x="1861" y="16"/>
                          </a:lnTo>
                          <a:lnTo>
                            <a:pt x="1843" y="18"/>
                          </a:lnTo>
                          <a:lnTo>
                            <a:pt x="1848" y="16"/>
                          </a:lnTo>
                          <a:lnTo>
                            <a:pt x="1841" y="18"/>
                          </a:lnTo>
                          <a:lnTo>
                            <a:pt x="1825" y="20"/>
                          </a:lnTo>
                          <a:lnTo>
                            <a:pt x="1790" y="26"/>
                          </a:lnTo>
                          <a:lnTo>
                            <a:pt x="1789" y="26"/>
                          </a:lnTo>
                          <a:lnTo>
                            <a:pt x="1790" y="26"/>
                          </a:lnTo>
                          <a:lnTo>
                            <a:pt x="1774" y="30"/>
                          </a:lnTo>
                          <a:lnTo>
                            <a:pt x="1776" y="36"/>
                          </a:lnTo>
                          <a:lnTo>
                            <a:pt x="1774" y="30"/>
                          </a:lnTo>
                          <a:lnTo>
                            <a:pt x="1757" y="32"/>
                          </a:lnTo>
                          <a:lnTo>
                            <a:pt x="1739" y="36"/>
                          </a:lnTo>
                          <a:lnTo>
                            <a:pt x="1731" y="39"/>
                          </a:lnTo>
                          <a:lnTo>
                            <a:pt x="1739" y="36"/>
                          </a:lnTo>
                          <a:lnTo>
                            <a:pt x="1723" y="40"/>
                          </a:lnTo>
                          <a:lnTo>
                            <a:pt x="1688" y="51"/>
                          </a:lnTo>
                          <a:lnTo>
                            <a:pt x="1678" y="54"/>
                          </a:lnTo>
                          <a:lnTo>
                            <a:pt x="1686" y="51"/>
                          </a:lnTo>
                          <a:lnTo>
                            <a:pt x="1670" y="56"/>
                          </a:lnTo>
                          <a:lnTo>
                            <a:pt x="1673" y="63"/>
                          </a:lnTo>
                          <a:lnTo>
                            <a:pt x="1672" y="56"/>
                          </a:lnTo>
                          <a:lnTo>
                            <a:pt x="1654" y="62"/>
                          </a:lnTo>
                          <a:lnTo>
                            <a:pt x="1659" y="61"/>
                          </a:lnTo>
                          <a:lnTo>
                            <a:pt x="1653" y="63"/>
                          </a:lnTo>
                          <a:lnTo>
                            <a:pt x="1635" y="70"/>
                          </a:lnTo>
                          <a:lnTo>
                            <a:pt x="1627" y="73"/>
                          </a:lnTo>
                          <a:lnTo>
                            <a:pt x="1635" y="70"/>
                          </a:lnTo>
                          <a:lnTo>
                            <a:pt x="1619" y="77"/>
                          </a:lnTo>
                          <a:lnTo>
                            <a:pt x="1601" y="85"/>
                          </a:lnTo>
                          <a:lnTo>
                            <a:pt x="1595" y="86"/>
                          </a:lnTo>
                          <a:lnTo>
                            <a:pt x="1600" y="85"/>
                          </a:lnTo>
                          <a:lnTo>
                            <a:pt x="1582" y="94"/>
                          </a:lnTo>
                          <a:lnTo>
                            <a:pt x="1587" y="99"/>
                          </a:lnTo>
                          <a:lnTo>
                            <a:pt x="1584" y="94"/>
                          </a:lnTo>
                          <a:lnTo>
                            <a:pt x="1568" y="102"/>
                          </a:lnTo>
                          <a:lnTo>
                            <a:pt x="1569" y="101"/>
                          </a:lnTo>
                          <a:lnTo>
                            <a:pt x="1566" y="102"/>
                          </a:lnTo>
                          <a:lnTo>
                            <a:pt x="1531" y="124"/>
                          </a:lnTo>
                          <a:lnTo>
                            <a:pt x="1526" y="126"/>
                          </a:lnTo>
                          <a:lnTo>
                            <a:pt x="1531" y="124"/>
                          </a:lnTo>
                          <a:lnTo>
                            <a:pt x="1515" y="136"/>
                          </a:lnTo>
                          <a:lnTo>
                            <a:pt x="1497" y="148"/>
                          </a:lnTo>
                          <a:lnTo>
                            <a:pt x="1480" y="161"/>
                          </a:lnTo>
                          <a:lnTo>
                            <a:pt x="1478" y="161"/>
                          </a:lnTo>
                          <a:lnTo>
                            <a:pt x="1478" y="162"/>
                          </a:lnTo>
                          <a:lnTo>
                            <a:pt x="1462" y="177"/>
                          </a:lnTo>
                          <a:lnTo>
                            <a:pt x="1427" y="209"/>
                          </a:lnTo>
                          <a:lnTo>
                            <a:pt x="1430" y="207"/>
                          </a:lnTo>
                          <a:lnTo>
                            <a:pt x="1427" y="209"/>
                          </a:lnTo>
                          <a:lnTo>
                            <a:pt x="1411" y="228"/>
                          </a:lnTo>
                          <a:lnTo>
                            <a:pt x="1393" y="248"/>
                          </a:lnTo>
                          <a:lnTo>
                            <a:pt x="1377" y="268"/>
                          </a:lnTo>
                          <a:lnTo>
                            <a:pt x="1350" y="303"/>
                          </a:lnTo>
                          <a:lnTo>
                            <a:pt x="1377" y="268"/>
                          </a:lnTo>
                          <a:lnTo>
                            <a:pt x="1360" y="291"/>
                          </a:lnTo>
                          <a:lnTo>
                            <a:pt x="1342" y="315"/>
                          </a:lnTo>
                          <a:lnTo>
                            <a:pt x="1347" y="309"/>
                          </a:lnTo>
                          <a:lnTo>
                            <a:pt x="1342" y="317"/>
                          </a:lnTo>
                          <a:lnTo>
                            <a:pt x="1326" y="341"/>
                          </a:lnTo>
                          <a:lnTo>
                            <a:pt x="1309" y="368"/>
                          </a:lnTo>
                          <a:lnTo>
                            <a:pt x="1291" y="396"/>
                          </a:lnTo>
                          <a:lnTo>
                            <a:pt x="1293" y="390"/>
                          </a:lnTo>
                          <a:lnTo>
                            <a:pt x="1291" y="396"/>
                          </a:lnTo>
                          <a:lnTo>
                            <a:pt x="1275" y="425"/>
                          </a:lnTo>
                          <a:lnTo>
                            <a:pt x="1257" y="456"/>
                          </a:lnTo>
                          <a:lnTo>
                            <a:pt x="1240" y="488"/>
                          </a:lnTo>
                          <a:lnTo>
                            <a:pt x="1224" y="522"/>
                          </a:lnTo>
                          <a:lnTo>
                            <a:pt x="1206" y="557"/>
                          </a:lnTo>
                          <a:lnTo>
                            <a:pt x="1189" y="593"/>
                          </a:lnTo>
                          <a:lnTo>
                            <a:pt x="1184" y="601"/>
                          </a:lnTo>
                          <a:lnTo>
                            <a:pt x="1187" y="594"/>
                          </a:lnTo>
                          <a:lnTo>
                            <a:pt x="1171" y="632"/>
                          </a:lnTo>
                          <a:lnTo>
                            <a:pt x="1179" y="633"/>
                          </a:lnTo>
                          <a:lnTo>
                            <a:pt x="1173" y="631"/>
                          </a:lnTo>
                          <a:lnTo>
                            <a:pt x="1137" y="708"/>
                          </a:lnTo>
                          <a:lnTo>
                            <a:pt x="1133" y="718"/>
                          </a:lnTo>
                          <a:lnTo>
                            <a:pt x="1136" y="710"/>
                          </a:lnTo>
                          <a:lnTo>
                            <a:pt x="1120" y="750"/>
                          </a:lnTo>
                          <a:lnTo>
                            <a:pt x="1128" y="751"/>
                          </a:lnTo>
                          <a:lnTo>
                            <a:pt x="1121" y="749"/>
                          </a:lnTo>
                          <a:lnTo>
                            <a:pt x="1104" y="787"/>
                          </a:lnTo>
                          <a:lnTo>
                            <a:pt x="1096" y="805"/>
                          </a:lnTo>
                          <a:lnTo>
                            <a:pt x="1102" y="789"/>
                          </a:lnTo>
                          <a:lnTo>
                            <a:pt x="1085" y="830"/>
                          </a:lnTo>
                          <a:lnTo>
                            <a:pt x="1069" y="871"/>
                          </a:lnTo>
                          <a:lnTo>
                            <a:pt x="1051" y="912"/>
                          </a:lnTo>
                          <a:lnTo>
                            <a:pt x="1033" y="952"/>
                          </a:lnTo>
                          <a:lnTo>
                            <a:pt x="1017" y="993"/>
                          </a:lnTo>
                          <a:lnTo>
                            <a:pt x="1000" y="1033"/>
                          </a:lnTo>
                          <a:lnTo>
                            <a:pt x="1008" y="1034"/>
                          </a:lnTo>
                          <a:lnTo>
                            <a:pt x="1001" y="1032"/>
                          </a:lnTo>
                          <a:lnTo>
                            <a:pt x="966" y="1109"/>
                          </a:lnTo>
                          <a:lnTo>
                            <a:pt x="944" y="1156"/>
                          </a:lnTo>
                          <a:lnTo>
                            <a:pt x="965" y="1111"/>
                          </a:lnTo>
                          <a:lnTo>
                            <a:pt x="949" y="1147"/>
                          </a:lnTo>
                          <a:lnTo>
                            <a:pt x="957" y="1148"/>
                          </a:lnTo>
                          <a:lnTo>
                            <a:pt x="950" y="1146"/>
                          </a:lnTo>
                          <a:lnTo>
                            <a:pt x="933" y="1183"/>
                          </a:lnTo>
                          <a:lnTo>
                            <a:pt x="915" y="1218"/>
                          </a:lnTo>
                          <a:lnTo>
                            <a:pt x="899" y="1252"/>
                          </a:lnTo>
                          <a:lnTo>
                            <a:pt x="881" y="1285"/>
                          </a:lnTo>
                          <a:lnTo>
                            <a:pt x="864" y="1316"/>
                          </a:lnTo>
                          <a:lnTo>
                            <a:pt x="848" y="1345"/>
                          </a:lnTo>
                          <a:lnTo>
                            <a:pt x="854" y="1348"/>
                          </a:lnTo>
                          <a:lnTo>
                            <a:pt x="848" y="1345"/>
                          </a:lnTo>
                          <a:lnTo>
                            <a:pt x="830" y="1374"/>
                          </a:lnTo>
                          <a:lnTo>
                            <a:pt x="814" y="1400"/>
                          </a:lnTo>
                          <a:lnTo>
                            <a:pt x="797" y="1426"/>
                          </a:lnTo>
                          <a:lnTo>
                            <a:pt x="803" y="1429"/>
                          </a:lnTo>
                          <a:lnTo>
                            <a:pt x="797" y="1425"/>
                          </a:lnTo>
                          <a:lnTo>
                            <a:pt x="779" y="1449"/>
                          </a:lnTo>
                          <a:lnTo>
                            <a:pt x="790" y="1431"/>
                          </a:lnTo>
                          <a:lnTo>
                            <a:pt x="779" y="1450"/>
                          </a:lnTo>
                          <a:lnTo>
                            <a:pt x="763" y="1473"/>
                          </a:lnTo>
                          <a:lnTo>
                            <a:pt x="769" y="1476"/>
                          </a:lnTo>
                          <a:lnTo>
                            <a:pt x="763" y="1472"/>
                          </a:lnTo>
                          <a:lnTo>
                            <a:pt x="745" y="1493"/>
                          </a:lnTo>
                          <a:lnTo>
                            <a:pt x="752" y="1497"/>
                          </a:lnTo>
                          <a:lnTo>
                            <a:pt x="745" y="1493"/>
                          </a:lnTo>
                          <a:lnTo>
                            <a:pt x="728" y="1512"/>
                          </a:lnTo>
                          <a:lnTo>
                            <a:pt x="734" y="1505"/>
                          </a:lnTo>
                          <a:lnTo>
                            <a:pt x="728" y="1512"/>
                          </a:lnTo>
                          <a:lnTo>
                            <a:pt x="712" y="1531"/>
                          </a:lnTo>
                          <a:lnTo>
                            <a:pt x="718" y="1535"/>
                          </a:lnTo>
                          <a:lnTo>
                            <a:pt x="712" y="1531"/>
                          </a:lnTo>
                          <a:lnTo>
                            <a:pt x="694" y="1548"/>
                          </a:lnTo>
                          <a:lnTo>
                            <a:pt x="677" y="1564"/>
                          </a:lnTo>
                          <a:lnTo>
                            <a:pt x="661" y="1579"/>
                          </a:lnTo>
                          <a:lnTo>
                            <a:pt x="667" y="1583"/>
                          </a:lnTo>
                          <a:lnTo>
                            <a:pt x="662" y="1577"/>
                          </a:lnTo>
                          <a:lnTo>
                            <a:pt x="627" y="1604"/>
                          </a:lnTo>
                          <a:lnTo>
                            <a:pt x="611" y="1616"/>
                          </a:lnTo>
                          <a:lnTo>
                            <a:pt x="616" y="1622"/>
                          </a:lnTo>
                          <a:lnTo>
                            <a:pt x="611" y="1616"/>
                          </a:lnTo>
                          <a:lnTo>
                            <a:pt x="576" y="1638"/>
                          </a:lnTo>
                          <a:lnTo>
                            <a:pt x="581" y="1643"/>
                          </a:lnTo>
                          <a:lnTo>
                            <a:pt x="576" y="1638"/>
                          </a:lnTo>
                          <a:lnTo>
                            <a:pt x="560" y="1647"/>
                          </a:lnTo>
                          <a:lnTo>
                            <a:pt x="565" y="1653"/>
                          </a:lnTo>
                          <a:lnTo>
                            <a:pt x="561" y="1647"/>
                          </a:lnTo>
                          <a:lnTo>
                            <a:pt x="526" y="1663"/>
                          </a:lnTo>
                          <a:lnTo>
                            <a:pt x="510" y="1670"/>
                          </a:lnTo>
                          <a:lnTo>
                            <a:pt x="513" y="1675"/>
                          </a:lnTo>
                          <a:lnTo>
                            <a:pt x="510" y="1670"/>
                          </a:lnTo>
                          <a:lnTo>
                            <a:pt x="475" y="1683"/>
                          </a:lnTo>
                          <a:lnTo>
                            <a:pt x="478" y="1689"/>
                          </a:lnTo>
                          <a:lnTo>
                            <a:pt x="475" y="1682"/>
                          </a:lnTo>
                          <a:lnTo>
                            <a:pt x="459" y="1687"/>
                          </a:lnTo>
                          <a:lnTo>
                            <a:pt x="462" y="1694"/>
                          </a:lnTo>
                          <a:lnTo>
                            <a:pt x="461" y="1687"/>
                          </a:lnTo>
                          <a:lnTo>
                            <a:pt x="443" y="1693"/>
                          </a:lnTo>
                          <a:lnTo>
                            <a:pt x="427" y="1697"/>
                          </a:lnTo>
                          <a:lnTo>
                            <a:pt x="429" y="1704"/>
                          </a:lnTo>
                          <a:lnTo>
                            <a:pt x="427" y="1697"/>
                          </a:lnTo>
                          <a:lnTo>
                            <a:pt x="409" y="1701"/>
                          </a:lnTo>
                          <a:lnTo>
                            <a:pt x="406" y="1702"/>
                          </a:lnTo>
                          <a:lnTo>
                            <a:pt x="409" y="1701"/>
                          </a:lnTo>
                          <a:lnTo>
                            <a:pt x="392" y="1706"/>
                          </a:lnTo>
                          <a:lnTo>
                            <a:pt x="393" y="1713"/>
                          </a:lnTo>
                          <a:lnTo>
                            <a:pt x="392" y="1706"/>
                          </a:lnTo>
                          <a:lnTo>
                            <a:pt x="376" y="1709"/>
                          </a:lnTo>
                          <a:lnTo>
                            <a:pt x="358" y="1713"/>
                          </a:lnTo>
                          <a:lnTo>
                            <a:pt x="341" y="1716"/>
                          </a:lnTo>
                          <a:lnTo>
                            <a:pt x="325" y="1718"/>
                          </a:lnTo>
                          <a:lnTo>
                            <a:pt x="289" y="1724"/>
                          </a:lnTo>
                          <a:lnTo>
                            <a:pt x="291" y="1730"/>
                          </a:lnTo>
                          <a:lnTo>
                            <a:pt x="291" y="1724"/>
                          </a:lnTo>
                          <a:lnTo>
                            <a:pt x="273" y="1725"/>
                          </a:lnTo>
                          <a:lnTo>
                            <a:pt x="278" y="1724"/>
                          </a:lnTo>
                          <a:lnTo>
                            <a:pt x="272" y="1725"/>
                          </a:lnTo>
                          <a:lnTo>
                            <a:pt x="256" y="1728"/>
                          </a:lnTo>
                          <a:lnTo>
                            <a:pt x="257" y="1734"/>
                          </a:lnTo>
                          <a:lnTo>
                            <a:pt x="257" y="1728"/>
                          </a:lnTo>
                          <a:lnTo>
                            <a:pt x="222" y="1730"/>
                          </a:lnTo>
                          <a:lnTo>
                            <a:pt x="206" y="1732"/>
                          </a:lnTo>
                          <a:lnTo>
                            <a:pt x="171" y="1734"/>
                          </a:lnTo>
                          <a:lnTo>
                            <a:pt x="155" y="1736"/>
                          </a:lnTo>
                          <a:lnTo>
                            <a:pt x="120" y="1738"/>
                          </a:lnTo>
                          <a:lnTo>
                            <a:pt x="120" y="1745"/>
                          </a:lnTo>
                          <a:lnTo>
                            <a:pt x="120" y="1738"/>
                          </a:lnTo>
                          <a:lnTo>
                            <a:pt x="104" y="1738"/>
                          </a:lnTo>
                          <a:lnTo>
                            <a:pt x="86" y="1740"/>
                          </a:lnTo>
                          <a:lnTo>
                            <a:pt x="86" y="1746"/>
                          </a:lnTo>
                          <a:lnTo>
                            <a:pt x="86" y="1740"/>
                          </a:lnTo>
                          <a:lnTo>
                            <a:pt x="68" y="1740"/>
                          </a:lnTo>
                          <a:lnTo>
                            <a:pt x="52" y="1741"/>
                          </a:lnTo>
                          <a:lnTo>
                            <a:pt x="52" y="1748"/>
                          </a:lnTo>
                          <a:lnTo>
                            <a:pt x="52" y="1741"/>
                          </a:lnTo>
                          <a:lnTo>
                            <a:pt x="17" y="1741"/>
                          </a:lnTo>
                          <a:lnTo>
                            <a:pt x="1" y="1742"/>
                          </a:lnTo>
                          <a:lnTo>
                            <a:pt x="1" y="1749"/>
                          </a:lnTo>
                          <a:lnTo>
                            <a:pt x="1" y="1742"/>
                          </a:lnTo>
                          <a:lnTo>
                            <a:pt x="0" y="1742"/>
                          </a:lnTo>
                          <a:close/>
                        </a:path>
                      </a:pathLst>
                    </a:custGeom>
                    <a:solidFill>
                      <a:srgbClr val="FF0000"/>
                    </a:solidFill>
                    <a:ln w="0">
                      <a:solidFill>
                        <a:srgbClr val="FF0000"/>
                      </a:solidFill>
                      <a:round/>
                      <a:headEnd/>
                      <a:tailEnd/>
                    </a:ln>
                  </p:spPr>
                  <p:txBody>
                    <a:bodyPr/>
                    <a:lstStyle/>
                    <a:p>
                      <a:endParaRPr lang="en-US">
                        <a:solidFill>
                          <a:srgbClr val="000000"/>
                        </a:solidFill>
                      </a:endParaRPr>
                    </a:p>
                  </p:txBody>
                </p:sp>
                <p:sp>
                  <p:nvSpPr>
                    <p:cNvPr id="179235" name="Freeform 8"/>
                    <p:cNvSpPr>
                      <a:spLocks/>
                    </p:cNvSpPr>
                    <p:nvPr/>
                  </p:nvSpPr>
                  <p:spPr bwMode="auto">
                    <a:xfrm>
                      <a:off x="1418" y="1945"/>
                      <a:ext cx="1347" cy="1334"/>
                    </a:xfrm>
                    <a:custGeom>
                      <a:avLst/>
                      <a:gdLst>
                        <a:gd name="T0" fmla="*/ 1 w 2049"/>
                        <a:gd name="T1" fmla="*/ 2 h 1630"/>
                        <a:gd name="T2" fmla="*/ 1 w 2049"/>
                        <a:gd name="T3" fmla="*/ 2 h 1630"/>
                        <a:gd name="T4" fmla="*/ 1 w 2049"/>
                        <a:gd name="T5" fmla="*/ 2 h 1630"/>
                        <a:gd name="T6" fmla="*/ 1 w 2049"/>
                        <a:gd name="T7" fmla="*/ 2 h 1630"/>
                        <a:gd name="T8" fmla="*/ 1 w 2049"/>
                        <a:gd name="T9" fmla="*/ 2 h 1630"/>
                        <a:gd name="T10" fmla="*/ 1 w 2049"/>
                        <a:gd name="T11" fmla="*/ 2 h 1630"/>
                        <a:gd name="T12" fmla="*/ 1 w 2049"/>
                        <a:gd name="T13" fmla="*/ 2 h 1630"/>
                        <a:gd name="T14" fmla="*/ 1 w 2049"/>
                        <a:gd name="T15" fmla="*/ 2 h 1630"/>
                        <a:gd name="T16" fmla="*/ 1 w 2049"/>
                        <a:gd name="T17" fmla="*/ 2 h 1630"/>
                        <a:gd name="T18" fmla="*/ 1 w 2049"/>
                        <a:gd name="T19" fmla="*/ 2 h 1630"/>
                        <a:gd name="T20" fmla="*/ 1 w 2049"/>
                        <a:gd name="T21" fmla="*/ 2 h 1630"/>
                        <a:gd name="T22" fmla="*/ 1 w 2049"/>
                        <a:gd name="T23" fmla="*/ 2 h 1630"/>
                        <a:gd name="T24" fmla="*/ 1 w 2049"/>
                        <a:gd name="T25" fmla="*/ 2 h 1630"/>
                        <a:gd name="T26" fmla="*/ 1 w 2049"/>
                        <a:gd name="T27" fmla="*/ 2 h 1630"/>
                        <a:gd name="T28" fmla="*/ 1 w 2049"/>
                        <a:gd name="T29" fmla="*/ 2 h 1630"/>
                        <a:gd name="T30" fmla="*/ 1 w 2049"/>
                        <a:gd name="T31" fmla="*/ 2 h 1630"/>
                        <a:gd name="T32" fmla="*/ 1 w 2049"/>
                        <a:gd name="T33" fmla="*/ 2 h 1630"/>
                        <a:gd name="T34" fmla="*/ 1 w 2049"/>
                        <a:gd name="T35" fmla="*/ 2 h 1630"/>
                        <a:gd name="T36" fmla="*/ 1 w 2049"/>
                        <a:gd name="T37" fmla="*/ 2 h 1630"/>
                        <a:gd name="T38" fmla="*/ 1 w 2049"/>
                        <a:gd name="T39" fmla="*/ 2 h 1630"/>
                        <a:gd name="T40" fmla="*/ 1 w 2049"/>
                        <a:gd name="T41" fmla="*/ 2 h 1630"/>
                        <a:gd name="T42" fmla="*/ 1 w 2049"/>
                        <a:gd name="T43" fmla="*/ 2 h 1630"/>
                        <a:gd name="T44" fmla="*/ 1 w 2049"/>
                        <a:gd name="T45" fmla="*/ 2 h 1630"/>
                        <a:gd name="T46" fmla="*/ 1 w 2049"/>
                        <a:gd name="T47" fmla="*/ 2 h 1630"/>
                        <a:gd name="T48" fmla="*/ 1 w 2049"/>
                        <a:gd name="T49" fmla="*/ 2 h 1630"/>
                        <a:gd name="T50" fmla="*/ 1 w 2049"/>
                        <a:gd name="T51" fmla="*/ 2 h 1630"/>
                        <a:gd name="T52" fmla="*/ 1 w 2049"/>
                        <a:gd name="T53" fmla="*/ 2 h 1630"/>
                        <a:gd name="T54" fmla="*/ 1 w 2049"/>
                        <a:gd name="T55" fmla="*/ 2 h 1630"/>
                        <a:gd name="T56" fmla="*/ 1 w 2049"/>
                        <a:gd name="T57" fmla="*/ 2 h 1630"/>
                        <a:gd name="T58" fmla="*/ 1 w 2049"/>
                        <a:gd name="T59" fmla="*/ 2 h 1630"/>
                        <a:gd name="T60" fmla="*/ 1 w 2049"/>
                        <a:gd name="T61" fmla="*/ 2 h 1630"/>
                        <a:gd name="T62" fmla="*/ 1 w 2049"/>
                        <a:gd name="T63" fmla="*/ 2 h 1630"/>
                        <a:gd name="T64" fmla="*/ 1 w 2049"/>
                        <a:gd name="T65" fmla="*/ 2 h 1630"/>
                        <a:gd name="T66" fmla="*/ 1 w 2049"/>
                        <a:gd name="T67" fmla="*/ 2 h 1630"/>
                        <a:gd name="T68" fmla="*/ 1 w 2049"/>
                        <a:gd name="T69" fmla="*/ 2 h 1630"/>
                        <a:gd name="T70" fmla="*/ 1 w 2049"/>
                        <a:gd name="T71" fmla="*/ 2 h 1630"/>
                        <a:gd name="T72" fmla="*/ 1 w 2049"/>
                        <a:gd name="T73" fmla="*/ 2 h 1630"/>
                        <a:gd name="T74" fmla="*/ 1 w 2049"/>
                        <a:gd name="T75" fmla="*/ 2 h 1630"/>
                        <a:gd name="T76" fmla="*/ 1 w 2049"/>
                        <a:gd name="T77" fmla="*/ 2 h 1630"/>
                        <a:gd name="T78" fmla="*/ 1 w 2049"/>
                        <a:gd name="T79" fmla="*/ 2 h 1630"/>
                        <a:gd name="T80" fmla="*/ 1 w 2049"/>
                        <a:gd name="T81" fmla="*/ 2 h 1630"/>
                        <a:gd name="T82" fmla="*/ 1 w 2049"/>
                        <a:gd name="T83" fmla="*/ 2 h 1630"/>
                        <a:gd name="T84" fmla="*/ 1 w 2049"/>
                        <a:gd name="T85" fmla="*/ 2 h 1630"/>
                        <a:gd name="T86" fmla="*/ 1 w 2049"/>
                        <a:gd name="T87" fmla="*/ 2 h 1630"/>
                        <a:gd name="T88" fmla="*/ 1 w 2049"/>
                        <a:gd name="T89" fmla="*/ 2 h 1630"/>
                        <a:gd name="T90" fmla="*/ 1 w 2049"/>
                        <a:gd name="T91" fmla="*/ 2 h 1630"/>
                        <a:gd name="T92" fmla="*/ 1 w 2049"/>
                        <a:gd name="T93" fmla="*/ 2 h 1630"/>
                        <a:gd name="T94" fmla="*/ 1 w 2049"/>
                        <a:gd name="T95" fmla="*/ 2 h 1630"/>
                        <a:gd name="T96" fmla="*/ 1 w 2049"/>
                        <a:gd name="T97" fmla="*/ 2 h 1630"/>
                        <a:gd name="T98" fmla="*/ 1 w 2049"/>
                        <a:gd name="T99" fmla="*/ 2 h 1630"/>
                        <a:gd name="T100" fmla="*/ 1 w 2049"/>
                        <a:gd name="T101" fmla="*/ 2 h 1630"/>
                        <a:gd name="T102" fmla="*/ 1 w 2049"/>
                        <a:gd name="T103" fmla="*/ 2 h 1630"/>
                        <a:gd name="T104" fmla="*/ 1 w 2049"/>
                        <a:gd name="T105" fmla="*/ 2 h 1630"/>
                        <a:gd name="T106" fmla="*/ 1 w 2049"/>
                        <a:gd name="T107" fmla="*/ 2 h 1630"/>
                        <a:gd name="T108" fmla="*/ 1 w 2049"/>
                        <a:gd name="T109" fmla="*/ 2 h 1630"/>
                        <a:gd name="T110" fmla="*/ 1 w 2049"/>
                        <a:gd name="T111" fmla="*/ 2 h 1630"/>
                        <a:gd name="T112" fmla="*/ 1 w 2049"/>
                        <a:gd name="T113" fmla="*/ 2 h 1630"/>
                        <a:gd name="T114" fmla="*/ 1 w 2049"/>
                        <a:gd name="T115" fmla="*/ 2 h 1630"/>
                        <a:gd name="T116" fmla="*/ 1 w 2049"/>
                        <a:gd name="T117" fmla="*/ 2 h 1630"/>
                        <a:gd name="T118" fmla="*/ 1 w 2049"/>
                        <a:gd name="T119" fmla="*/ 2 h 1630"/>
                        <a:gd name="T120" fmla="*/ 1 w 2049"/>
                        <a:gd name="T121" fmla="*/ 2 h 1630"/>
                        <a:gd name="T122" fmla="*/ 1 w 2049"/>
                        <a:gd name="T123" fmla="*/ 2 h 16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49"/>
                        <a:gd name="T187" fmla="*/ 0 h 1630"/>
                        <a:gd name="T188" fmla="*/ 2049 w 2049"/>
                        <a:gd name="T189" fmla="*/ 1630 h 16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49" h="1630">
                          <a:moveTo>
                            <a:pt x="0" y="0"/>
                          </a:moveTo>
                          <a:lnTo>
                            <a:pt x="0" y="15"/>
                          </a:lnTo>
                          <a:lnTo>
                            <a:pt x="17" y="15"/>
                          </a:lnTo>
                          <a:lnTo>
                            <a:pt x="17" y="7"/>
                          </a:lnTo>
                          <a:lnTo>
                            <a:pt x="17" y="15"/>
                          </a:lnTo>
                          <a:lnTo>
                            <a:pt x="35" y="16"/>
                          </a:lnTo>
                          <a:lnTo>
                            <a:pt x="52" y="16"/>
                          </a:lnTo>
                          <a:lnTo>
                            <a:pt x="52" y="8"/>
                          </a:lnTo>
                          <a:lnTo>
                            <a:pt x="52" y="16"/>
                          </a:lnTo>
                          <a:lnTo>
                            <a:pt x="68" y="17"/>
                          </a:lnTo>
                          <a:lnTo>
                            <a:pt x="86" y="17"/>
                          </a:lnTo>
                          <a:lnTo>
                            <a:pt x="86" y="9"/>
                          </a:lnTo>
                          <a:lnTo>
                            <a:pt x="86" y="17"/>
                          </a:lnTo>
                          <a:lnTo>
                            <a:pt x="104" y="19"/>
                          </a:lnTo>
                          <a:lnTo>
                            <a:pt x="120" y="20"/>
                          </a:lnTo>
                          <a:lnTo>
                            <a:pt x="137" y="20"/>
                          </a:lnTo>
                          <a:lnTo>
                            <a:pt x="137" y="12"/>
                          </a:lnTo>
                          <a:lnTo>
                            <a:pt x="137" y="20"/>
                          </a:lnTo>
                          <a:lnTo>
                            <a:pt x="155" y="21"/>
                          </a:lnTo>
                          <a:lnTo>
                            <a:pt x="171" y="23"/>
                          </a:lnTo>
                          <a:lnTo>
                            <a:pt x="188" y="23"/>
                          </a:lnTo>
                          <a:lnTo>
                            <a:pt x="188" y="15"/>
                          </a:lnTo>
                          <a:lnTo>
                            <a:pt x="188" y="23"/>
                          </a:lnTo>
                          <a:lnTo>
                            <a:pt x="206" y="24"/>
                          </a:lnTo>
                          <a:lnTo>
                            <a:pt x="206" y="16"/>
                          </a:lnTo>
                          <a:lnTo>
                            <a:pt x="204" y="23"/>
                          </a:lnTo>
                          <a:lnTo>
                            <a:pt x="220" y="25"/>
                          </a:lnTo>
                          <a:lnTo>
                            <a:pt x="227" y="27"/>
                          </a:lnTo>
                          <a:lnTo>
                            <a:pt x="222" y="27"/>
                          </a:lnTo>
                          <a:lnTo>
                            <a:pt x="257" y="29"/>
                          </a:lnTo>
                          <a:lnTo>
                            <a:pt x="273" y="31"/>
                          </a:lnTo>
                          <a:lnTo>
                            <a:pt x="273" y="23"/>
                          </a:lnTo>
                          <a:lnTo>
                            <a:pt x="272" y="29"/>
                          </a:lnTo>
                          <a:lnTo>
                            <a:pt x="325" y="38"/>
                          </a:lnTo>
                          <a:lnTo>
                            <a:pt x="334" y="39"/>
                          </a:lnTo>
                          <a:lnTo>
                            <a:pt x="326" y="39"/>
                          </a:lnTo>
                          <a:lnTo>
                            <a:pt x="342" y="40"/>
                          </a:lnTo>
                          <a:lnTo>
                            <a:pt x="342" y="32"/>
                          </a:lnTo>
                          <a:lnTo>
                            <a:pt x="341" y="39"/>
                          </a:lnTo>
                          <a:lnTo>
                            <a:pt x="358" y="43"/>
                          </a:lnTo>
                          <a:lnTo>
                            <a:pt x="376" y="46"/>
                          </a:lnTo>
                          <a:lnTo>
                            <a:pt x="377" y="39"/>
                          </a:lnTo>
                          <a:lnTo>
                            <a:pt x="376" y="46"/>
                          </a:lnTo>
                          <a:lnTo>
                            <a:pt x="392" y="50"/>
                          </a:lnTo>
                          <a:lnTo>
                            <a:pt x="384" y="48"/>
                          </a:lnTo>
                          <a:lnTo>
                            <a:pt x="392" y="50"/>
                          </a:lnTo>
                          <a:lnTo>
                            <a:pt x="427" y="58"/>
                          </a:lnTo>
                          <a:lnTo>
                            <a:pt x="429" y="51"/>
                          </a:lnTo>
                          <a:lnTo>
                            <a:pt x="427" y="58"/>
                          </a:lnTo>
                          <a:lnTo>
                            <a:pt x="443" y="62"/>
                          </a:lnTo>
                          <a:lnTo>
                            <a:pt x="461" y="67"/>
                          </a:lnTo>
                          <a:lnTo>
                            <a:pt x="462" y="60"/>
                          </a:lnTo>
                          <a:lnTo>
                            <a:pt x="459" y="67"/>
                          </a:lnTo>
                          <a:lnTo>
                            <a:pt x="475" y="72"/>
                          </a:lnTo>
                          <a:lnTo>
                            <a:pt x="478" y="66"/>
                          </a:lnTo>
                          <a:lnTo>
                            <a:pt x="475" y="72"/>
                          </a:lnTo>
                          <a:lnTo>
                            <a:pt x="510" y="86"/>
                          </a:lnTo>
                          <a:lnTo>
                            <a:pt x="513" y="79"/>
                          </a:lnTo>
                          <a:lnTo>
                            <a:pt x="510" y="86"/>
                          </a:lnTo>
                          <a:lnTo>
                            <a:pt x="526" y="94"/>
                          </a:lnTo>
                          <a:lnTo>
                            <a:pt x="523" y="93"/>
                          </a:lnTo>
                          <a:lnTo>
                            <a:pt x="526" y="94"/>
                          </a:lnTo>
                          <a:lnTo>
                            <a:pt x="544" y="101"/>
                          </a:lnTo>
                          <a:lnTo>
                            <a:pt x="547" y="94"/>
                          </a:lnTo>
                          <a:lnTo>
                            <a:pt x="542" y="101"/>
                          </a:lnTo>
                          <a:lnTo>
                            <a:pt x="560" y="110"/>
                          </a:lnTo>
                          <a:lnTo>
                            <a:pt x="576" y="119"/>
                          </a:lnTo>
                          <a:lnTo>
                            <a:pt x="593" y="129"/>
                          </a:lnTo>
                          <a:lnTo>
                            <a:pt x="598" y="122"/>
                          </a:lnTo>
                          <a:lnTo>
                            <a:pt x="593" y="127"/>
                          </a:lnTo>
                          <a:lnTo>
                            <a:pt x="611" y="138"/>
                          </a:lnTo>
                          <a:lnTo>
                            <a:pt x="616" y="133"/>
                          </a:lnTo>
                          <a:lnTo>
                            <a:pt x="611" y="138"/>
                          </a:lnTo>
                          <a:lnTo>
                            <a:pt x="627" y="150"/>
                          </a:lnTo>
                          <a:lnTo>
                            <a:pt x="662" y="177"/>
                          </a:lnTo>
                          <a:lnTo>
                            <a:pt x="667" y="172"/>
                          </a:lnTo>
                          <a:lnTo>
                            <a:pt x="661" y="177"/>
                          </a:lnTo>
                          <a:lnTo>
                            <a:pt x="677" y="192"/>
                          </a:lnTo>
                          <a:lnTo>
                            <a:pt x="694" y="208"/>
                          </a:lnTo>
                          <a:lnTo>
                            <a:pt x="712" y="225"/>
                          </a:lnTo>
                          <a:lnTo>
                            <a:pt x="718" y="220"/>
                          </a:lnTo>
                          <a:lnTo>
                            <a:pt x="712" y="224"/>
                          </a:lnTo>
                          <a:lnTo>
                            <a:pt x="728" y="243"/>
                          </a:lnTo>
                          <a:lnTo>
                            <a:pt x="763" y="283"/>
                          </a:lnTo>
                          <a:lnTo>
                            <a:pt x="769" y="279"/>
                          </a:lnTo>
                          <a:lnTo>
                            <a:pt x="763" y="283"/>
                          </a:lnTo>
                          <a:lnTo>
                            <a:pt x="779" y="306"/>
                          </a:lnTo>
                          <a:lnTo>
                            <a:pt x="790" y="323"/>
                          </a:lnTo>
                          <a:lnTo>
                            <a:pt x="779" y="306"/>
                          </a:lnTo>
                          <a:lnTo>
                            <a:pt x="797" y="330"/>
                          </a:lnTo>
                          <a:lnTo>
                            <a:pt x="803" y="326"/>
                          </a:lnTo>
                          <a:lnTo>
                            <a:pt x="797" y="330"/>
                          </a:lnTo>
                          <a:lnTo>
                            <a:pt x="814" y="355"/>
                          </a:lnTo>
                          <a:lnTo>
                            <a:pt x="830" y="382"/>
                          </a:lnTo>
                          <a:lnTo>
                            <a:pt x="848" y="410"/>
                          </a:lnTo>
                          <a:lnTo>
                            <a:pt x="854" y="406"/>
                          </a:lnTo>
                          <a:lnTo>
                            <a:pt x="848" y="409"/>
                          </a:lnTo>
                          <a:lnTo>
                            <a:pt x="864" y="439"/>
                          </a:lnTo>
                          <a:lnTo>
                            <a:pt x="881" y="469"/>
                          </a:lnTo>
                          <a:lnTo>
                            <a:pt x="899" y="502"/>
                          </a:lnTo>
                          <a:lnTo>
                            <a:pt x="915" y="535"/>
                          </a:lnTo>
                          <a:lnTo>
                            <a:pt x="933" y="569"/>
                          </a:lnTo>
                          <a:lnTo>
                            <a:pt x="950" y="605"/>
                          </a:lnTo>
                          <a:lnTo>
                            <a:pt x="957" y="602"/>
                          </a:lnTo>
                          <a:lnTo>
                            <a:pt x="949" y="605"/>
                          </a:lnTo>
                          <a:lnTo>
                            <a:pt x="965" y="641"/>
                          </a:lnTo>
                          <a:lnTo>
                            <a:pt x="960" y="630"/>
                          </a:lnTo>
                          <a:lnTo>
                            <a:pt x="966" y="641"/>
                          </a:lnTo>
                          <a:lnTo>
                            <a:pt x="984" y="677"/>
                          </a:lnTo>
                          <a:lnTo>
                            <a:pt x="1001" y="715"/>
                          </a:lnTo>
                          <a:lnTo>
                            <a:pt x="1019" y="754"/>
                          </a:lnTo>
                          <a:lnTo>
                            <a:pt x="1025" y="751"/>
                          </a:lnTo>
                          <a:lnTo>
                            <a:pt x="1017" y="754"/>
                          </a:lnTo>
                          <a:lnTo>
                            <a:pt x="1033" y="791"/>
                          </a:lnTo>
                          <a:lnTo>
                            <a:pt x="1025" y="773"/>
                          </a:lnTo>
                          <a:lnTo>
                            <a:pt x="1035" y="791"/>
                          </a:lnTo>
                          <a:lnTo>
                            <a:pt x="1070" y="869"/>
                          </a:lnTo>
                          <a:lnTo>
                            <a:pt x="1077" y="866"/>
                          </a:lnTo>
                          <a:lnTo>
                            <a:pt x="1069" y="869"/>
                          </a:lnTo>
                          <a:lnTo>
                            <a:pt x="1085" y="907"/>
                          </a:lnTo>
                          <a:lnTo>
                            <a:pt x="1077" y="888"/>
                          </a:lnTo>
                          <a:lnTo>
                            <a:pt x="1086" y="907"/>
                          </a:lnTo>
                          <a:lnTo>
                            <a:pt x="1104" y="946"/>
                          </a:lnTo>
                          <a:lnTo>
                            <a:pt x="1121" y="983"/>
                          </a:lnTo>
                          <a:lnTo>
                            <a:pt x="1128" y="980"/>
                          </a:lnTo>
                          <a:lnTo>
                            <a:pt x="1120" y="983"/>
                          </a:lnTo>
                          <a:lnTo>
                            <a:pt x="1136" y="1019"/>
                          </a:lnTo>
                          <a:lnTo>
                            <a:pt x="1133" y="1011"/>
                          </a:lnTo>
                          <a:lnTo>
                            <a:pt x="1137" y="1019"/>
                          </a:lnTo>
                          <a:lnTo>
                            <a:pt x="1173" y="1089"/>
                          </a:lnTo>
                          <a:lnTo>
                            <a:pt x="1189" y="1123"/>
                          </a:lnTo>
                          <a:lnTo>
                            <a:pt x="1206" y="1156"/>
                          </a:lnTo>
                          <a:lnTo>
                            <a:pt x="1224" y="1187"/>
                          </a:lnTo>
                          <a:lnTo>
                            <a:pt x="1240" y="1216"/>
                          </a:lnTo>
                          <a:lnTo>
                            <a:pt x="1243" y="1225"/>
                          </a:lnTo>
                          <a:lnTo>
                            <a:pt x="1240" y="1218"/>
                          </a:lnTo>
                          <a:lnTo>
                            <a:pt x="1257" y="1247"/>
                          </a:lnTo>
                          <a:lnTo>
                            <a:pt x="1275" y="1274"/>
                          </a:lnTo>
                          <a:lnTo>
                            <a:pt x="1291" y="1300"/>
                          </a:lnTo>
                          <a:lnTo>
                            <a:pt x="1293" y="1304"/>
                          </a:lnTo>
                          <a:lnTo>
                            <a:pt x="1291" y="1300"/>
                          </a:lnTo>
                          <a:lnTo>
                            <a:pt x="1309" y="1324"/>
                          </a:lnTo>
                          <a:lnTo>
                            <a:pt x="1326" y="1347"/>
                          </a:lnTo>
                          <a:lnTo>
                            <a:pt x="1342" y="1368"/>
                          </a:lnTo>
                          <a:lnTo>
                            <a:pt x="1337" y="1361"/>
                          </a:lnTo>
                          <a:lnTo>
                            <a:pt x="1342" y="1368"/>
                          </a:lnTo>
                          <a:lnTo>
                            <a:pt x="1377" y="1408"/>
                          </a:lnTo>
                          <a:lnTo>
                            <a:pt x="1390" y="1423"/>
                          </a:lnTo>
                          <a:lnTo>
                            <a:pt x="1377" y="1410"/>
                          </a:lnTo>
                          <a:lnTo>
                            <a:pt x="1393" y="1427"/>
                          </a:lnTo>
                          <a:lnTo>
                            <a:pt x="1411" y="1443"/>
                          </a:lnTo>
                          <a:lnTo>
                            <a:pt x="1427" y="1459"/>
                          </a:lnTo>
                          <a:lnTo>
                            <a:pt x="1429" y="1459"/>
                          </a:lnTo>
                          <a:lnTo>
                            <a:pt x="1464" y="1486"/>
                          </a:lnTo>
                          <a:lnTo>
                            <a:pt x="1480" y="1498"/>
                          </a:lnTo>
                          <a:lnTo>
                            <a:pt x="1497" y="1510"/>
                          </a:lnTo>
                          <a:lnTo>
                            <a:pt x="1491" y="1506"/>
                          </a:lnTo>
                          <a:lnTo>
                            <a:pt x="1497" y="1510"/>
                          </a:lnTo>
                          <a:lnTo>
                            <a:pt x="1515" y="1521"/>
                          </a:lnTo>
                          <a:lnTo>
                            <a:pt x="1544" y="1538"/>
                          </a:lnTo>
                          <a:lnTo>
                            <a:pt x="1515" y="1522"/>
                          </a:lnTo>
                          <a:lnTo>
                            <a:pt x="1531" y="1532"/>
                          </a:lnTo>
                          <a:lnTo>
                            <a:pt x="1528" y="1529"/>
                          </a:lnTo>
                          <a:lnTo>
                            <a:pt x="1533" y="1532"/>
                          </a:lnTo>
                          <a:lnTo>
                            <a:pt x="1568" y="1548"/>
                          </a:lnTo>
                          <a:lnTo>
                            <a:pt x="1584" y="1556"/>
                          </a:lnTo>
                          <a:lnTo>
                            <a:pt x="1581" y="1554"/>
                          </a:lnTo>
                          <a:lnTo>
                            <a:pt x="1584" y="1556"/>
                          </a:lnTo>
                          <a:lnTo>
                            <a:pt x="1619" y="1569"/>
                          </a:lnTo>
                          <a:lnTo>
                            <a:pt x="1633" y="1575"/>
                          </a:lnTo>
                          <a:lnTo>
                            <a:pt x="1619" y="1569"/>
                          </a:lnTo>
                          <a:lnTo>
                            <a:pt x="1635" y="1575"/>
                          </a:lnTo>
                          <a:lnTo>
                            <a:pt x="1627" y="1572"/>
                          </a:lnTo>
                          <a:lnTo>
                            <a:pt x="1637" y="1575"/>
                          </a:lnTo>
                          <a:lnTo>
                            <a:pt x="1654" y="1580"/>
                          </a:lnTo>
                          <a:lnTo>
                            <a:pt x="1651" y="1579"/>
                          </a:lnTo>
                          <a:lnTo>
                            <a:pt x="1654" y="1580"/>
                          </a:lnTo>
                          <a:lnTo>
                            <a:pt x="1672" y="1584"/>
                          </a:lnTo>
                          <a:lnTo>
                            <a:pt x="1673" y="1577"/>
                          </a:lnTo>
                          <a:lnTo>
                            <a:pt x="1670" y="1584"/>
                          </a:lnTo>
                          <a:lnTo>
                            <a:pt x="1686" y="1589"/>
                          </a:lnTo>
                          <a:lnTo>
                            <a:pt x="1683" y="1588"/>
                          </a:lnTo>
                          <a:lnTo>
                            <a:pt x="1688" y="1589"/>
                          </a:lnTo>
                          <a:lnTo>
                            <a:pt x="1723" y="1597"/>
                          </a:lnTo>
                          <a:lnTo>
                            <a:pt x="1739" y="1600"/>
                          </a:lnTo>
                          <a:lnTo>
                            <a:pt x="1757" y="1603"/>
                          </a:lnTo>
                          <a:lnTo>
                            <a:pt x="1774" y="1607"/>
                          </a:lnTo>
                          <a:lnTo>
                            <a:pt x="1779" y="1608"/>
                          </a:lnTo>
                          <a:lnTo>
                            <a:pt x="1776" y="1608"/>
                          </a:lnTo>
                          <a:lnTo>
                            <a:pt x="1792" y="1609"/>
                          </a:lnTo>
                          <a:lnTo>
                            <a:pt x="1792" y="1601"/>
                          </a:lnTo>
                          <a:lnTo>
                            <a:pt x="1790" y="1608"/>
                          </a:lnTo>
                          <a:lnTo>
                            <a:pt x="1808" y="1611"/>
                          </a:lnTo>
                          <a:lnTo>
                            <a:pt x="1816" y="1612"/>
                          </a:lnTo>
                          <a:lnTo>
                            <a:pt x="1809" y="1612"/>
                          </a:lnTo>
                          <a:lnTo>
                            <a:pt x="1827" y="1614"/>
                          </a:lnTo>
                          <a:lnTo>
                            <a:pt x="1827" y="1605"/>
                          </a:lnTo>
                          <a:lnTo>
                            <a:pt x="1825" y="1612"/>
                          </a:lnTo>
                          <a:lnTo>
                            <a:pt x="1841" y="1615"/>
                          </a:lnTo>
                          <a:lnTo>
                            <a:pt x="1848" y="1616"/>
                          </a:lnTo>
                          <a:lnTo>
                            <a:pt x="1843" y="1616"/>
                          </a:lnTo>
                          <a:lnTo>
                            <a:pt x="1861" y="1618"/>
                          </a:lnTo>
                          <a:lnTo>
                            <a:pt x="1861" y="1609"/>
                          </a:lnTo>
                          <a:lnTo>
                            <a:pt x="1859" y="1616"/>
                          </a:lnTo>
                          <a:lnTo>
                            <a:pt x="1877" y="1619"/>
                          </a:lnTo>
                          <a:lnTo>
                            <a:pt x="1886" y="1620"/>
                          </a:lnTo>
                          <a:lnTo>
                            <a:pt x="1878" y="1620"/>
                          </a:lnTo>
                          <a:lnTo>
                            <a:pt x="1894" y="1622"/>
                          </a:lnTo>
                          <a:lnTo>
                            <a:pt x="1929" y="1624"/>
                          </a:lnTo>
                          <a:lnTo>
                            <a:pt x="1945" y="1626"/>
                          </a:lnTo>
                          <a:lnTo>
                            <a:pt x="1963" y="1626"/>
                          </a:lnTo>
                          <a:lnTo>
                            <a:pt x="1963" y="1618"/>
                          </a:lnTo>
                          <a:lnTo>
                            <a:pt x="1963" y="1626"/>
                          </a:lnTo>
                          <a:lnTo>
                            <a:pt x="1981" y="1627"/>
                          </a:lnTo>
                          <a:lnTo>
                            <a:pt x="1997" y="1628"/>
                          </a:lnTo>
                          <a:lnTo>
                            <a:pt x="2014" y="1628"/>
                          </a:lnTo>
                          <a:lnTo>
                            <a:pt x="2014" y="1620"/>
                          </a:lnTo>
                          <a:lnTo>
                            <a:pt x="2014" y="1628"/>
                          </a:lnTo>
                          <a:lnTo>
                            <a:pt x="2032" y="1630"/>
                          </a:lnTo>
                          <a:lnTo>
                            <a:pt x="2049" y="1630"/>
                          </a:lnTo>
                          <a:lnTo>
                            <a:pt x="2049" y="1615"/>
                          </a:lnTo>
                          <a:lnTo>
                            <a:pt x="2032" y="1615"/>
                          </a:lnTo>
                          <a:lnTo>
                            <a:pt x="2032" y="1622"/>
                          </a:lnTo>
                          <a:lnTo>
                            <a:pt x="2033" y="1615"/>
                          </a:lnTo>
                          <a:lnTo>
                            <a:pt x="2016" y="1614"/>
                          </a:lnTo>
                          <a:lnTo>
                            <a:pt x="1997" y="1614"/>
                          </a:lnTo>
                          <a:lnTo>
                            <a:pt x="1997" y="1620"/>
                          </a:lnTo>
                          <a:lnTo>
                            <a:pt x="1998" y="1614"/>
                          </a:lnTo>
                          <a:lnTo>
                            <a:pt x="1982" y="1612"/>
                          </a:lnTo>
                          <a:lnTo>
                            <a:pt x="1965" y="1611"/>
                          </a:lnTo>
                          <a:lnTo>
                            <a:pt x="1945" y="1611"/>
                          </a:lnTo>
                          <a:lnTo>
                            <a:pt x="1945" y="1618"/>
                          </a:lnTo>
                          <a:lnTo>
                            <a:pt x="1947" y="1611"/>
                          </a:lnTo>
                          <a:lnTo>
                            <a:pt x="1931" y="1609"/>
                          </a:lnTo>
                          <a:lnTo>
                            <a:pt x="1896" y="1607"/>
                          </a:lnTo>
                          <a:lnTo>
                            <a:pt x="1880" y="1605"/>
                          </a:lnTo>
                          <a:lnTo>
                            <a:pt x="1878" y="1612"/>
                          </a:lnTo>
                          <a:lnTo>
                            <a:pt x="1880" y="1605"/>
                          </a:lnTo>
                          <a:lnTo>
                            <a:pt x="1862" y="1603"/>
                          </a:lnTo>
                          <a:lnTo>
                            <a:pt x="1854" y="1601"/>
                          </a:lnTo>
                          <a:lnTo>
                            <a:pt x="1862" y="1603"/>
                          </a:lnTo>
                          <a:lnTo>
                            <a:pt x="1845" y="1601"/>
                          </a:lnTo>
                          <a:lnTo>
                            <a:pt x="1843" y="1608"/>
                          </a:lnTo>
                          <a:lnTo>
                            <a:pt x="1845" y="1601"/>
                          </a:lnTo>
                          <a:lnTo>
                            <a:pt x="1829" y="1599"/>
                          </a:lnTo>
                          <a:lnTo>
                            <a:pt x="1822" y="1597"/>
                          </a:lnTo>
                          <a:lnTo>
                            <a:pt x="1829" y="1599"/>
                          </a:lnTo>
                          <a:lnTo>
                            <a:pt x="1811" y="1597"/>
                          </a:lnTo>
                          <a:lnTo>
                            <a:pt x="1809" y="1604"/>
                          </a:lnTo>
                          <a:lnTo>
                            <a:pt x="1811" y="1597"/>
                          </a:lnTo>
                          <a:lnTo>
                            <a:pt x="1793" y="1595"/>
                          </a:lnTo>
                          <a:lnTo>
                            <a:pt x="1785" y="1593"/>
                          </a:lnTo>
                          <a:lnTo>
                            <a:pt x="1793" y="1595"/>
                          </a:lnTo>
                          <a:lnTo>
                            <a:pt x="1777" y="1593"/>
                          </a:lnTo>
                          <a:lnTo>
                            <a:pt x="1776" y="1600"/>
                          </a:lnTo>
                          <a:lnTo>
                            <a:pt x="1777" y="1593"/>
                          </a:lnTo>
                          <a:lnTo>
                            <a:pt x="1760" y="1589"/>
                          </a:lnTo>
                          <a:lnTo>
                            <a:pt x="1742" y="1587"/>
                          </a:lnTo>
                          <a:lnTo>
                            <a:pt x="1726" y="1584"/>
                          </a:lnTo>
                          <a:lnTo>
                            <a:pt x="1691" y="1576"/>
                          </a:lnTo>
                          <a:lnTo>
                            <a:pt x="1689" y="1583"/>
                          </a:lnTo>
                          <a:lnTo>
                            <a:pt x="1693" y="1576"/>
                          </a:lnTo>
                          <a:lnTo>
                            <a:pt x="1677" y="1571"/>
                          </a:lnTo>
                          <a:lnTo>
                            <a:pt x="1680" y="1572"/>
                          </a:lnTo>
                          <a:lnTo>
                            <a:pt x="1675" y="1571"/>
                          </a:lnTo>
                          <a:lnTo>
                            <a:pt x="1657" y="1567"/>
                          </a:lnTo>
                          <a:lnTo>
                            <a:pt x="1656" y="1573"/>
                          </a:lnTo>
                          <a:lnTo>
                            <a:pt x="1659" y="1567"/>
                          </a:lnTo>
                          <a:lnTo>
                            <a:pt x="1641" y="1561"/>
                          </a:lnTo>
                          <a:lnTo>
                            <a:pt x="1638" y="1568"/>
                          </a:lnTo>
                          <a:lnTo>
                            <a:pt x="1641" y="1561"/>
                          </a:lnTo>
                          <a:lnTo>
                            <a:pt x="1625" y="1556"/>
                          </a:lnTo>
                          <a:lnTo>
                            <a:pt x="1622" y="1563"/>
                          </a:lnTo>
                          <a:lnTo>
                            <a:pt x="1625" y="1557"/>
                          </a:lnTo>
                          <a:lnTo>
                            <a:pt x="1590" y="1544"/>
                          </a:lnTo>
                          <a:lnTo>
                            <a:pt x="1587" y="1549"/>
                          </a:lnTo>
                          <a:lnTo>
                            <a:pt x="1592" y="1544"/>
                          </a:lnTo>
                          <a:lnTo>
                            <a:pt x="1576" y="1536"/>
                          </a:lnTo>
                          <a:lnTo>
                            <a:pt x="1541" y="1520"/>
                          </a:lnTo>
                          <a:lnTo>
                            <a:pt x="1536" y="1525"/>
                          </a:lnTo>
                          <a:lnTo>
                            <a:pt x="1541" y="1520"/>
                          </a:lnTo>
                          <a:lnTo>
                            <a:pt x="1525" y="1510"/>
                          </a:lnTo>
                          <a:lnTo>
                            <a:pt x="1520" y="1516"/>
                          </a:lnTo>
                          <a:lnTo>
                            <a:pt x="1525" y="1510"/>
                          </a:lnTo>
                          <a:lnTo>
                            <a:pt x="1507" y="1499"/>
                          </a:lnTo>
                          <a:lnTo>
                            <a:pt x="1502" y="1505"/>
                          </a:lnTo>
                          <a:lnTo>
                            <a:pt x="1509" y="1499"/>
                          </a:lnTo>
                          <a:lnTo>
                            <a:pt x="1491" y="1487"/>
                          </a:lnTo>
                          <a:lnTo>
                            <a:pt x="1475" y="1475"/>
                          </a:lnTo>
                          <a:lnTo>
                            <a:pt x="1440" y="1449"/>
                          </a:lnTo>
                          <a:lnTo>
                            <a:pt x="1433" y="1454"/>
                          </a:lnTo>
                          <a:lnTo>
                            <a:pt x="1440" y="1450"/>
                          </a:lnTo>
                          <a:lnTo>
                            <a:pt x="1424" y="1434"/>
                          </a:lnTo>
                          <a:lnTo>
                            <a:pt x="1406" y="1418"/>
                          </a:lnTo>
                          <a:lnTo>
                            <a:pt x="1390" y="1400"/>
                          </a:lnTo>
                          <a:lnTo>
                            <a:pt x="1384" y="1404"/>
                          </a:lnTo>
                          <a:lnTo>
                            <a:pt x="1390" y="1400"/>
                          </a:lnTo>
                          <a:lnTo>
                            <a:pt x="1355" y="1360"/>
                          </a:lnTo>
                          <a:lnTo>
                            <a:pt x="1349" y="1364"/>
                          </a:lnTo>
                          <a:lnTo>
                            <a:pt x="1357" y="1360"/>
                          </a:lnTo>
                          <a:lnTo>
                            <a:pt x="1341" y="1339"/>
                          </a:lnTo>
                          <a:lnTo>
                            <a:pt x="1323" y="1316"/>
                          </a:lnTo>
                          <a:lnTo>
                            <a:pt x="1305" y="1292"/>
                          </a:lnTo>
                          <a:lnTo>
                            <a:pt x="1297" y="1296"/>
                          </a:lnTo>
                          <a:lnTo>
                            <a:pt x="1305" y="1293"/>
                          </a:lnTo>
                          <a:lnTo>
                            <a:pt x="1289" y="1267"/>
                          </a:lnTo>
                          <a:lnTo>
                            <a:pt x="1272" y="1241"/>
                          </a:lnTo>
                          <a:lnTo>
                            <a:pt x="1254" y="1211"/>
                          </a:lnTo>
                          <a:lnTo>
                            <a:pt x="1246" y="1214"/>
                          </a:lnTo>
                          <a:lnTo>
                            <a:pt x="1254" y="1211"/>
                          </a:lnTo>
                          <a:lnTo>
                            <a:pt x="1238" y="1182"/>
                          </a:lnTo>
                          <a:lnTo>
                            <a:pt x="1221" y="1151"/>
                          </a:lnTo>
                          <a:lnTo>
                            <a:pt x="1203" y="1117"/>
                          </a:lnTo>
                          <a:lnTo>
                            <a:pt x="1187" y="1084"/>
                          </a:lnTo>
                          <a:lnTo>
                            <a:pt x="1152" y="1014"/>
                          </a:lnTo>
                          <a:lnTo>
                            <a:pt x="1144" y="1017"/>
                          </a:lnTo>
                          <a:lnTo>
                            <a:pt x="1152" y="1015"/>
                          </a:lnTo>
                          <a:lnTo>
                            <a:pt x="1136" y="979"/>
                          </a:lnTo>
                          <a:lnTo>
                            <a:pt x="1144" y="997"/>
                          </a:lnTo>
                          <a:lnTo>
                            <a:pt x="1136" y="978"/>
                          </a:lnTo>
                          <a:lnTo>
                            <a:pt x="1118" y="940"/>
                          </a:lnTo>
                          <a:lnTo>
                            <a:pt x="1101" y="901"/>
                          </a:lnTo>
                          <a:lnTo>
                            <a:pt x="1093" y="904"/>
                          </a:lnTo>
                          <a:lnTo>
                            <a:pt x="1101" y="903"/>
                          </a:lnTo>
                          <a:lnTo>
                            <a:pt x="1085" y="865"/>
                          </a:lnTo>
                          <a:lnTo>
                            <a:pt x="1093" y="884"/>
                          </a:lnTo>
                          <a:lnTo>
                            <a:pt x="1085" y="864"/>
                          </a:lnTo>
                          <a:lnTo>
                            <a:pt x="1049" y="786"/>
                          </a:lnTo>
                          <a:lnTo>
                            <a:pt x="1041" y="789"/>
                          </a:lnTo>
                          <a:lnTo>
                            <a:pt x="1049" y="787"/>
                          </a:lnTo>
                          <a:lnTo>
                            <a:pt x="1033" y="750"/>
                          </a:lnTo>
                          <a:lnTo>
                            <a:pt x="1041" y="769"/>
                          </a:lnTo>
                          <a:lnTo>
                            <a:pt x="1033" y="748"/>
                          </a:lnTo>
                          <a:lnTo>
                            <a:pt x="1016" y="709"/>
                          </a:lnTo>
                          <a:lnTo>
                            <a:pt x="998" y="672"/>
                          </a:lnTo>
                          <a:lnTo>
                            <a:pt x="981" y="636"/>
                          </a:lnTo>
                          <a:lnTo>
                            <a:pt x="973" y="638"/>
                          </a:lnTo>
                          <a:lnTo>
                            <a:pt x="981" y="637"/>
                          </a:lnTo>
                          <a:lnTo>
                            <a:pt x="965" y="601"/>
                          </a:lnTo>
                          <a:lnTo>
                            <a:pt x="969" y="612"/>
                          </a:lnTo>
                          <a:lnTo>
                            <a:pt x="965" y="600"/>
                          </a:lnTo>
                          <a:lnTo>
                            <a:pt x="947" y="563"/>
                          </a:lnTo>
                          <a:lnTo>
                            <a:pt x="929" y="530"/>
                          </a:lnTo>
                          <a:lnTo>
                            <a:pt x="913" y="496"/>
                          </a:lnTo>
                          <a:lnTo>
                            <a:pt x="896" y="464"/>
                          </a:lnTo>
                          <a:lnTo>
                            <a:pt x="878" y="433"/>
                          </a:lnTo>
                          <a:lnTo>
                            <a:pt x="862" y="404"/>
                          </a:lnTo>
                          <a:lnTo>
                            <a:pt x="859" y="398"/>
                          </a:lnTo>
                          <a:lnTo>
                            <a:pt x="862" y="404"/>
                          </a:lnTo>
                          <a:lnTo>
                            <a:pt x="845" y="376"/>
                          </a:lnTo>
                          <a:lnTo>
                            <a:pt x="829" y="349"/>
                          </a:lnTo>
                          <a:lnTo>
                            <a:pt x="811" y="323"/>
                          </a:lnTo>
                          <a:lnTo>
                            <a:pt x="801" y="310"/>
                          </a:lnTo>
                          <a:lnTo>
                            <a:pt x="811" y="322"/>
                          </a:lnTo>
                          <a:lnTo>
                            <a:pt x="793" y="298"/>
                          </a:lnTo>
                          <a:lnTo>
                            <a:pt x="785" y="302"/>
                          </a:lnTo>
                          <a:lnTo>
                            <a:pt x="793" y="299"/>
                          </a:lnTo>
                          <a:lnTo>
                            <a:pt x="777" y="276"/>
                          </a:lnTo>
                          <a:lnTo>
                            <a:pt x="776" y="275"/>
                          </a:lnTo>
                          <a:lnTo>
                            <a:pt x="741" y="235"/>
                          </a:lnTo>
                          <a:lnTo>
                            <a:pt x="725" y="216"/>
                          </a:lnTo>
                          <a:lnTo>
                            <a:pt x="721" y="212"/>
                          </a:lnTo>
                          <a:lnTo>
                            <a:pt x="725" y="216"/>
                          </a:lnTo>
                          <a:lnTo>
                            <a:pt x="707" y="198"/>
                          </a:lnTo>
                          <a:lnTo>
                            <a:pt x="689" y="182"/>
                          </a:lnTo>
                          <a:lnTo>
                            <a:pt x="673" y="168"/>
                          </a:lnTo>
                          <a:lnTo>
                            <a:pt x="673" y="166"/>
                          </a:lnTo>
                          <a:lnTo>
                            <a:pt x="638" y="139"/>
                          </a:lnTo>
                          <a:lnTo>
                            <a:pt x="622" y="127"/>
                          </a:lnTo>
                          <a:lnTo>
                            <a:pt x="625" y="130"/>
                          </a:lnTo>
                          <a:lnTo>
                            <a:pt x="621" y="127"/>
                          </a:lnTo>
                          <a:lnTo>
                            <a:pt x="603" y="117"/>
                          </a:lnTo>
                          <a:lnTo>
                            <a:pt x="595" y="111"/>
                          </a:lnTo>
                          <a:lnTo>
                            <a:pt x="603" y="117"/>
                          </a:lnTo>
                          <a:lnTo>
                            <a:pt x="585" y="107"/>
                          </a:lnTo>
                          <a:lnTo>
                            <a:pt x="569" y="98"/>
                          </a:lnTo>
                          <a:lnTo>
                            <a:pt x="552" y="88"/>
                          </a:lnTo>
                          <a:lnTo>
                            <a:pt x="557" y="90"/>
                          </a:lnTo>
                          <a:lnTo>
                            <a:pt x="550" y="88"/>
                          </a:lnTo>
                          <a:lnTo>
                            <a:pt x="533" y="82"/>
                          </a:lnTo>
                          <a:lnTo>
                            <a:pt x="529" y="87"/>
                          </a:lnTo>
                          <a:lnTo>
                            <a:pt x="534" y="82"/>
                          </a:lnTo>
                          <a:lnTo>
                            <a:pt x="518" y="74"/>
                          </a:lnTo>
                          <a:lnTo>
                            <a:pt x="520" y="74"/>
                          </a:lnTo>
                          <a:lnTo>
                            <a:pt x="517" y="74"/>
                          </a:lnTo>
                          <a:lnTo>
                            <a:pt x="481" y="60"/>
                          </a:lnTo>
                          <a:lnTo>
                            <a:pt x="467" y="54"/>
                          </a:lnTo>
                          <a:lnTo>
                            <a:pt x="481" y="59"/>
                          </a:lnTo>
                          <a:lnTo>
                            <a:pt x="465" y="54"/>
                          </a:lnTo>
                          <a:lnTo>
                            <a:pt x="473" y="56"/>
                          </a:lnTo>
                          <a:lnTo>
                            <a:pt x="465" y="54"/>
                          </a:lnTo>
                          <a:lnTo>
                            <a:pt x="448" y="48"/>
                          </a:lnTo>
                          <a:lnTo>
                            <a:pt x="432" y="44"/>
                          </a:lnTo>
                          <a:lnTo>
                            <a:pt x="440" y="47"/>
                          </a:lnTo>
                          <a:lnTo>
                            <a:pt x="430" y="44"/>
                          </a:lnTo>
                          <a:lnTo>
                            <a:pt x="395" y="36"/>
                          </a:lnTo>
                          <a:lnTo>
                            <a:pt x="393" y="43"/>
                          </a:lnTo>
                          <a:lnTo>
                            <a:pt x="397" y="36"/>
                          </a:lnTo>
                          <a:lnTo>
                            <a:pt x="381" y="32"/>
                          </a:lnTo>
                          <a:lnTo>
                            <a:pt x="379" y="32"/>
                          </a:lnTo>
                          <a:lnTo>
                            <a:pt x="361" y="29"/>
                          </a:lnTo>
                          <a:lnTo>
                            <a:pt x="344" y="25"/>
                          </a:lnTo>
                          <a:lnTo>
                            <a:pt x="339" y="24"/>
                          </a:lnTo>
                          <a:lnTo>
                            <a:pt x="344" y="25"/>
                          </a:lnTo>
                          <a:lnTo>
                            <a:pt x="328" y="24"/>
                          </a:lnTo>
                          <a:lnTo>
                            <a:pt x="326" y="31"/>
                          </a:lnTo>
                          <a:lnTo>
                            <a:pt x="328" y="24"/>
                          </a:lnTo>
                          <a:lnTo>
                            <a:pt x="275" y="16"/>
                          </a:lnTo>
                          <a:lnTo>
                            <a:pt x="267" y="15"/>
                          </a:lnTo>
                          <a:lnTo>
                            <a:pt x="275" y="16"/>
                          </a:lnTo>
                          <a:lnTo>
                            <a:pt x="259" y="15"/>
                          </a:lnTo>
                          <a:lnTo>
                            <a:pt x="224" y="12"/>
                          </a:lnTo>
                          <a:lnTo>
                            <a:pt x="222" y="19"/>
                          </a:lnTo>
                          <a:lnTo>
                            <a:pt x="224" y="12"/>
                          </a:lnTo>
                          <a:lnTo>
                            <a:pt x="208" y="9"/>
                          </a:lnTo>
                          <a:lnTo>
                            <a:pt x="201" y="8"/>
                          </a:lnTo>
                          <a:lnTo>
                            <a:pt x="208" y="9"/>
                          </a:lnTo>
                          <a:lnTo>
                            <a:pt x="190" y="8"/>
                          </a:lnTo>
                          <a:lnTo>
                            <a:pt x="171" y="8"/>
                          </a:lnTo>
                          <a:lnTo>
                            <a:pt x="171" y="15"/>
                          </a:lnTo>
                          <a:lnTo>
                            <a:pt x="172" y="8"/>
                          </a:lnTo>
                          <a:lnTo>
                            <a:pt x="156" y="7"/>
                          </a:lnTo>
                          <a:lnTo>
                            <a:pt x="139" y="5"/>
                          </a:lnTo>
                          <a:lnTo>
                            <a:pt x="120" y="5"/>
                          </a:lnTo>
                          <a:lnTo>
                            <a:pt x="120" y="12"/>
                          </a:lnTo>
                          <a:lnTo>
                            <a:pt x="121" y="5"/>
                          </a:lnTo>
                          <a:lnTo>
                            <a:pt x="105" y="4"/>
                          </a:lnTo>
                          <a:lnTo>
                            <a:pt x="88" y="3"/>
                          </a:lnTo>
                          <a:lnTo>
                            <a:pt x="68" y="3"/>
                          </a:lnTo>
                          <a:lnTo>
                            <a:pt x="68" y="9"/>
                          </a:lnTo>
                          <a:lnTo>
                            <a:pt x="70" y="3"/>
                          </a:lnTo>
                          <a:lnTo>
                            <a:pt x="54" y="1"/>
                          </a:lnTo>
                          <a:lnTo>
                            <a:pt x="35" y="1"/>
                          </a:lnTo>
                          <a:lnTo>
                            <a:pt x="35" y="8"/>
                          </a:lnTo>
                          <a:lnTo>
                            <a:pt x="36" y="1"/>
                          </a:lnTo>
                          <a:lnTo>
                            <a:pt x="19" y="0"/>
                          </a:lnTo>
                          <a:lnTo>
                            <a:pt x="17" y="0"/>
                          </a:lnTo>
                          <a:lnTo>
                            <a:pt x="0" y="0"/>
                          </a:lnTo>
                          <a:close/>
                        </a:path>
                      </a:pathLst>
                    </a:custGeom>
                    <a:solidFill>
                      <a:srgbClr val="0000FF"/>
                    </a:solidFill>
                    <a:ln w="0">
                      <a:solidFill>
                        <a:srgbClr val="0000FF"/>
                      </a:solidFill>
                      <a:round/>
                      <a:headEnd/>
                      <a:tailEnd/>
                    </a:ln>
                  </p:spPr>
                  <p:txBody>
                    <a:bodyPr/>
                    <a:lstStyle/>
                    <a:p>
                      <a:endParaRPr lang="en-US">
                        <a:solidFill>
                          <a:srgbClr val="000000"/>
                        </a:solidFill>
                      </a:endParaRPr>
                    </a:p>
                  </p:txBody>
                </p:sp>
                <p:sp>
                  <p:nvSpPr>
                    <p:cNvPr id="179236" name="Text Box 9"/>
                    <p:cNvSpPr txBox="1">
                      <a:spLocks noChangeArrowheads="1"/>
                    </p:cNvSpPr>
                    <p:nvPr/>
                  </p:nvSpPr>
                  <p:spPr bwMode="auto">
                    <a:xfrm>
                      <a:off x="1240" y="2474"/>
                      <a:ext cx="227" cy="266"/>
                    </a:xfrm>
                    <a:prstGeom prst="rect">
                      <a:avLst/>
                    </a:prstGeom>
                    <a:noFill/>
                    <a:ln w="9525">
                      <a:noFill/>
                      <a:miter lim="800000"/>
                      <a:headEnd/>
                      <a:tailEnd/>
                    </a:ln>
                  </p:spPr>
                  <p:txBody>
                    <a:bodyPr/>
                    <a:lstStyle/>
                    <a:p>
                      <a:pPr eaLnBrk="0" hangingPunct="0">
                        <a:spcBef>
                          <a:spcPct val="50000"/>
                        </a:spcBef>
                      </a:pPr>
                      <a:r>
                        <a:rPr lang="en-US" sz="1000">
                          <a:solidFill>
                            <a:srgbClr val="000000"/>
                          </a:solidFill>
                        </a:rPr>
                        <a:t>0.5</a:t>
                      </a:r>
                      <a:endParaRPr lang="en-US" sz="2800" b="1">
                        <a:solidFill>
                          <a:srgbClr val="000000"/>
                        </a:solidFill>
                      </a:endParaRPr>
                    </a:p>
                  </p:txBody>
                </p:sp>
                <p:sp>
                  <p:nvSpPr>
                    <p:cNvPr id="179237" name="Text Box 10"/>
                    <p:cNvSpPr txBox="1">
                      <a:spLocks noChangeArrowheads="1"/>
                    </p:cNvSpPr>
                    <p:nvPr/>
                  </p:nvSpPr>
                  <p:spPr bwMode="auto">
                    <a:xfrm>
                      <a:off x="1504" y="3285"/>
                      <a:ext cx="394"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rPr>
                        <a:t>-6</a:t>
                      </a:r>
                      <a:endParaRPr lang="en-US" sz="2800" b="1">
                        <a:solidFill>
                          <a:srgbClr val="000000"/>
                        </a:solidFill>
                      </a:endParaRPr>
                    </a:p>
                  </p:txBody>
                </p:sp>
                <p:sp>
                  <p:nvSpPr>
                    <p:cNvPr id="179238" name="Text Box 11"/>
                    <p:cNvSpPr txBox="1">
                      <a:spLocks noChangeArrowheads="1"/>
                    </p:cNvSpPr>
                    <p:nvPr/>
                  </p:nvSpPr>
                  <p:spPr bwMode="auto">
                    <a:xfrm>
                      <a:off x="1986" y="3285"/>
                      <a:ext cx="220"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rPr>
                        <a:t>-4</a:t>
                      </a:r>
                      <a:endParaRPr lang="en-US" sz="2800" b="1">
                        <a:solidFill>
                          <a:srgbClr val="000000"/>
                        </a:solidFill>
                      </a:endParaRPr>
                    </a:p>
                  </p:txBody>
                </p:sp>
                <p:sp>
                  <p:nvSpPr>
                    <p:cNvPr id="179239" name="Text Box 12"/>
                    <p:cNvSpPr txBox="1">
                      <a:spLocks noChangeArrowheads="1"/>
                    </p:cNvSpPr>
                    <p:nvPr/>
                  </p:nvSpPr>
                  <p:spPr bwMode="auto">
                    <a:xfrm>
                      <a:off x="2468" y="3285"/>
                      <a:ext cx="221"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rPr>
                        <a:t>-2</a:t>
                      </a:r>
                      <a:endParaRPr lang="en-US" sz="2800" b="1">
                        <a:solidFill>
                          <a:srgbClr val="000000"/>
                        </a:solidFill>
                      </a:endParaRPr>
                    </a:p>
                  </p:txBody>
                </p:sp>
                <p:sp>
                  <p:nvSpPr>
                    <p:cNvPr id="179240" name="Text Box 13"/>
                    <p:cNvSpPr txBox="1">
                      <a:spLocks noChangeArrowheads="1"/>
                    </p:cNvSpPr>
                    <p:nvPr/>
                  </p:nvSpPr>
                  <p:spPr bwMode="auto">
                    <a:xfrm>
                      <a:off x="1460" y="2039"/>
                      <a:ext cx="482" cy="212"/>
                    </a:xfrm>
                    <a:prstGeom prst="rect">
                      <a:avLst/>
                    </a:prstGeom>
                    <a:noFill/>
                    <a:ln w="9525" algn="ctr">
                      <a:noFill/>
                      <a:miter lim="800000"/>
                      <a:headEnd/>
                      <a:tailEnd/>
                    </a:ln>
                  </p:spPr>
                  <p:txBody>
                    <a:bodyPr/>
                    <a:lstStyle/>
                    <a:p>
                      <a:pPr eaLnBrk="0" hangingPunct="0">
                        <a:spcBef>
                          <a:spcPct val="50000"/>
                        </a:spcBef>
                      </a:pPr>
                      <a:r>
                        <a:rPr lang="en-US">
                          <a:solidFill>
                            <a:srgbClr val="0000FF"/>
                          </a:solidFill>
                        </a:rPr>
                        <a:t>Na</a:t>
                      </a:r>
                      <a:r>
                        <a:rPr lang="en-US" baseline="30000">
                          <a:solidFill>
                            <a:srgbClr val="0000FF"/>
                          </a:solidFill>
                        </a:rPr>
                        <a:t>+</a:t>
                      </a:r>
                      <a:r>
                        <a:rPr lang="en-US" sz="1000" baseline="30000">
                          <a:solidFill>
                            <a:srgbClr val="0000FF"/>
                          </a:solidFill>
                        </a:rPr>
                        <a:t> </a:t>
                      </a:r>
                      <a:r>
                        <a:rPr lang="en-US" sz="1200">
                          <a:solidFill>
                            <a:srgbClr val="0000FF"/>
                          </a:solidFill>
                        </a:rPr>
                        <a:t> </a:t>
                      </a:r>
                      <a:endParaRPr lang="en-US" sz="2800" b="1">
                        <a:solidFill>
                          <a:srgbClr val="000000"/>
                        </a:solidFill>
                      </a:endParaRPr>
                    </a:p>
                  </p:txBody>
                </p:sp>
                <p:sp>
                  <p:nvSpPr>
                    <p:cNvPr id="179241" name="Text Box 14"/>
                    <p:cNvSpPr txBox="1">
                      <a:spLocks noChangeArrowheads="1"/>
                    </p:cNvSpPr>
                    <p:nvPr/>
                  </p:nvSpPr>
                  <p:spPr bwMode="auto">
                    <a:xfrm>
                      <a:off x="1288" y="3237"/>
                      <a:ext cx="220" cy="149"/>
                    </a:xfrm>
                    <a:prstGeom prst="rect">
                      <a:avLst/>
                    </a:prstGeom>
                    <a:noFill/>
                    <a:ln w="9525" algn="ctr">
                      <a:noFill/>
                      <a:miter lim="800000"/>
                      <a:headEnd/>
                      <a:tailEnd/>
                    </a:ln>
                  </p:spPr>
                  <p:txBody>
                    <a:bodyPr/>
                    <a:lstStyle/>
                    <a:p>
                      <a:pPr eaLnBrk="0" hangingPunct="0">
                        <a:spcBef>
                          <a:spcPct val="50000"/>
                        </a:spcBef>
                      </a:pPr>
                      <a:r>
                        <a:rPr lang="en-US" sz="1000">
                          <a:solidFill>
                            <a:srgbClr val="000000"/>
                          </a:solidFill>
                        </a:rPr>
                        <a:t>0</a:t>
                      </a:r>
                      <a:endParaRPr lang="en-US" sz="2800" b="1">
                        <a:solidFill>
                          <a:srgbClr val="000000"/>
                        </a:solidFill>
                      </a:endParaRPr>
                    </a:p>
                  </p:txBody>
                </p:sp>
                <p:sp>
                  <p:nvSpPr>
                    <p:cNvPr id="179242" name="Text Box 15"/>
                    <p:cNvSpPr txBox="1">
                      <a:spLocks noChangeArrowheads="1"/>
                    </p:cNvSpPr>
                    <p:nvPr/>
                  </p:nvSpPr>
                  <p:spPr bwMode="auto">
                    <a:xfrm>
                      <a:off x="1240" y="1758"/>
                      <a:ext cx="220" cy="149"/>
                    </a:xfrm>
                    <a:prstGeom prst="rect">
                      <a:avLst/>
                    </a:prstGeom>
                    <a:noFill/>
                    <a:ln w="9525" algn="ctr">
                      <a:noFill/>
                      <a:miter lim="800000"/>
                      <a:headEnd/>
                      <a:tailEnd/>
                    </a:ln>
                  </p:spPr>
                  <p:txBody>
                    <a:bodyPr/>
                    <a:lstStyle/>
                    <a:p>
                      <a:pPr eaLnBrk="0" hangingPunct="0">
                        <a:spcBef>
                          <a:spcPct val="50000"/>
                        </a:spcBef>
                      </a:pPr>
                      <a:r>
                        <a:rPr lang="en-US" sz="1000">
                          <a:solidFill>
                            <a:srgbClr val="000000"/>
                          </a:solidFill>
                        </a:rPr>
                        <a:t>1</a:t>
                      </a:r>
                      <a:endParaRPr lang="en-US" sz="2800" b="1">
                        <a:solidFill>
                          <a:srgbClr val="000000"/>
                        </a:solidFill>
                      </a:endParaRPr>
                    </a:p>
                  </p:txBody>
                </p:sp>
                <p:sp>
                  <p:nvSpPr>
                    <p:cNvPr id="179243" name="Text Box 16"/>
                    <p:cNvSpPr txBox="1">
                      <a:spLocks noChangeArrowheads="1"/>
                    </p:cNvSpPr>
                    <p:nvPr/>
                  </p:nvSpPr>
                  <p:spPr bwMode="auto">
                    <a:xfrm>
                      <a:off x="2337" y="2039"/>
                      <a:ext cx="438" cy="212"/>
                    </a:xfrm>
                    <a:prstGeom prst="rect">
                      <a:avLst/>
                    </a:prstGeom>
                    <a:noFill/>
                    <a:ln w="9525" algn="ctr">
                      <a:noFill/>
                      <a:miter lim="800000"/>
                      <a:headEnd/>
                      <a:tailEnd/>
                    </a:ln>
                  </p:spPr>
                  <p:txBody>
                    <a:bodyPr/>
                    <a:lstStyle/>
                    <a:p>
                      <a:pPr eaLnBrk="0" hangingPunct="0">
                        <a:spcBef>
                          <a:spcPct val="50000"/>
                        </a:spcBef>
                      </a:pPr>
                      <a:r>
                        <a:rPr lang="en-US">
                          <a:solidFill>
                            <a:srgbClr val="FF0000"/>
                          </a:solidFill>
                        </a:rPr>
                        <a:t>Ca</a:t>
                      </a:r>
                      <a:r>
                        <a:rPr lang="en-US" baseline="30000">
                          <a:solidFill>
                            <a:srgbClr val="FF0000"/>
                          </a:solidFill>
                        </a:rPr>
                        <a:t>2+</a:t>
                      </a:r>
                      <a:r>
                        <a:rPr lang="en-US" sz="1000" baseline="30000">
                          <a:solidFill>
                            <a:srgbClr val="FF0000"/>
                          </a:solidFill>
                        </a:rPr>
                        <a:t> </a:t>
                      </a:r>
                      <a:r>
                        <a:rPr lang="en-US">
                          <a:solidFill>
                            <a:srgbClr val="FF0000"/>
                          </a:solidFill>
                        </a:rPr>
                        <a:t> </a:t>
                      </a:r>
                      <a:endParaRPr lang="en-US" sz="2800" b="1">
                        <a:solidFill>
                          <a:srgbClr val="000000"/>
                        </a:solidFill>
                      </a:endParaRPr>
                    </a:p>
                  </p:txBody>
                </p:sp>
                <p:sp>
                  <p:nvSpPr>
                    <p:cNvPr id="179244" name="Freeform 17"/>
                    <p:cNvSpPr>
                      <a:spLocks/>
                    </p:cNvSpPr>
                    <p:nvPr/>
                  </p:nvSpPr>
                  <p:spPr bwMode="auto">
                    <a:xfrm>
                      <a:off x="2508" y="3213"/>
                      <a:ext cx="73"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9"/>
                          </a:lnTo>
                          <a:lnTo>
                            <a:pt x="94" y="14"/>
                          </a:lnTo>
                          <a:lnTo>
                            <a:pt x="75" y="4"/>
                          </a:lnTo>
                          <a:lnTo>
                            <a:pt x="54" y="0"/>
                          </a:lnTo>
                          <a:lnTo>
                            <a:pt x="34" y="4"/>
                          </a:lnTo>
                          <a:lnTo>
                            <a:pt x="16" y="14"/>
                          </a:lnTo>
                          <a:lnTo>
                            <a:pt x="5" y="29"/>
                          </a:lnTo>
                          <a:lnTo>
                            <a:pt x="0" y="46"/>
                          </a:lnTo>
                          <a:lnTo>
                            <a:pt x="5" y="64"/>
                          </a:lnTo>
                          <a:lnTo>
                            <a:pt x="16" y="80"/>
                          </a:lnTo>
                          <a:lnTo>
                            <a:pt x="34" y="89"/>
                          </a:lnTo>
                          <a:lnTo>
                            <a:pt x="54" y="93"/>
                          </a:lnTo>
                          <a:lnTo>
                            <a:pt x="75" y="89"/>
                          </a:lnTo>
                          <a:lnTo>
                            <a:pt x="94" y="80"/>
                          </a:lnTo>
                          <a:lnTo>
                            <a:pt x="106" y="64"/>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79245" name="Freeform 18"/>
                    <p:cNvSpPr>
                      <a:spLocks/>
                    </p:cNvSpPr>
                    <p:nvPr/>
                  </p:nvSpPr>
                  <p:spPr bwMode="auto">
                    <a:xfrm>
                      <a:off x="2233" y="2951"/>
                      <a:ext cx="73" cy="76"/>
                    </a:xfrm>
                    <a:custGeom>
                      <a:avLst/>
                      <a:gdLst>
                        <a:gd name="T0" fmla="*/ 1 w 111"/>
                        <a:gd name="T1" fmla="*/ 2 h 92"/>
                        <a:gd name="T2" fmla="*/ 1 w 111"/>
                        <a:gd name="T3" fmla="*/ 2 h 92"/>
                        <a:gd name="T4" fmla="*/ 1 w 111"/>
                        <a:gd name="T5" fmla="*/ 2 h 92"/>
                        <a:gd name="T6" fmla="*/ 1 w 111"/>
                        <a:gd name="T7" fmla="*/ 2 h 92"/>
                        <a:gd name="T8" fmla="*/ 1 w 111"/>
                        <a:gd name="T9" fmla="*/ 0 h 92"/>
                        <a:gd name="T10" fmla="*/ 1 w 111"/>
                        <a:gd name="T11" fmla="*/ 2 h 92"/>
                        <a:gd name="T12" fmla="*/ 1 w 111"/>
                        <a:gd name="T13" fmla="*/ 2 h 92"/>
                        <a:gd name="T14" fmla="*/ 1 w 111"/>
                        <a:gd name="T15" fmla="*/ 2 h 92"/>
                        <a:gd name="T16" fmla="*/ 0 w 111"/>
                        <a:gd name="T17" fmla="*/ 2 h 92"/>
                        <a:gd name="T18" fmla="*/ 1 w 111"/>
                        <a:gd name="T19" fmla="*/ 2 h 92"/>
                        <a:gd name="T20" fmla="*/ 1 w 111"/>
                        <a:gd name="T21" fmla="*/ 2 h 92"/>
                        <a:gd name="T22" fmla="*/ 1 w 111"/>
                        <a:gd name="T23" fmla="*/ 2 h 92"/>
                        <a:gd name="T24" fmla="*/ 1 w 111"/>
                        <a:gd name="T25" fmla="*/ 2 h 92"/>
                        <a:gd name="T26" fmla="*/ 1 w 111"/>
                        <a:gd name="T27" fmla="*/ 2 h 92"/>
                        <a:gd name="T28" fmla="*/ 1 w 111"/>
                        <a:gd name="T29" fmla="*/ 2 h 92"/>
                        <a:gd name="T30" fmla="*/ 1 w 111"/>
                        <a:gd name="T31" fmla="*/ 2 h 92"/>
                        <a:gd name="T32" fmla="*/ 1 w 111"/>
                        <a:gd name="T33" fmla="*/ 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92"/>
                        <a:gd name="T53" fmla="*/ 111 w 111"/>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92">
                          <a:moveTo>
                            <a:pt x="111" y="47"/>
                          </a:moveTo>
                          <a:lnTo>
                            <a:pt x="106" y="28"/>
                          </a:lnTo>
                          <a:lnTo>
                            <a:pt x="95" y="13"/>
                          </a:lnTo>
                          <a:lnTo>
                            <a:pt x="77" y="4"/>
                          </a:lnTo>
                          <a:lnTo>
                            <a:pt x="56" y="0"/>
                          </a:lnTo>
                          <a:lnTo>
                            <a:pt x="36" y="4"/>
                          </a:lnTo>
                          <a:lnTo>
                            <a:pt x="16" y="13"/>
                          </a:lnTo>
                          <a:lnTo>
                            <a:pt x="5" y="28"/>
                          </a:lnTo>
                          <a:lnTo>
                            <a:pt x="0" y="47"/>
                          </a:lnTo>
                          <a:lnTo>
                            <a:pt x="5" y="64"/>
                          </a:lnTo>
                          <a:lnTo>
                            <a:pt x="16" y="79"/>
                          </a:lnTo>
                          <a:lnTo>
                            <a:pt x="36" y="88"/>
                          </a:lnTo>
                          <a:lnTo>
                            <a:pt x="56" y="92"/>
                          </a:lnTo>
                          <a:lnTo>
                            <a:pt x="77" y="88"/>
                          </a:lnTo>
                          <a:lnTo>
                            <a:pt x="95" y="79"/>
                          </a:lnTo>
                          <a:lnTo>
                            <a:pt x="106" y="64"/>
                          </a:lnTo>
                          <a:lnTo>
                            <a:pt x="111" y="47"/>
                          </a:lnTo>
                          <a:close/>
                        </a:path>
                      </a:pathLst>
                    </a:custGeom>
                    <a:solidFill>
                      <a:srgbClr val="0000FF"/>
                    </a:solidFill>
                    <a:ln w="0">
                      <a:noFill/>
                      <a:round/>
                      <a:headEnd/>
                      <a:tailEnd/>
                    </a:ln>
                  </p:spPr>
                  <p:txBody>
                    <a:bodyPr/>
                    <a:lstStyle/>
                    <a:p>
                      <a:endParaRPr lang="en-US">
                        <a:solidFill>
                          <a:srgbClr val="000000"/>
                        </a:solidFill>
                      </a:endParaRPr>
                    </a:p>
                  </p:txBody>
                </p:sp>
                <p:sp>
                  <p:nvSpPr>
                    <p:cNvPr id="179246" name="Freeform 19"/>
                    <p:cNvSpPr>
                      <a:spLocks/>
                    </p:cNvSpPr>
                    <p:nvPr/>
                  </p:nvSpPr>
                  <p:spPr bwMode="auto">
                    <a:xfrm>
                      <a:off x="2050" y="249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79247" name="Freeform 20"/>
                    <p:cNvSpPr>
                      <a:spLocks/>
                    </p:cNvSpPr>
                    <p:nvPr/>
                  </p:nvSpPr>
                  <p:spPr bwMode="auto">
                    <a:xfrm>
                      <a:off x="1824" y="2061"/>
                      <a:ext cx="72" cy="75"/>
                    </a:xfrm>
                    <a:custGeom>
                      <a:avLst/>
                      <a:gdLst>
                        <a:gd name="T0" fmla="*/ 1 w 110"/>
                        <a:gd name="T1" fmla="*/ 2 h 92"/>
                        <a:gd name="T2" fmla="*/ 1 w 110"/>
                        <a:gd name="T3" fmla="*/ 2 h 92"/>
                        <a:gd name="T4" fmla="*/ 1 w 110"/>
                        <a:gd name="T5" fmla="*/ 2 h 92"/>
                        <a:gd name="T6" fmla="*/ 1 w 110"/>
                        <a:gd name="T7" fmla="*/ 2 h 92"/>
                        <a:gd name="T8" fmla="*/ 1 w 110"/>
                        <a:gd name="T9" fmla="*/ 0 h 92"/>
                        <a:gd name="T10" fmla="*/ 1 w 110"/>
                        <a:gd name="T11" fmla="*/ 2 h 92"/>
                        <a:gd name="T12" fmla="*/ 1 w 110"/>
                        <a:gd name="T13" fmla="*/ 2 h 92"/>
                        <a:gd name="T14" fmla="*/ 1 w 110"/>
                        <a:gd name="T15" fmla="*/ 2 h 92"/>
                        <a:gd name="T16" fmla="*/ 0 w 110"/>
                        <a:gd name="T17" fmla="*/ 2 h 92"/>
                        <a:gd name="T18" fmla="*/ 1 w 110"/>
                        <a:gd name="T19" fmla="*/ 2 h 92"/>
                        <a:gd name="T20" fmla="*/ 1 w 110"/>
                        <a:gd name="T21" fmla="*/ 2 h 92"/>
                        <a:gd name="T22" fmla="*/ 1 w 110"/>
                        <a:gd name="T23" fmla="*/ 2 h 92"/>
                        <a:gd name="T24" fmla="*/ 1 w 110"/>
                        <a:gd name="T25" fmla="*/ 2 h 92"/>
                        <a:gd name="T26" fmla="*/ 1 w 110"/>
                        <a:gd name="T27" fmla="*/ 2 h 92"/>
                        <a:gd name="T28" fmla="*/ 1 w 110"/>
                        <a:gd name="T29" fmla="*/ 2 h 92"/>
                        <a:gd name="T30" fmla="*/ 1 w 110"/>
                        <a:gd name="T31" fmla="*/ 2 h 92"/>
                        <a:gd name="T32" fmla="*/ 1 w 110"/>
                        <a:gd name="T33" fmla="*/ 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2"/>
                        <a:gd name="T53" fmla="*/ 110 w 11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2">
                          <a:moveTo>
                            <a:pt x="110" y="45"/>
                          </a:moveTo>
                          <a:lnTo>
                            <a:pt x="106" y="28"/>
                          </a:lnTo>
                          <a:lnTo>
                            <a:pt x="94" y="13"/>
                          </a:lnTo>
                          <a:lnTo>
                            <a:pt x="77" y="4"/>
                          </a:lnTo>
                          <a:lnTo>
                            <a:pt x="56" y="0"/>
                          </a:lnTo>
                          <a:lnTo>
                            <a:pt x="35" y="4"/>
                          </a:lnTo>
                          <a:lnTo>
                            <a:pt x="16" y="13"/>
                          </a:lnTo>
                          <a:lnTo>
                            <a:pt x="5" y="28"/>
                          </a:lnTo>
                          <a:lnTo>
                            <a:pt x="0" y="45"/>
                          </a:lnTo>
                          <a:lnTo>
                            <a:pt x="5" y="63"/>
                          </a:lnTo>
                          <a:lnTo>
                            <a:pt x="16" y="79"/>
                          </a:lnTo>
                          <a:lnTo>
                            <a:pt x="35" y="88"/>
                          </a:lnTo>
                          <a:lnTo>
                            <a:pt x="56" y="92"/>
                          </a:lnTo>
                          <a:lnTo>
                            <a:pt x="77" y="88"/>
                          </a:lnTo>
                          <a:lnTo>
                            <a:pt x="94" y="79"/>
                          </a:lnTo>
                          <a:lnTo>
                            <a:pt x="106" y="63"/>
                          </a:lnTo>
                          <a:lnTo>
                            <a:pt x="110" y="45"/>
                          </a:lnTo>
                          <a:close/>
                        </a:path>
                      </a:pathLst>
                    </a:custGeom>
                    <a:solidFill>
                      <a:srgbClr val="0000FF"/>
                    </a:solidFill>
                    <a:ln w="0">
                      <a:noFill/>
                      <a:round/>
                      <a:headEnd/>
                      <a:tailEnd/>
                    </a:ln>
                  </p:spPr>
                  <p:txBody>
                    <a:bodyPr/>
                    <a:lstStyle/>
                    <a:p>
                      <a:endParaRPr lang="en-US">
                        <a:solidFill>
                          <a:srgbClr val="000000"/>
                        </a:solidFill>
                      </a:endParaRPr>
                    </a:p>
                  </p:txBody>
                </p:sp>
                <p:pic>
                  <p:nvPicPr>
                    <p:cNvPr id="179248" name="Picture 21"/>
                    <p:cNvPicPr>
                      <a:picLocks noChangeArrowheads="1"/>
                    </p:cNvPicPr>
                    <p:nvPr/>
                  </p:nvPicPr>
                  <p:blipFill>
                    <a:blip r:embed="rId15" cstate="print"/>
                    <a:srcRect/>
                    <a:stretch>
                      <a:fillRect/>
                    </a:stretch>
                  </p:blipFill>
                  <p:spPr bwMode="auto">
                    <a:xfrm>
                      <a:off x="2469" y="1819"/>
                      <a:ext cx="96" cy="100"/>
                    </a:xfrm>
                    <a:prstGeom prst="rect">
                      <a:avLst/>
                    </a:prstGeom>
                    <a:noFill/>
                    <a:ln w="9525">
                      <a:noFill/>
                      <a:miter lim="800000"/>
                      <a:headEnd/>
                      <a:tailEnd/>
                    </a:ln>
                  </p:spPr>
                </p:pic>
                <p:sp>
                  <p:nvSpPr>
                    <p:cNvPr id="179249" name="Line 22"/>
                    <p:cNvSpPr>
                      <a:spLocks noChangeShapeType="1"/>
                    </p:cNvSpPr>
                    <p:nvPr/>
                  </p:nvSpPr>
                  <p:spPr bwMode="auto">
                    <a:xfrm>
                      <a:off x="1418" y="3317"/>
                      <a:ext cx="1346"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50" name="Line 23"/>
                    <p:cNvSpPr>
                      <a:spLocks noChangeShapeType="1"/>
                    </p:cNvSpPr>
                    <p:nvPr/>
                  </p:nvSpPr>
                  <p:spPr bwMode="auto">
                    <a:xfrm>
                      <a:off x="1418" y="1794"/>
                      <a:ext cx="1346"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51" name="Line 24"/>
                    <p:cNvSpPr>
                      <a:spLocks noChangeShapeType="1"/>
                    </p:cNvSpPr>
                    <p:nvPr/>
                  </p:nvSpPr>
                  <p:spPr bwMode="auto">
                    <a:xfrm flipV="1">
                      <a:off x="1418" y="3277"/>
                      <a:ext cx="0" cy="4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52" name="Line 25"/>
                    <p:cNvSpPr>
                      <a:spLocks noChangeShapeType="1"/>
                    </p:cNvSpPr>
                    <p:nvPr/>
                  </p:nvSpPr>
                  <p:spPr bwMode="auto">
                    <a:xfrm>
                      <a:off x="1418" y="1794"/>
                      <a:ext cx="0" cy="39"/>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53" name="Line 26"/>
                    <p:cNvSpPr>
                      <a:spLocks noChangeShapeType="1"/>
                    </p:cNvSpPr>
                    <p:nvPr/>
                  </p:nvSpPr>
                  <p:spPr bwMode="auto">
                    <a:xfrm flipV="1">
                      <a:off x="1867" y="3277"/>
                      <a:ext cx="0" cy="4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54" name="Line 27"/>
                    <p:cNvSpPr>
                      <a:spLocks noChangeShapeType="1"/>
                    </p:cNvSpPr>
                    <p:nvPr/>
                  </p:nvSpPr>
                  <p:spPr bwMode="auto">
                    <a:xfrm>
                      <a:off x="1867" y="1794"/>
                      <a:ext cx="0" cy="39"/>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55" name="Line 28"/>
                    <p:cNvSpPr>
                      <a:spLocks noChangeShapeType="1"/>
                    </p:cNvSpPr>
                    <p:nvPr/>
                  </p:nvSpPr>
                  <p:spPr bwMode="auto">
                    <a:xfrm flipV="1">
                      <a:off x="2315" y="3277"/>
                      <a:ext cx="0" cy="4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56" name="Line 29"/>
                    <p:cNvSpPr>
                      <a:spLocks noChangeShapeType="1"/>
                    </p:cNvSpPr>
                    <p:nvPr/>
                  </p:nvSpPr>
                  <p:spPr bwMode="auto">
                    <a:xfrm>
                      <a:off x="2315" y="1794"/>
                      <a:ext cx="0" cy="39"/>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57" name="Line 30"/>
                    <p:cNvSpPr>
                      <a:spLocks noChangeShapeType="1"/>
                    </p:cNvSpPr>
                    <p:nvPr/>
                  </p:nvSpPr>
                  <p:spPr bwMode="auto">
                    <a:xfrm flipV="1">
                      <a:off x="2764" y="3277"/>
                      <a:ext cx="0" cy="4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58" name="Line 31"/>
                    <p:cNvSpPr>
                      <a:spLocks noChangeShapeType="1"/>
                    </p:cNvSpPr>
                    <p:nvPr/>
                  </p:nvSpPr>
                  <p:spPr bwMode="auto">
                    <a:xfrm>
                      <a:off x="2764" y="1794"/>
                      <a:ext cx="0" cy="39"/>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59" name="Line 32"/>
                    <p:cNvSpPr>
                      <a:spLocks noChangeShapeType="1"/>
                    </p:cNvSpPr>
                    <p:nvPr/>
                  </p:nvSpPr>
                  <p:spPr bwMode="auto">
                    <a:xfrm flipV="1">
                      <a:off x="1642" y="3239"/>
                      <a:ext cx="0" cy="78"/>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60" name="Line 33"/>
                    <p:cNvSpPr>
                      <a:spLocks noChangeShapeType="1"/>
                    </p:cNvSpPr>
                    <p:nvPr/>
                  </p:nvSpPr>
                  <p:spPr bwMode="auto">
                    <a:xfrm>
                      <a:off x="1642" y="1794"/>
                      <a:ext cx="0" cy="77"/>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61" name="Line 34"/>
                    <p:cNvSpPr>
                      <a:spLocks noChangeShapeType="1"/>
                    </p:cNvSpPr>
                    <p:nvPr/>
                  </p:nvSpPr>
                  <p:spPr bwMode="auto">
                    <a:xfrm flipV="1">
                      <a:off x="2091" y="3239"/>
                      <a:ext cx="0" cy="78"/>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62" name="Line 35"/>
                    <p:cNvSpPr>
                      <a:spLocks noChangeShapeType="1"/>
                    </p:cNvSpPr>
                    <p:nvPr/>
                  </p:nvSpPr>
                  <p:spPr bwMode="auto">
                    <a:xfrm>
                      <a:off x="2091" y="1794"/>
                      <a:ext cx="0" cy="77"/>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63" name="Line 36"/>
                    <p:cNvSpPr>
                      <a:spLocks noChangeShapeType="1"/>
                    </p:cNvSpPr>
                    <p:nvPr/>
                  </p:nvSpPr>
                  <p:spPr bwMode="auto">
                    <a:xfrm flipV="1">
                      <a:off x="2540" y="3239"/>
                      <a:ext cx="0" cy="78"/>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64" name="Line 37"/>
                    <p:cNvSpPr>
                      <a:spLocks noChangeShapeType="1"/>
                    </p:cNvSpPr>
                    <p:nvPr/>
                  </p:nvSpPr>
                  <p:spPr bwMode="auto">
                    <a:xfrm>
                      <a:off x="2540" y="1794"/>
                      <a:ext cx="0" cy="77"/>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65" name="Line 38"/>
                    <p:cNvSpPr>
                      <a:spLocks noChangeShapeType="1"/>
                    </p:cNvSpPr>
                    <p:nvPr/>
                  </p:nvSpPr>
                  <p:spPr bwMode="auto">
                    <a:xfrm flipV="1">
                      <a:off x="1418" y="1794"/>
                      <a:ext cx="0" cy="1523"/>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66" name="Line 39"/>
                    <p:cNvSpPr>
                      <a:spLocks noChangeShapeType="1"/>
                    </p:cNvSpPr>
                    <p:nvPr/>
                  </p:nvSpPr>
                  <p:spPr bwMode="auto">
                    <a:xfrm flipV="1">
                      <a:off x="2764" y="1794"/>
                      <a:ext cx="0" cy="1523"/>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67" name="Line 40"/>
                    <p:cNvSpPr>
                      <a:spLocks noChangeShapeType="1"/>
                    </p:cNvSpPr>
                    <p:nvPr/>
                  </p:nvSpPr>
                  <p:spPr bwMode="auto">
                    <a:xfrm>
                      <a:off x="1418" y="3164"/>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68" name="Line 41"/>
                    <p:cNvSpPr>
                      <a:spLocks noChangeShapeType="1"/>
                    </p:cNvSpPr>
                    <p:nvPr/>
                  </p:nvSpPr>
                  <p:spPr bwMode="auto">
                    <a:xfrm flipH="1">
                      <a:off x="2727" y="3164"/>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69" name="Line 42"/>
                    <p:cNvSpPr>
                      <a:spLocks noChangeShapeType="1"/>
                    </p:cNvSpPr>
                    <p:nvPr/>
                  </p:nvSpPr>
                  <p:spPr bwMode="auto">
                    <a:xfrm>
                      <a:off x="1418" y="2860"/>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70" name="Line 43"/>
                    <p:cNvSpPr>
                      <a:spLocks noChangeShapeType="1"/>
                    </p:cNvSpPr>
                    <p:nvPr/>
                  </p:nvSpPr>
                  <p:spPr bwMode="auto">
                    <a:xfrm flipH="1">
                      <a:off x="2727" y="2860"/>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71" name="Line 44"/>
                    <p:cNvSpPr>
                      <a:spLocks noChangeShapeType="1"/>
                    </p:cNvSpPr>
                    <p:nvPr/>
                  </p:nvSpPr>
                  <p:spPr bwMode="auto">
                    <a:xfrm>
                      <a:off x="1418" y="2555"/>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72" name="Line 45"/>
                    <p:cNvSpPr>
                      <a:spLocks noChangeShapeType="1"/>
                    </p:cNvSpPr>
                    <p:nvPr/>
                  </p:nvSpPr>
                  <p:spPr bwMode="auto">
                    <a:xfrm flipH="1">
                      <a:off x="2727" y="2555"/>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73" name="Line 46"/>
                    <p:cNvSpPr>
                      <a:spLocks noChangeShapeType="1"/>
                    </p:cNvSpPr>
                    <p:nvPr/>
                  </p:nvSpPr>
                  <p:spPr bwMode="auto">
                    <a:xfrm>
                      <a:off x="1418" y="2251"/>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74" name="Line 47"/>
                    <p:cNvSpPr>
                      <a:spLocks noChangeShapeType="1"/>
                    </p:cNvSpPr>
                    <p:nvPr/>
                  </p:nvSpPr>
                  <p:spPr bwMode="auto">
                    <a:xfrm flipH="1">
                      <a:off x="2727" y="2251"/>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75" name="Line 48"/>
                    <p:cNvSpPr>
                      <a:spLocks noChangeShapeType="1"/>
                    </p:cNvSpPr>
                    <p:nvPr/>
                  </p:nvSpPr>
                  <p:spPr bwMode="auto">
                    <a:xfrm>
                      <a:off x="1418" y="1947"/>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76" name="Line 49"/>
                    <p:cNvSpPr>
                      <a:spLocks noChangeShapeType="1"/>
                    </p:cNvSpPr>
                    <p:nvPr/>
                  </p:nvSpPr>
                  <p:spPr bwMode="auto">
                    <a:xfrm flipH="1">
                      <a:off x="2727" y="1947"/>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77" name="Line 50"/>
                    <p:cNvSpPr>
                      <a:spLocks noChangeShapeType="1"/>
                    </p:cNvSpPr>
                    <p:nvPr/>
                  </p:nvSpPr>
                  <p:spPr bwMode="auto">
                    <a:xfrm>
                      <a:off x="1418" y="3317"/>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78" name="Line 51"/>
                    <p:cNvSpPr>
                      <a:spLocks noChangeShapeType="1"/>
                    </p:cNvSpPr>
                    <p:nvPr/>
                  </p:nvSpPr>
                  <p:spPr bwMode="auto">
                    <a:xfrm flipH="1">
                      <a:off x="2690" y="3317"/>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79" name="Line 52"/>
                    <p:cNvSpPr>
                      <a:spLocks noChangeShapeType="1"/>
                    </p:cNvSpPr>
                    <p:nvPr/>
                  </p:nvSpPr>
                  <p:spPr bwMode="auto">
                    <a:xfrm>
                      <a:off x="1418" y="3012"/>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80" name="Line 53"/>
                    <p:cNvSpPr>
                      <a:spLocks noChangeShapeType="1"/>
                    </p:cNvSpPr>
                    <p:nvPr/>
                  </p:nvSpPr>
                  <p:spPr bwMode="auto">
                    <a:xfrm flipH="1">
                      <a:off x="2690" y="3012"/>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81" name="Line 54"/>
                    <p:cNvSpPr>
                      <a:spLocks noChangeShapeType="1"/>
                    </p:cNvSpPr>
                    <p:nvPr/>
                  </p:nvSpPr>
                  <p:spPr bwMode="auto">
                    <a:xfrm>
                      <a:off x="1418" y="2708"/>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82" name="Line 55"/>
                    <p:cNvSpPr>
                      <a:spLocks noChangeShapeType="1"/>
                    </p:cNvSpPr>
                    <p:nvPr/>
                  </p:nvSpPr>
                  <p:spPr bwMode="auto">
                    <a:xfrm flipH="1">
                      <a:off x="2690" y="2708"/>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83" name="Line 56"/>
                    <p:cNvSpPr>
                      <a:spLocks noChangeShapeType="1"/>
                    </p:cNvSpPr>
                    <p:nvPr/>
                  </p:nvSpPr>
                  <p:spPr bwMode="auto">
                    <a:xfrm>
                      <a:off x="1418" y="2402"/>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84" name="Line 57"/>
                    <p:cNvSpPr>
                      <a:spLocks noChangeShapeType="1"/>
                    </p:cNvSpPr>
                    <p:nvPr/>
                  </p:nvSpPr>
                  <p:spPr bwMode="auto">
                    <a:xfrm flipH="1">
                      <a:off x="2690" y="2402"/>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85" name="Line 58"/>
                    <p:cNvSpPr>
                      <a:spLocks noChangeShapeType="1"/>
                    </p:cNvSpPr>
                    <p:nvPr/>
                  </p:nvSpPr>
                  <p:spPr bwMode="auto">
                    <a:xfrm>
                      <a:off x="1418" y="2099"/>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86" name="Line 59"/>
                    <p:cNvSpPr>
                      <a:spLocks noChangeShapeType="1"/>
                    </p:cNvSpPr>
                    <p:nvPr/>
                  </p:nvSpPr>
                  <p:spPr bwMode="auto">
                    <a:xfrm flipH="1">
                      <a:off x="2690" y="2099"/>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87" name="Line 60"/>
                    <p:cNvSpPr>
                      <a:spLocks noChangeShapeType="1"/>
                    </p:cNvSpPr>
                    <p:nvPr/>
                  </p:nvSpPr>
                  <p:spPr bwMode="auto">
                    <a:xfrm>
                      <a:off x="1418" y="1794"/>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88" name="Line 61"/>
                    <p:cNvSpPr>
                      <a:spLocks noChangeShapeType="1"/>
                    </p:cNvSpPr>
                    <p:nvPr/>
                  </p:nvSpPr>
                  <p:spPr bwMode="auto">
                    <a:xfrm flipH="1">
                      <a:off x="2690" y="1794"/>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79289" name="Rectangle 62"/>
                    <p:cNvSpPr>
                      <a:spLocks noChangeArrowheads="1"/>
                    </p:cNvSpPr>
                    <p:nvPr/>
                  </p:nvSpPr>
                  <p:spPr bwMode="auto">
                    <a:xfrm>
                      <a:off x="1418" y="1794"/>
                      <a:ext cx="1346" cy="1523"/>
                    </a:xfrm>
                    <a:prstGeom prst="rect">
                      <a:avLst/>
                    </a:prstGeom>
                    <a:noFill/>
                    <a:ln w="5080">
                      <a:solidFill>
                        <a:srgbClr val="000000"/>
                      </a:solidFill>
                      <a:miter lim="800000"/>
                      <a:headEnd/>
                      <a:tailEnd/>
                    </a:ln>
                  </p:spPr>
                  <p:txBody>
                    <a:bodyPr/>
                    <a:lstStyle/>
                    <a:p>
                      <a:pPr algn="ctr" eaLnBrk="0" hangingPunct="0">
                        <a:spcBef>
                          <a:spcPct val="50000"/>
                        </a:spcBef>
                      </a:pPr>
                      <a:endParaRPr lang="en-US">
                        <a:solidFill>
                          <a:srgbClr val="000000"/>
                        </a:solidFill>
                      </a:endParaRPr>
                    </a:p>
                  </p:txBody>
                </p:sp>
                <p:sp>
                  <p:nvSpPr>
                    <p:cNvPr id="179290" name="Text Box 63"/>
                    <p:cNvSpPr txBox="1">
                      <a:spLocks noChangeArrowheads="1"/>
                    </p:cNvSpPr>
                    <p:nvPr/>
                  </p:nvSpPr>
                  <p:spPr bwMode="auto">
                    <a:xfrm>
                      <a:off x="1624" y="1584"/>
                      <a:ext cx="816" cy="191"/>
                    </a:xfrm>
                    <a:prstGeom prst="rect">
                      <a:avLst/>
                    </a:prstGeom>
                    <a:noFill/>
                    <a:ln w="9525" algn="ctr">
                      <a:noFill/>
                      <a:miter lim="800000"/>
                      <a:headEnd/>
                      <a:tailEnd/>
                    </a:ln>
                  </p:spPr>
                  <p:txBody>
                    <a:bodyPr/>
                    <a:lstStyle/>
                    <a:p>
                      <a:pPr eaLnBrk="0" hangingPunct="0">
                        <a:spcBef>
                          <a:spcPct val="50000"/>
                        </a:spcBef>
                      </a:pPr>
                      <a:r>
                        <a:rPr lang="en-US" sz="1400" b="1">
                          <a:solidFill>
                            <a:srgbClr val="C80000"/>
                          </a:solidFill>
                        </a:rPr>
                        <a:t>Charge</a:t>
                      </a:r>
                      <a:r>
                        <a:rPr lang="en-US" sz="1800" b="1">
                          <a:solidFill>
                            <a:srgbClr val="C80000"/>
                          </a:solidFill>
                          <a:latin typeface="Times New Roman" pitchFamily="18" charset="0"/>
                        </a:rPr>
                        <a:t>  -3e</a:t>
                      </a:r>
                      <a:endParaRPr lang="en-US" sz="2800" b="1">
                        <a:solidFill>
                          <a:srgbClr val="C80000"/>
                        </a:solidFill>
                      </a:endParaRPr>
                    </a:p>
                  </p:txBody>
                </p:sp>
                <p:sp>
                  <p:nvSpPr>
                    <p:cNvPr id="179291" name="Freeform 64"/>
                    <p:cNvSpPr>
                      <a:spLocks/>
                    </p:cNvSpPr>
                    <p:nvPr/>
                  </p:nvSpPr>
                  <p:spPr bwMode="auto">
                    <a:xfrm>
                      <a:off x="1824"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79292" name="Freeform 65"/>
                    <p:cNvSpPr>
                      <a:spLocks/>
                    </p:cNvSpPr>
                    <p:nvPr/>
                  </p:nvSpPr>
                  <p:spPr bwMode="auto">
                    <a:xfrm>
                      <a:off x="2064" y="263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79293" name="Freeform 66"/>
                    <p:cNvSpPr>
                      <a:spLocks/>
                    </p:cNvSpPr>
                    <p:nvPr/>
                  </p:nvSpPr>
                  <p:spPr bwMode="auto">
                    <a:xfrm>
                      <a:off x="2208" y="220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79294" name="Freeform 67"/>
                    <p:cNvSpPr>
                      <a:spLocks/>
                    </p:cNvSpPr>
                    <p:nvPr/>
                  </p:nvSpPr>
                  <p:spPr bwMode="auto">
                    <a:xfrm>
                      <a:off x="2496" y="1918"/>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79295" name="Text Box 68"/>
                    <p:cNvSpPr txBox="1">
                      <a:spLocks noChangeArrowheads="1"/>
                    </p:cNvSpPr>
                    <p:nvPr/>
                  </p:nvSpPr>
                  <p:spPr bwMode="auto">
                    <a:xfrm rot="-5400000">
                      <a:off x="383" y="2449"/>
                      <a:ext cx="1538" cy="288"/>
                    </a:xfrm>
                    <a:prstGeom prst="rect">
                      <a:avLst/>
                    </a:prstGeom>
                    <a:noFill/>
                    <a:ln w="9525" algn="ctr">
                      <a:noFill/>
                      <a:miter lim="800000"/>
                      <a:headEnd/>
                      <a:tailEnd/>
                    </a:ln>
                  </p:spPr>
                  <p:txBody>
                    <a:bodyPr/>
                    <a:lstStyle/>
                    <a:p>
                      <a:pPr eaLnBrk="0" hangingPunct="0">
                        <a:spcBef>
                          <a:spcPct val="50000"/>
                        </a:spcBef>
                      </a:pPr>
                      <a:r>
                        <a:rPr lang="en-US">
                          <a:solidFill>
                            <a:srgbClr val="000000"/>
                          </a:solidFill>
                        </a:rPr>
                        <a:t>Occupancy (number)</a:t>
                      </a:r>
                      <a:endParaRPr lang="en-US" sz="2800" b="1">
                        <a:solidFill>
                          <a:srgbClr val="000000"/>
                        </a:solidFill>
                      </a:endParaRPr>
                    </a:p>
                  </p:txBody>
                </p:sp>
              </p:grpSp>
              <p:sp>
                <p:nvSpPr>
                  <p:cNvPr id="179231" name="Text Box 69"/>
                  <p:cNvSpPr txBox="1">
                    <a:spLocks noChangeArrowheads="1"/>
                  </p:cNvSpPr>
                  <p:nvPr/>
                </p:nvSpPr>
                <p:spPr bwMode="auto">
                  <a:xfrm>
                    <a:off x="1536" y="480"/>
                    <a:ext cx="432" cy="989"/>
                  </a:xfrm>
                  <a:prstGeom prst="rect">
                    <a:avLst/>
                  </a:prstGeom>
                  <a:noFill/>
                  <a:ln w="9525" algn="ctr">
                    <a:noFill/>
                    <a:miter lim="800000"/>
                    <a:headEnd/>
                    <a:tailEnd/>
                  </a:ln>
                </p:spPr>
                <p:txBody>
                  <a:bodyPr lIns="0" tIns="0" rIns="0" bIns="0">
                    <a:spAutoFit/>
                  </a:bodyPr>
                  <a:lstStyle/>
                  <a:p>
                    <a:pPr lvl="1" eaLnBrk="0" hangingPunct="0">
                      <a:spcBef>
                        <a:spcPct val="10000"/>
                      </a:spcBef>
                    </a:pPr>
                    <a:r>
                      <a:rPr lang="en-US" sz="2400" b="1">
                        <a:solidFill>
                          <a:srgbClr val="C80000"/>
                        </a:solidFill>
                      </a:rPr>
                      <a:t>E</a:t>
                    </a:r>
                  </a:p>
                  <a:p>
                    <a:pPr lvl="1" eaLnBrk="0" hangingPunct="0">
                      <a:spcBef>
                        <a:spcPct val="10000"/>
                      </a:spcBef>
                    </a:pPr>
                    <a:r>
                      <a:rPr lang="en-US" sz="2400" b="1">
                        <a:solidFill>
                          <a:srgbClr val="C80000"/>
                        </a:solidFill>
                      </a:rPr>
                      <a:t>E </a:t>
                    </a:r>
                  </a:p>
                  <a:p>
                    <a:pPr lvl="1" eaLnBrk="0" hangingPunct="0">
                      <a:spcBef>
                        <a:spcPct val="10000"/>
                      </a:spcBef>
                    </a:pPr>
                    <a:r>
                      <a:rPr lang="en-US" sz="2400" b="1">
                        <a:solidFill>
                          <a:srgbClr val="C80000"/>
                        </a:solidFill>
                      </a:rPr>
                      <a:t>E</a:t>
                    </a:r>
                  </a:p>
                  <a:p>
                    <a:pPr lvl="1" eaLnBrk="0" hangingPunct="0">
                      <a:spcBef>
                        <a:spcPct val="10000"/>
                      </a:spcBef>
                    </a:pPr>
                    <a:r>
                      <a:rPr lang="en-US" sz="2400" b="1">
                        <a:solidFill>
                          <a:srgbClr val="C80000"/>
                        </a:solidFill>
                      </a:rPr>
                      <a:t>A</a:t>
                    </a:r>
                    <a:endParaRPr lang="en-US" sz="2800" b="1">
                      <a:solidFill>
                        <a:srgbClr val="C80000"/>
                      </a:solidFill>
                    </a:endParaRPr>
                  </a:p>
                </p:txBody>
              </p:sp>
            </p:grpSp>
            <p:sp>
              <p:nvSpPr>
                <p:cNvPr id="179228" name="Rectangle 134"/>
                <p:cNvSpPr>
                  <a:spLocks noChangeArrowheads="1"/>
                </p:cNvSpPr>
                <p:nvPr/>
              </p:nvSpPr>
              <p:spPr bwMode="auto">
                <a:xfrm>
                  <a:off x="2875" y="10"/>
                  <a:ext cx="2885" cy="4320"/>
                </a:xfrm>
                <a:prstGeom prst="rect">
                  <a:avLst/>
                </a:prstGeom>
                <a:pattFill prst="wdUpDiag">
                  <a:fgClr>
                    <a:schemeClr val="bg2">
                      <a:alpha val="61176"/>
                    </a:schemeClr>
                  </a:fgClr>
                  <a:bgClr>
                    <a:schemeClr val="bg1">
                      <a:alpha val="61176"/>
                    </a:schemeClr>
                  </a:bgClr>
                </a:pattFill>
                <a:ln w="9525">
                  <a:solidFill>
                    <a:schemeClr val="tx1"/>
                  </a:solidFill>
                  <a:miter lim="800000"/>
                  <a:headEnd/>
                  <a:tailEnd/>
                </a:ln>
              </p:spPr>
              <p:txBody>
                <a:bodyPr wrap="none" anchor="ctr"/>
                <a:lstStyle/>
                <a:p>
                  <a:pPr algn="ctr" eaLnBrk="0" hangingPunct="0">
                    <a:spcBef>
                      <a:spcPct val="50000"/>
                    </a:spcBef>
                  </a:pPr>
                  <a:endParaRPr lang="en-US">
                    <a:solidFill>
                      <a:srgbClr val="000000"/>
                    </a:solidFill>
                  </a:endParaRPr>
                </a:p>
              </p:txBody>
            </p:sp>
          </p:grpSp>
          <p:grpSp>
            <p:nvGrpSpPr>
              <p:cNvPr id="179216" name="Group 135"/>
              <p:cNvGrpSpPr>
                <a:grpSpLocks/>
              </p:cNvGrpSpPr>
              <p:nvPr/>
            </p:nvGrpSpPr>
            <p:grpSpPr bwMode="auto">
              <a:xfrm>
                <a:off x="2112" y="0"/>
                <a:ext cx="2304" cy="1152"/>
                <a:chOff x="2112" y="0"/>
                <a:chExt cx="2304" cy="1152"/>
              </a:xfrm>
            </p:grpSpPr>
            <p:grpSp>
              <p:nvGrpSpPr>
                <p:cNvPr id="179217" name="Group 136"/>
                <p:cNvGrpSpPr>
                  <a:grpSpLocks/>
                </p:cNvGrpSpPr>
                <p:nvPr/>
              </p:nvGrpSpPr>
              <p:grpSpPr bwMode="auto">
                <a:xfrm>
                  <a:off x="2112" y="192"/>
                  <a:ext cx="2304" cy="960"/>
                  <a:chOff x="2016" y="192"/>
                  <a:chExt cx="2304" cy="960"/>
                </a:xfrm>
              </p:grpSpPr>
              <p:sp>
                <p:nvSpPr>
                  <p:cNvPr id="179220" name="AutoShape 137"/>
                  <p:cNvSpPr>
                    <a:spLocks noChangeArrowheads="1"/>
                  </p:cNvSpPr>
                  <p:nvPr/>
                </p:nvSpPr>
                <p:spPr bwMode="auto">
                  <a:xfrm>
                    <a:off x="2784" y="192"/>
                    <a:ext cx="960" cy="192"/>
                  </a:xfrm>
                  <a:prstGeom prst="leftRightArrow">
                    <a:avLst>
                      <a:gd name="adj1" fmla="val 50000"/>
                      <a:gd name="adj2" fmla="val 100000"/>
                    </a:avLst>
                  </a:prstGeom>
                  <a:gradFill rotWithShape="1">
                    <a:gsLst>
                      <a:gs pos="0">
                        <a:srgbClr val="C80000"/>
                      </a:gs>
                      <a:gs pos="100000">
                        <a:srgbClr val="0000FF"/>
                      </a:gs>
                    </a:gsLst>
                    <a:lin ang="0" scaled="1"/>
                  </a:gradFill>
                  <a:ln w="9525" algn="ctr">
                    <a:noFill/>
                    <a:miter lim="800000"/>
                    <a:headEnd/>
                    <a:tailEnd/>
                  </a:ln>
                </p:spPr>
                <p:txBody>
                  <a:bodyPr wrap="none"/>
                  <a:lstStyle/>
                  <a:p>
                    <a:pPr algn="ctr" eaLnBrk="0" hangingPunct="0">
                      <a:spcBef>
                        <a:spcPct val="50000"/>
                      </a:spcBef>
                    </a:pPr>
                    <a:endParaRPr lang="en-US">
                      <a:solidFill>
                        <a:srgbClr val="000000"/>
                      </a:solidFill>
                    </a:endParaRPr>
                  </a:p>
                </p:txBody>
              </p:sp>
              <p:grpSp>
                <p:nvGrpSpPr>
                  <p:cNvPr id="179221" name="Group 138"/>
                  <p:cNvGrpSpPr>
                    <a:grpSpLocks/>
                  </p:cNvGrpSpPr>
                  <p:nvPr/>
                </p:nvGrpSpPr>
                <p:grpSpPr bwMode="auto">
                  <a:xfrm>
                    <a:off x="2016" y="624"/>
                    <a:ext cx="2304" cy="96"/>
                    <a:chOff x="2640" y="1008"/>
                    <a:chExt cx="1536" cy="0"/>
                  </a:xfrm>
                </p:grpSpPr>
                <p:sp>
                  <p:nvSpPr>
                    <p:cNvPr id="179225" name="Line 139"/>
                    <p:cNvSpPr>
                      <a:spLocks noChangeShapeType="1"/>
                    </p:cNvSpPr>
                    <p:nvPr/>
                  </p:nvSpPr>
                  <p:spPr bwMode="auto">
                    <a:xfrm>
                      <a:off x="3408" y="1008"/>
                      <a:ext cx="768" cy="0"/>
                    </a:xfrm>
                    <a:prstGeom prst="line">
                      <a:avLst/>
                    </a:prstGeom>
                    <a:noFill/>
                    <a:ln w="15875">
                      <a:solidFill>
                        <a:srgbClr val="3366FF"/>
                      </a:solidFill>
                      <a:round/>
                      <a:headEnd/>
                      <a:tailEnd type="triangle" w="lg" len="lg"/>
                    </a:ln>
                  </p:spPr>
                  <p:txBody>
                    <a:bodyPr/>
                    <a:lstStyle/>
                    <a:p>
                      <a:endParaRPr lang="en-US">
                        <a:solidFill>
                          <a:srgbClr val="000000"/>
                        </a:solidFill>
                      </a:endParaRPr>
                    </a:p>
                  </p:txBody>
                </p:sp>
                <p:sp>
                  <p:nvSpPr>
                    <p:cNvPr id="179226" name="Line 140"/>
                    <p:cNvSpPr>
                      <a:spLocks noChangeShapeType="1"/>
                    </p:cNvSpPr>
                    <p:nvPr/>
                  </p:nvSpPr>
                  <p:spPr bwMode="auto">
                    <a:xfrm flipH="1">
                      <a:off x="2640" y="1008"/>
                      <a:ext cx="768" cy="0"/>
                    </a:xfrm>
                    <a:prstGeom prst="line">
                      <a:avLst/>
                    </a:prstGeom>
                    <a:noFill/>
                    <a:ln w="15875">
                      <a:solidFill>
                        <a:srgbClr val="FF0000"/>
                      </a:solidFill>
                      <a:round/>
                      <a:headEnd/>
                      <a:tailEnd type="none" w="lg" len="lg"/>
                    </a:ln>
                  </p:spPr>
                  <p:txBody>
                    <a:bodyPr/>
                    <a:lstStyle/>
                    <a:p>
                      <a:endParaRPr lang="en-US">
                        <a:solidFill>
                          <a:srgbClr val="000000"/>
                        </a:solidFill>
                      </a:endParaRPr>
                    </a:p>
                  </p:txBody>
                </p:sp>
              </p:grpSp>
              <p:grpSp>
                <p:nvGrpSpPr>
                  <p:cNvPr id="179222" name="Group 141"/>
                  <p:cNvGrpSpPr>
                    <a:grpSpLocks/>
                  </p:cNvGrpSpPr>
                  <p:nvPr/>
                </p:nvGrpSpPr>
                <p:grpSpPr bwMode="auto">
                  <a:xfrm>
                    <a:off x="2016" y="1104"/>
                    <a:ext cx="2304" cy="48"/>
                    <a:chOff x="2640" y="1008"/>
                    <a:chExt cx="1536" cy="0"/>
                  </a:xfrm>
                </p:grpSpPr>
                <p:sp>
                  <p:nvSpPr>
                    <p:cNvPr id="179223" name="Line 142"/>
                    <p:cNvSpPr>
                      <a:spLocks noChangeShapeType="1"/>
                    </p:cNvSpPr>
                    <p:nvPr/>
                  </p:nvSpPr>
                  <p:spPr bwMode="auto">
                    <a:xfrm>
                      <a:off x="3408" y="1008"/>
                      <a:ext cx="768" cy="0"/>
                    </a:xfrm>
                    <a:prstGeom prst="line">
                      <a:avLst/>
                    </a:prstGeom>
                    <a:noFill/>
                    <a:ln w="15875">
                      <a:solidFill>
                        <a:srgbClr val="3366FF"/>
                      </a:solidFill>
                      <a:round/>
                      <a:headEnd/>
                      <a:tailEnd type="triangle" w="lg" len="lg"/>
                    </a:ln>
                  </p:spPr>
                  <p:txBody>
                    <a:bodyPr/>
                    <a:lstStyle/>
                    <a:p>
                      <a:endParaRPr lang="en-US">
                        <a:solidFill>
                          <a:srgbClr val="000000"/>
                        </a:solidFill>
                      </a:endParaRPr>
                    </a:p>
                  </p:txBody>
                </p:sp>
                <p:sp>
                  <p:nvSpPr>
                    <p:cNvPr id="179224" name="Line 143"/>
                    <p:cNvSpPr>
                      <a:spLocks noChangeShapeType="1"/>
                    </p:cNvSpPr>
                    <p:nvPr/>
                  </p:nvSpPr>
                  <p:spPr bwMode="auto">
                    <a:xfrm flipH="1">
                      <a:off x="2640" y="1008"/>
                      <a:ext cx="768" cy="0"/>
                    </a:xfrm>
                    <a:prstGeom prst="line">
                      <a:avLst/>
                    </a:prstGeom>
                    <a:noFill/>
                    <a:ln w="15875">
                      <a:solidFill>
                        <a:srgbClr val="FF0000"/>
                      </a:solidFill>
                      <a:round/>
                      <a:headEnd/>
                      <a:tailEnd type="none" w="lg" len="lg"/>
                    </a:ln>
                  </p:spPr>
                  <p:txBody>
                    <a:bodyPr/>
                    <a:lstStyle/>
                    <a:p>
                      <a:endParaRPr lang="en-US">
                        <a:solidFill>
                          <a:srgbClr val="000000"/>
                        </a:solidFill>
                      </a:endParaRPr>
                    </a:p>
                  </p:txBody>
                </p:sp>
              </p:grpSp>
            </p:grpSp>
            <p:sp>
              <p:nvSpPr>
                <p:cNvPr id="179218" name="Text Box 144"/>
                <p:cNvSpPr txBox="1">
                  <a:spLocks noChangeArrowheads="1"/>
                </p:cNvSpPr>
                <p:nvPr/>
              </p:nvSpPr>
              <p:spPr bwMode="auto">
                <a:xfrm>
                  <a:off x="3024" y="0"/>
                  <a:ext cx="720" cy="231"/>
                </a:xfrm>
                <a:prstGeom prst="rect">
                  <a:avLst/>
                </a:prstGeom>
                <a:noFill/>
                <a:ln w="9525">
                  <a:noFill/>
                  <a:miter lim="800000"/>
                  <a:headEnd/>
                  <a:tailEnd/>
                </a:ln>
              </p:spPr>
              <p:txBody>
                <a:bodyPr>
                  <a:spAutoFit/>
                </a:bodyPr>
                <a:lstStyle/>
                <a:p>
                  <a:pPr>
                    <a:spcBef>
                      <a:spcPct val="50000"/>
                    </a:spcBef>
                  </a:pPr>
                  <a:r>
                    <a:rPr lang="en-US" sz="1800">
                      <a:solidFill>
                        <a:srgbClr val="C80000"/>
                      </a:solidFill>
                    </a:rPr>
                    <a:t>Muta</a:t>
                  </a:r>
                  <a:r>
                    <a:rPr lang="en-US" sz="1800">
                      <a:solidFill>
                        <a:srgbClr val="0000FF"/>
                      </a:solidFill>
                    </a:rPr>
                    <a:t>tion</a:t>
                  </a:r>
                  <a:r>
                    <a:rPr lang="en-US" sz="1800">
                      <a:solidFill>
                        <a:srgbClr val="000000"/>
                      </a:solidFill>
                    </a:rPr>
                    <a:t> </a:t>
                  </a:r>
                </a:p>
              </p:txBody>
            </p:sp>
            <p:sp>
              <p:nvSpPr>
                <p:cNvPr id="179219" name="Text Box 145"/>
                <p:cNvSpPr txBox="1">
                  <a:spLocks noChangeArrowheads="1"/>
                </p:cNvSpPr>
                <p:nvPr/>
              </p:nvSpPr>
              <p:spPr bwMode="auto">
                <a:xfrm>
                  <a:off x="2875" y="384"/>
                  <a:ext cx="1259" cy="212"/>
                </a:xfrm>
                <a:prstGeom prst="rect">
                  <a:avLst/>
                </a:prstGeom>
                <a:noFill/>
                <a:ln w="9525">
                  <a:noFill/>
                  <a:miter lim="800000"/>
                  <a:headEnd/>
                  <a:tailEnd/>
                </a:ln>
              </p:spPr>
              <p:txBody>
                <a:bodyPr>
                  <a:spAutoFit/>
                </a:bodyPr>
                <a:lstStyle/>
                <a:p>
                  <a:pPr>
                    <a:spcBef>
                      <a:spcPct val="50000"/>
                    </a:spcBef>
                  </a:pPr>
                  <a:r>
                    <a:rPr lang="en-US" b="1">
                      <a:solidFill>
                        <a:srgbClr val="C80000"/>
                      </a:solidFill>
                    </a:rPr>
                    <a:t>Same </a:t>
                  </a:r>
                  <a:r>
                    <a:rPr lang="en-US" b="1">
                      <a:solidFill>
                        <a:srgbClr val="0058DA"/>
                      </a:solidFill>
                    </a:rPr>
                    <a:t>Parameters</a:t>
                  </a:r>
                </a:p>
              </p:txBody>
            </p:sp>
          </p:grpSp>
        </p:grpSp>
        <p:sp>
          <p:nvSpPr>
            <p:cNvPr id="179214" name="Text Box 157"/>
            <p:cNvSpPr txBox="1">
              <a:spLocks noChangeArrowheads="1"/>
            </p:cNvSpPr>
            <p:nvPr/>
          </p:nvSpPr>
          <p:spPr bwMode="auto">
            <a:xfrm>
              <a:off x="0" y="0"/>
              <a:ext cx="996" cy="4320"/>
            </a:xfrm>
            <a:prstGeom prst="rect">
              <a:avLst/>
            </a:prstGeom>
            <a:solidFill>
              <a:schemeClr val="tx1"/>
            </a:solidFill>
            <a:ln w="9525" algn="ctr">
              <a:noFill/>
              <a:miter lim="800000"/>
              <a:headEnd/>
              <a:tailEnd/>
            </a:ln>
          </p:spPr>
          <p:txBody>
            <a:bodyPr wrap="none" tIns="137160" bIns="137160"/>
            <a:lstStyle/>
            <a:p>
              <a:pPr algn="ctr" eaLnBrk="0" hangingPunct="0">
                <a:spcBef>
                  <a:spcPct val="50000"/>
                </a:spcBef>
              </a:pPr>
              <a:endParaRPr lang="en-US" sz="2800" baseline="40000">
                <a:solidFill>
                  <a:srgbClr val="000000"/>
                </a:solidFill>
              </a:endParaRPr>
            </a:p>
          </p:txBody>
        </p:sp>
      </p:grpSp>
      <p:sp>
        <p:nvSpPr>
          <p:cNvPr id="179211" name="Freeform 20"/>
          <p:cNvSpPr>
            <a:spLocks/>
          </p:cNvSpPr>
          <p:nvPr>
            <p:custDataLst>
              <p:tags r:id="rId11"/>
            </p:custDataLst>
          </p:nvPr>
        </p:nvSpPr>
        <p:spPr bwMode="auto">
          <a:xfrm>
            <a:off x="2543175" y="3071813"/>
            <a:ext cx="114300" cy="119062"/>
          </a:xfrm>
          <a:custGeom>
            <a:avLst/>
            <a:gdLst>
              <a:gd name="T0" fmla="*/ 2147483647 w 110"/>
              <a:gd name="T1" fmla="*/ 2147483647 h 92"/>
              <a:gd name="T2" fmla="*/ 2147483647 w 110"/>
              <a:gd name="T3" fmla="*/ 2147483647 h 92"/>
              <a:gd name="T4" fmla="*/ 2147483647 w 110"/>
              <a:gd name="T5" fmla="*/ 2147483647 h 92"/>
              <a:gd name="T6" fmla="*/ 2147483647 w 110"/>
              <a:gd name="T7" fmla="*/ 2147483647 h 92"/>
              <a:gd name="T8" fmla="*/ 2147483647 w 110"/>
              <a:gd name="T9" fmla="*/ 0 h 92"/>
              <a:gd name="T10" fmla="*/ 2147483647 w 110"/>
              <a:gd name="T11" fmla="*/ 2147483647 h 92"/>
              <a:gd name="T12" fmla="*/ 2147483647 w 110"/>
              <a:gd name="T13" fmla="*/ 2147483647 h 92"/>
              <a:gd name="T14" fmla="*/ 2147483647 w 110"/>
              <a:gd name="T15" fmla="*/ 2147483647 h 92"/>
              <a:gd name="T16" fmla="*/ 0 w 110"/>
              <a:gd name="T17" fmla="*/ 2147483647 h 92"/>
              <a:gd name="T18" fmla="*/ 2147483647 w 110"/>
              <a:gd name="T19" fmla="*/ 2147483647 h 92"/>
              <a:gd name="T20" fmla="*/ 2147483647 w 110"/>
              <a:gd name="T21" fmla="*/ 2147483647 h 92"/>
              <a:gd name="T22" fmla="*/ 2147483647 w 110"/>
              <a:gd name="T23" fmla="*/ 2147483647 h 92"/>
              <a:gd name="T24" fmla="*/ 2147483647 w 110"/>
              <a:gd name="T25" fmla="*/ 2147483647 h 92"/>
              <a:gd name="T26" fmla="*/ 2147483647 w 110"/>
              <a:gd name="T27" fmla="*/ 2147483647 h 92"/>
              <a:gd name="T28" fmla="*/ 2147483647 w 110"/>
              <a:gd name="T29" fmla="*/ 2147483647 h 92"/>
              <a:gd name="T30" fmla="*/ 2147483647 w 110"/>
              <a:gd name="T31" fmla="*/ 2147483647 h 92"/>
              <a:gd name="T32" fmla="*/ 2147483647 w 110"/>
              <a:gd name="T33" fmla="*/ 2147483647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2"/>
              <a:gd name="T53" fmla="*/ 110 w 11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2">
                <a:moveTo>
                  <a:pt x="110" y="45"/>
                </a:moveTo>
                <a:lnTo>
                  <a:pt x="106" y="28"/>
                </a:lnTo>
                <a:lnTo>
                  <a:pt x="94" y="13"/>
                </a:lnTo>
                <a:lnTo>
                  <a:pt x="77" y="4"/>
                </a:lnTo>
                <a:lnTo>
                  <a:pt x="56" y="0"/>
                </a:lnTo>
                <a:lnTo>
                  <a:pt x="35" y="4"/>
                </a:lnTo>
                <a:lnTo>
                  <a:pt x="16" y="13"/>
                </a:lnTo>
                <a:lnTo>
                  <a:pt x="5" y="28"/>
                </a:lnTo>
                <a:lnTo>
                  <a:pt x="0" y="45"/>
                </a:lnTo>
                <a:lnTo>
                  <a:pt x="5" y="63"/>
                </a:lnTo>
                <a:lnTo>
                  <a:pt x="16" y="79"/>
                </a:lnTo>
                <a:lnTo>
                  <a:pt x="35" y="88"/>
                </a:lnTo>
                <a:lnTo>
                  <a:pt x="56" y="92"/>
                </a:lnTo>
                <a:lnTo>
                  <a:pt x="77" y="88"/>
                </a:lnTo>
                <a:lnTo>
                  <a:pt x="94" y="79"/>
                </a:lnTo>
                <a:lnTo>
                  <a:pt x="106" y="63"/>
                </a:lnTo>
                <a:lnTo>
                  <a:pt x="110" y="45"/>
                </a:lnTo>
                <a:close/>
              </a:path>
            </a:pathLst>
          </a:custGeom>
          <a:solidFill>
            <a:srgbClr val="0000FF"/>
          </a:solidFill>
          <a:ln w="0">
            <a:noFill/>
            <a:round/>
            <a:headEnd/>
            <a:tailEnd/>
          </a:ln>
        </p:spPr>
        <p:txBody>
          <a:bodyPr/>
          <a:lstStyle/>
          <a:p>
            <a:endParaRPr lang="en-US">
              <a:solidFill>
                <a:srgbClr val="000000"/>
              </a:solidFill>
            </a:endParaRPr>
          </a:p>
        </p:txBody>
      </p:sp>
      <p:sp>
        <p:nvSpPr>
          <p:cNvPr id="179212" name="Freeform 64"/>
          <p:cNvSpPr>
            <a:spLocks/>
          </p:cNvSpPr>
          <p:nvPr>
            <p:custDataLst>
              <p:tags r:id="rId12"/>
            </p:custDataLst>
          </p:nvPr>
        </p:nvSpPr>
        <p:spPr bwMode="auto">
          <a:xfrm>
            <a:off x="2543175" y="5157788"/>
            <a:ext cx="114300" cy="120650"/>
          </a:xfrm>
          <a:custGeom>
            <a:avLst/>
            <a:gdLst>
              <a:gd name="T0" fmla="*/ 2147483647 w 110"/>
              <a:gd name="T1" fmla="*/ 2147483647 h 93"/>
              <a:gd name="T2" fmla="*/ 2147483647 w 110"/>
              <a:gd name="T3" fmla="*/ 2147483647 h 93"/>
              <a:gd name="T4" fmla="*/ 2147483647 w 110"/>
              <a:gd name="T5" fmla="*/ 2147483647 h 93"/>
              <a:gd name="T6" fmla="*/ 2147483647 w 110"/>
              <a:gd name="T7" fmla="*/ 2147483647 h 93"/>
              <a:gd name="T8" fmla="*/ 2147483647 w 110"/>
              <a:gd name="T9" fmla="*/ 0 h 93"/>
              <a:gd name="T10" fmla="*/ 2147483647 w 110"/>
              <a:gd name="T11" fmla="*/ 2147483647 h 93"/>
              <a:gd name="T12" fmla="*/ 2147483647 w 110"/>
              <a:gd name="T13" fmla="*/ 2147483647 h 93"/>
              <a:gd name="T14" fmla="*/ 2147483647 w 110"/>
              <a:gd name="T15" fmla="*/ 2147483647 h 93"/>
              <a:gd name="T16" fmla="*/ 0 w 110"/>
              <a:gd name="T17" fmla="*/ 2147483647 h 93"/>
              <a:gd name="T18" fmla="*/ 2147483647 w 110"/>
              <a:gd name="T19" fmla="*/ 2147483647 h 93"/>
              <a:gd name="T20" fmla="*/ 2147483647 w 110"/>
              <a:gd name="T21" fmla="*/ 2147483647 h 93"/>
              <a:gd name="T22" fmla="*/ 2147483647 w 110"/>
              <a:gd name="T23" fmla="*/ 2147483647 h 93"/>
              <a:gd name="T24" fmla="*/ 2147483647 w 110"/>
              <a:gd name="T25" fmla="*/ 2147483647 h 93"/>
              <a:gd name="T26" fmla="*/ 2147483647 w 110"/>
              <a:gd name="T27" fmla="*/ 2147483647 h 93"/>
              <a:gd name="T28" fmla="*/ 2147483647 w 110"/>
              <a:gd name="T29" fmla="*/ 2147483647 h 93"/>
              <a:gd name="T30" fmla="*/ 2147483647 w 110"/>
              <a:gd name="T31" fmla="*/ 2147483647 h 93"/>
              <a:gd name="T32" fmla="*/ 2147483647 w 110"/>
              <a:gd name="T33" fmla="*/ 2147483647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Tree>
    <p:custDataLst>
      <p:tags r:id="rId1"/>
    </p:custDataLst>
    <p:extLst>
      <p:ext uri="{BB962C8B-B14F-4D97-AF65-F5344CB8AC3E}">
        <p14:creationId xmlns:p14="http://schemas.microsoft.com/office/powerpoint/2010/main" val="1081576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Box 9"/>
          <p:cNvSpPr txBox="1">
            <a:spLocks noChangeArrowheads="1"/>
          </p:cNvSpPr>
          <p:nvPr>
            <p:custDataLst>
              <p:tags r:id="rId2"/>
            </p:custDataLst>
          </p:nvPr>
        </p:nvSpPr>
        <p:spPr bwMode="auto">
          <a:xfrm>
            <a:off x="1038225" y="295275"/>
            <a:ext cx="7448550" cy="584200"/>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000000"/>
                </a:solidFill>
                <a:latin typeface="Calibri" pitchFamily="34" charset="0"/>
              </a:rPr>
              <a:t>Na, K, Li, Ca, Ba Binding in Calcium Channel </a:t>
            </a:r>
          </a:p>
        </p:txBody>
      </p:sp>
      <p:pic>
        <p:nvPicPr>
          <p:cNvPr id="16" name="Picture 15" descr="Fig7 K Li Ca .png"/>
          <p:cNvPicPr>
            <a:picLocks noChangeAspect="1"/>
          </p:cNvPicPr>
          <p:nvPr>
            <p:custDataLst>
              <p:tags r:id="rId3"/>
            </p:custDataLst>
          </p:nvPr>
        </p:nvPicPr>
        <p:blipFill>
          <a:blip r:embed="rId7" cstate="print">
            <a:duotone>
              <a:prstClr val="black"/>
              <a:srgbClr val="EFFFFF">
                <a:tint val="45000"/>
                <a:satMod val="400000"/>
              </a:srgbClr>
            </a:duotone>
            <a:clrChange>
              <a:clrFrom>
                <a:srgbClr val="FFFFFF"/>
              </a:clrFrom>
              <a:clrTo>
                <a:srgbClr val="FFFFFF">
                  <a:alpha val="0"/>
                </a:srgbClr>
              </a:clrTo>
            </a:clrChange>
          </a:blip>
          <a:srcRect b="50278"/>
          <a:stretch>
            <a:fillRect/>
          </a:stretch>
        </p:blipFill>
        <p:spPr>
          <a:xfrm>
            <a:off x="209551" y="1571624"/>
            <a:ext cx="4133850" cy="3409950"/>
          </a:xfrm>
          <a:prstGeom prst="rect">
            <a:avLst/>
          </a:prstGeom>
          <a:gradFill>
            <a:gsLst>
              <a:gs pos="0">
                <a:srgbClr val="D7FDFC"/>
              </a:gs>
              <a:gs pos="50000">
                <a:schemeClr val="accent1">
                  <a:tint val="44500"/>
                  <a:satMod val="160000"/>
                </a:schemeClr>
              </a:gs>
              <a:gs pos="100000">
                <a:schemeClr val="accent1">
                  <a:tint val="23500"/>
                  <a:satMod val="160000"/>
                </a:schemeClr>
              </a:gs>
            </a:gsLst>
            <a:lin ang="5400000" scaled="0"/>
          </a:gradFill>
          <a:ln>
            <a:noFill/>
          </a:ln>
          <a:effectLst/>
        </p:spPr>
      </p:pic>
      <p:pic>
        <p:nvPicPr>
          <p:cNvPr id="17" name="Picture 16" descr="Fig7 K Li Ca .png"/>
          <p:cNvPicPr>
            <a:picLocks noChangeAspect="1"/>
          </p:cNvPicPr>
          <p:nvPr>
            <p:custDataLst>
              <p:tags r:id="rId4"/>
            </p:custDataLst>
          </p:nvPr>
        </p:nvPicPr>
        <p:blipFill>
          <a:blip r:embed="rId7" cstate="print">
            <a:duotone>
              <a:prstClr val="black"/>
              <a:srgbClr val="EFFFFF">
                <a:tint val="45000"/>
                <a:satMod val="400000"/>
              </a:srgbClr>
            </a:duotone>
            <a:clrChange>
              <a:clrFrom>
                <a:srgbClr val="FFFFFF"/>
              </a:clrFrom>
              <a:clrTo>
                <a:srgbClr val="FFFFFF">
                  <a:alpha val="0"/>
                </a:srgbClr>
              </a:clrTo>
            </a:clrChange>
          </a:blip>
          <a:srcRect t="49306" b="694"/>
          <a:stretch>
            <a:fillRect/>
          </a:stretch>
        </p:blipFill>
        <p:spPr>
          <a:xfrm>
            <a:off x="4608938" y="1543050"/>
            <a:ext cx="4326673" cy="3429000"/>
          </a:xfrm>
          <a:prstGeom prst="rect">
            <a:avLst/>
          </a:prstGeom>
          <a:gradFill>
            <a:gsLst>
              <a:gs pos="0">
                <a:srgbClr val="D7FDFC"/>
              </a:gs>
              <a:gs pos="50000">
                <a:schemeClr val="accent1">
                  <a:tint val="44500"/>
                  <a:satMod val="160000"/>
                </a:schemeClr>
              </a:gs>
              <a:gs pos="100000">
                <a:schemeClr val="accent1">
                  <a:tint val="23500"/>
                  <a:satMod val="160000"/>
                </a:schemeClr>
              </a:gs>
            </a:gsLst>
            <a:lin ang="5400000" scaled="0"/>
          </a:gradFill>
          <a:ln>
            <a:noFill/>
          </a:ln>
          <a:effectLst/>
        </p:spPr>
      </p:pic>
    </p:spTree>
    <p:custDataLst>
      <p:tags r:id="rId1"/>
    </p:custDataLst>
    <p:extLst>
      <p:ext uri="{BB962C8B-B14F-4D97-AF65-F5344CB8AC3E}">
        <p14:creationId xmlns:p14="http://schemas.microsoft.com/office/powerpoint/2010/main" val="2515282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custDataLst>
              <p:tags r:id="rId3"/>
            </p:custDataLst>
          </p:nvPr>
        </p:nvSpPr>
        <p:spPr>
          <a:xfrm>
            <a:off x="0" y="0"/>
            <a:ext cx="9366250" cy="1787525"/>
          </a:xfrm>
        </p:spPr>
        <p:txBody>
          <a:bodyPr/>
          <a:lstStyle/>
          <a:p>
            <a:pPr eaLnBrk="1" hangingPunct="1">
              <a:lnSpc>
                <a:spcPct val="115000"/>
              </a:lnSpc>
              <a:spcBef>
                <a:spcPct val="65000"/>
              </a:spcBef>
            </a:pPr>
            <a:r>
              <a:rPr lang="en-US" sz="3600" b="1" i="1" smtClean="0"/>
              <a:t>Calcium Channel</a:t>
            </a:r>
            <a:br>
              <a:rPr lang="en-US" sz="3600" b="1" i="1" smtClean="0"/>
            </a:br>
            <a:r>
              <a:rPr lang="en-US" sz="2800" b="1" i="1" smtClean="0"/>
              <a:t>has been examined in ~35 papers, </a:t>
            </a:r>
            <a:r>
              <a:rPr lang="en-US" sz="2000" i="1" smtClean="0"/>
              <a:t>e.g.,</a:t>
            </a:r>
            <a:r>
              <a:rPr lang="en-US" sz="2800" b="1" i="1" smtClean="0"/>
              <a:t/>
            </a:r>
            <a:br>
              <a:rPr lang="en-US" sz="2800" b="1" i="1" smtClean="0"/>
            </a:br>
            <a:endParaRPr lang="en-US" sz="1600" b="1" i="1" smtClean="0"/>
          </a:p>
        </p:txBody>
      </p:sp>
      <p:sp>
        <p:nvSpPr>
          <p:cNvPr id="181251" name="Slide Number Placeholder 5"/>
          <p:cNvSpPr>
            <a:spLocks noGrp="1"/>
          </p:cNvSpPr>
          <p:nvPr>
            <p:ph type="sldNum" sz="quarter" idx="12"/>
            <p:custDataLst>
              <p:tags r:id="rId4"/>
            </p:custDataLst>
          </p:nvPr>
        </p:nvSpPr>
        <p:spPr>
          <a:noFill/>
        </p:spPr>
        <p:txBody>
          <a:bodyPr/>
          <a:lstStyle/>
          <a:p>
            <a:fld id="{60764BCF-F765-4A9C-9153-324146EDAC45}" type="slidenum">
              <a:rPr lang="en-US" smtClean="0">
                <a:cs typeface="Arial" pitchFamily="34" charset="0"/>
              </a:rPr>
              <a:pPr/>
              <a:t>35</a:t>
            </a:fld>
            <a:endParaRPr lang="en-US" smtClean="0">
              <a:cs typeface="Arial" pitchFamily="34" charset="0"/>
            </a:endParaRPr>
          </a:p>
        </p:txBody>
      </p:sp>
      <p:sp>
        <p:nvSpPr>
          <p:cNvPr id="95236" name="Text Box 3"/>
          <p:cNvSpPr txBox="1">
            <a:spLocks noChangeArrowheads="1"/>
          </p:cNvSpPr>
          <p:nvPr>
            <p:custDataLst>
              <p:tags r:id="rId5"/>
            </p:custDataLst>
          </p:nvPr>
        </p:nvSpPr>
        <p:spPr bwMode="auto">
          <a:xfrm>
            <a:off x="4448175" y="4286250"/>
            <a:ext cx="4219575" cy="804863"/>
          </a:xfrm>
          <a:prstGeom prst="rect">
            <a:avLst/>
          </a:prstGeom>
          <a:noFill/>
          <a:ln>
            <a:noFill/>
            <a:headEnd/>
            <a:tailEnd type="none" w="lg" len="lg"/>
          </a:ln>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spcBef>
                <a:spcPct val="50000"/>
              </a:spcBef>
              <a:defRPr/>
            </a:pPr>
            <a:r>
              <a:rPr lang="en-US" sz="1200" dirty="0">
                <a:solidFill>
                  <a:srgbClr val="000000"/>
                </a:solidFill>
              </a:rPr>
              <a:t>Most of the papers are available at</a:t>
            </a:r>
          </a:p>
          <a:p>
            <a:pPr algn="ctr" eaLnBrk="0" hangingPunct="0">
              <a:spcBef>
                <a:spcPct val="50000"/>
              </a:spcBef>
              <a:defRPr/>
            </a:pPr>
            <a:r>
              <a:rPr lang="en-US" sz="1100" dirty="0">
                <a:solidFill>
                  <a:srgbClr val="000000"/>
                </a:solidFill>
              </a:rPr>
              <a:t>f</a:t>
            </a:r>
            <a:r>
              <a:rPr lang="en-US" sz="1050" dirty="0">
                <a:solidFill>
                  <a:srgbClr val="000000"/>
                </a:solidFill>
              </a:rPr>
              <a:t>tp://ftp.rush.edu/users/molebio/Bob_Eisenberg/Reprints</a:t>
            </a:r>
          </a:p>
          <a:p>
            <a:pPr algn="ctr" eaLnBrk="0" hangingPunct="0">
              <a:spcBef>
                <a:spcPct val="50000"/>
              </a:spcBef>
              <a:defRPr/>
            </a:pPr>
            <a:r>
              <a:rPr lang="en-US" sz="1050" dirty="0">
                <a:solidFill>
                  <a:srgbClr val="000000"/>
                </a:solidFill>
              </a:rPr>
              <a:t>http://www.phys.rush.edu/RSEisenberg/physioeis.html</a:t>
            </a:r>
          </a:p>
        </p:txBody>
      </p:sp>
      <p:pic>
        <p:nvPicPr>
          <p:cNvPr id="181253" name="Picture 6" descr="papers (1)_Page_1"/>
          <p:cNvPicPr>
            <a:picLocks noChangeAspect="1" noChangeArrowheads="1"/>
          </p:cNvPicPr>
          <p:nvPr>
            <p:custDataLst>
              <p:tags r:id="rId6"/>
            </p:custDataLst>
          </p:nvPr>
        </p:nvPicPr>
        <p:blipFill>
          <a:blip r:embed="rId10" cstate="print"/>
          <a:srcRect/>
          <a:stretch>
            <a:fillRect/>
          </a:stretch>
        </p:blipFill>
        <p:spPr bwMode="auto">
          <a:xfrm>
            <a:off x="4265613" y="1974850"/>
            <a:ext cx="4757737" cy="2206625"/>
          </a:xfrm>
          <a:prstGeom prst="rect">
            <a:avLst/>
          </a:prstGeom>
          <a:noFill/>
          <a:ln w="9525">
            <a:noFill/>
            <a:miter lim="800000"/>
            <a:headEnd/>
            <a:tailEnd/>
          </a:ln>
        </p:spPr>
      </p:pic>
      <p:pic>
        <p:nvPicPr>
          <p:cNvPr id="181254" name="Picture 2" descr="Journal of General Physiology JGP Cover May 2009 comp.jpg"/>
          <p:cNvPicPr>
            <a:picLocks noChangeAspect="1"/>
          </p:cNvPicPr>
          <p:nvPr>
            <p:custDataLst>
              <p:tags r:id="rId7"/>
            </p:custDataLst>
          </p:nvPr>
        </p:nvPicPr>
        <p:blipFill>
          <a:blip r:embed="rId11" cstate="print"/>
          <a:srcRect/>
          <a:stretch>
            <a:fillRect/>
          </a:stretch>
        </p:blipFill>
        <p:spPr bwMode="auto">
          <a:xfrm>
            <a:off x="361950" y="1624013"/>
            <a:ext cx="3641725" cy="4711700"/>
          </a:xfrm>
          <a:prstGeom prst="rect">
            <a:avLst/>
          </a:prstGeom>
          <a:noFill/>
          <a:ln w="9525">
            <a:noFill/>
            <a:miter lim="800000"/>
            <a:headEnd/>
            <a:tailEnd/>
          </a:ln>
        </p:spPr>
      </p:pic>
    </p:spTree>
    <p:custDataLst>
      <p:tags r:id="rId2"/>
    </p:custDataLst>
    <p:extLst>
      <p:ext uri="{BB962C8B-B14F-4D97-AF65-F5344CB8AC3E}">
        <p14:creationId xmlns:p14="http://schemas.microsoft.com/office/powerpoint/2010/main" val="20577362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82274" name="Slide Number Placeholder 5"/>
          <p:cNvSpPr>
            <a:spLocks noGrp="1"/>
          </p:cNvSpPr>
          <p:nvPr>
            <p:ph type="sldNum" sz="quarter" idx="12"/>
            <p:custDataLst>
              <p:tags r:id="rId3"/>
            </p:custDataLst>
          </p:nvPr>
        </p:nvSpPr>
        <p:spPr>
          <a:noFill/>
        </p:spPr>
        <p:txBody>
          <a:bodyPr/>
          <a:lstStyle/>
          <a:p>
            <a:fld id="{66234B6E-A62E-4F36-B995-8A680A147AB2}" type="slidenum">
              <a:rPr lang="en-US" smtClean="0">
                <a:cs typeface="Arial" pitchFamily="34" charset="0"/>
              </a:rPr>
              <a:pPr/>
              <a:t>36</a:t>
            </a:fld>
            <a:endParaRPr lang="en-US" smtClean="0">
              <a:cs typeface="Arial" pitchFamily="34" charset="0"/>
            </a:endParaRPr>
          </a:p>
        </p:txBody>
      </p:sp>
      <p:grpSp>
        <p:nvGrpSpPr>
          <p:cNvPr id="182275" name="Group 2"/>
          <p:cNvGrpSpPr>
            <a:grpSpLocks/>
          </p:cNvGrpSpPr>
          <p:nvPr>
            <p:custDataLst>
              <p:tags r:id="rId4"/>
            </p:custDataLst>
          </p:nvPr>
        </p:nvGrpSpPr>
        <p:grpSpPr bwMode="auto">
          <a:xfrm>
            <a:off x="468313" y="366713"/>
            <a:ext cx="8391525" cy="3459162"/>
            <a:chOff x="295" y="231"/>
            <a:chExt cx="5286" cy="2179"/>
          </a:xfrm>
        </p:grpSpPr>
        <p:sp>
          <p:nvSpPr>
            <p:cNvPr id="182277" name="Rectangle 3"/>
            <p:cNvSpPr>
              <a:spLocks noChangeArrowheads="1"/>
            </p:cNvSpPr>
            <p:nvPr/>
          </p:nvSpPr>
          <p:spPr bwMode="auto">
            <a:xfrm>
              <a:off x="295" y="231"/>
              <a:ext cx="5286" cy="2069"/>
            </a:xfrm>
            <a:prstGeom prst="rect">
              <a:avLst/>
            </a:prstGeom>
            <a:noFill/>
            <a:ln w="9525">
              <a:noFill/>
              <a:miter lim="800000"/>
              <a:headEnd/>
              <a:tailEnd/>
            </a:ln>
          </p:spPr>
          <p:txBody>
            <a:bodyPr lIns="91427" tIns="45714" rIns="91427" bIns="45714" anchor="ctr"/>
            <a:lstStyle/>
            <a:p>
              <a:pPr algn="ctr"/>
              <a:r>
                <a:rPr lang="en-US" sz="4400" b="1" dirty="0">
                  <a:solidFill>
                    <a:srgbClr val="000099"/>
                  </a:solidFill>
                </a:rPr>
                <a:t>Selectivity </a:t>
              </a:r>
              <a:br>
                <a:rPr lang="en-US" sz="4400" b="1" dirty="0">
                  <a:solidFill>
                    <a:srgbClr val="000099"/>
                  </a:solidFill>
                </a:rPr>
              </a:br>
              <a:r>
                <a:rPr lang="en-US" sz="2800" dirty="0">
                  <a:solidFill>
                    <a:srgbClr val="000099"/>
                  </a:solidFill>
                </a:rPr>
                <a:t>comes from </a:t>
              </a:r>
              <a:br>
                <a:rPr lang="en-US" sz="2800" dirty="0">
                  <a:solidFill>
                    <a:srgbClr val="000099"/>
                  </a:solidFill>
                </a:rPr>
              </a:br>
              <a:r>
                <a:rPr lang="en-US" sz="4400" b="1" u="sng" dirty="0">
                  <a:solidFill>
                    <a:srgbClr val="000099"/>
                  </a:solidFill>
                </a:rPr>
                <a:t>Electrostatic Interaction</a:t>
              </a:r>
              <a:br>
                <a:rPr lang="en-US" sz="4400" b="1" u="sng" dirty="0">
                  <a:solidFill>
                    <a:srgbClr val="000099"/>
                  </a:solidFill>
                </a:rPr>
              </a:br>
              <a:r>
                <a:rPr lang="en-US" sz="2800" dirty="0">
                  <a:solidFill>
                    <a:srgbClr val="000099"/>
                  </a:solidFill>
                </a:rPr>
                <a:t>and</a:t>
              </a:r>
              <a:br>
                <a:rPr lang="en-US" sz="2800" dirty="0">
                  <a:solidFill>
                    <a:srgbClr val="000099"/>
                  </a:solidFill>
                </a:rPr>
              </a:br>
              <a:r>
                <a:rPr lang="en-US" sz="4400" b="1" u="sng" dirty="0">
                  <a:solidFill>
                    <a:srgbClr val="000099"/>
                  </a:solidFill>
                </a:rPr>
                <a:t>Steric Competition</a:t>
              </a:r>
              <a:r>
                <a:rPr lang="en-US" sz="4400" b="1" dirty="0">
                  <a:solidFill>
                    <a:srgbClr val="000099"/>
                  </a:solidFill>
                </a:rPr>
                <a:t> for Space</a:t>
              </a:r>
              <a:r>
                <a:rPr lang="en-US" sz="4400" dirty="0">
                  <a:solidFill>
                    <a:srgbClr val="000099"/>
                  </a:solidFill>
                </a:rPr>
                <a:t/>
              </a:r>
              <a:br>
                <a:rPr lang="en-US" sz="4400" dirty="0">
                  <a:solidFill>
                    <a:srgbClr val="000099"/>
                  </a:solidFill>
                </a:rPr>
              </a:br>
              <a:endParaRPr lang="en-US" sz="4400" dirty="0">
                <a:solidFill>
                  <a:srgbClr val="000099"/>
                </a:solidFill>
              </a:endParaRPr>
            </a:p>
          </p:txBody>
        </p:sp>
        <p:sp>
          <p:nvSpPr>
            <p:cNvPr id="2031620" name="AutoShape 4"/>
            <p:cNvSpPr>
              <a:spLocks noChangeArrowheads="1"/>
            </p:cNvSpPr>
            <p:nvPr/>
          </p:nvSpPr>
          <p:spPr bwMode="auto">
            <a:xfrm>
              <a:off x="2193" y="2189"/>
              <a:ext cx="1140" cy="221"/>
            </a:xfrm>
            <a:prstGeom prst="wedgeEllipseCallout">
              <a:avLst>
                <a:gd name="adj1" fmla="val -35704"/>
                <a:gd name="adj2" fmla="val -177602"/>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25400" algn="ctr">
              <a:solidFill>
                <a:srgbClr val="000099"/>
              </a:solidFill>
              <a:miter lim="800000"/>
              <a:headEnd/>
              <a:tailEnd type="none" w="lg" len="lg"/>
            </a:ln>
            <a:effectLst/>
          </p:spPr>
          <p:txBody>
            <a:bodyPr anchor="ctr"/>
            <a:lstStyle/>
            <a:p>
              <a:pPr algn="ctr" eaLnBrk="0" hangingPunct="0">
                <a:spcBef>
                  <a:spcPct val="50000"/>
                </a:spcBef>
                <a:defRPr/>
              </a:pPr>
              <a:r>
                <a:rPr lang="en-US" sz="1800" dirty="0">
                  <a:solidFill>
                    <a:srgbClr val="000099"/>
                  </a:solidFill>
                  <a:latin typeface="Arial" charset="0"/>
                  <a:cs typeface="Arial" charset="0"/>
                </a:rPr>
                <a:t>Repulsion</a:t>
              </a:r>
            </a:p>
          </p:txBody>
        </p:sp>
      </p:grpSp>
      <p:sp>
        <p:nvSpPr>
          <p:cNvPr id="182276" name="Text Box 5"/>
          <p:cNvSpPr txBox="1">
            <a:spLocks noChangeArrowheads="1"/>
          </p:cNvSpPr>
          <p:nvPr>
            <p:custDataLst>
              <p:tags r:id="rId5"/>
            </p:custDataLst>
          </p:nvPr>
        </p:nvSpPr>
        <p:spPr bwMode="auto">
          <a:xfrm>
            <a:off x="811213" y="4133850"/>
            <a:ext cx="7354887" cy="2227263"/>
          </a:xfrm>
          <a:prstGeom prst="rect">
            <a:avLst/>
          </a:prstGeom>
          <a:noFill/>
          <a:ln w="25400" algn="ctr">
            <a:noFill/>
            <a:miter lim="800000"/>
            <a:headEnd/>
            <a:tailEnd/>
          </a:ln>
        </p:spPr>
        <p:txBody>
          <a:bodyPr>
            <a:spAutoFit/>
          </a:bodyPr>
          <a:lstStyle/>
          <a:p>
            <a:pPr algn="ctr" eaLnBrk="0" hangingPunct="0">
              <a:spcBef>
                <a:spcPct val="50000"/>
              </a:spcBef>
            </a:pPr>
            <a:r>
              <a:rPr lang="en-US" sz="2800" dirty="0">
                <a:solidFill>
                  <a:srgbClr val="000099"/>
                </a:solidFill>
              </a:rPr>
              <a:t>Location and Strength of Binding Sites Depend on Ionic Concentration and Temperature, etc </a:t>
            </a:r>
            <a:br>
              <a:rPr lang="en-US" sz="2800" dirty="0">
                <a:solidFill>
                  <a:srgbClr val="000099"/>
                </a:solidFill>
              </a:rPr>
            </a:br>
            <a:r>
              <a:rPr lang="en-US" sz="2800" dirty="0">
                <a:solidFill>
                  <a:srgbClr val="000099"/>
                </a:solidFill>
              </a:rPr>
              <a:t/>
            </a:r>
            <a:br>
              <a:rPr lang="en-US" sz="2800" dirty="0">
                <a:solidFill>
                  <a:srgbClr val="000099"/>
                </a:solidFill>
              </a:rPr>
            </a:br>
            <a:r>
              <a:rPr lang="en-US" sz="2800" b="1" i="1" dirty="0">
                <a:solidFill>
                  <a:srgbClr val="000099"/>
                </a:solidFill>
              </a:rPr>
              <a:t>Rate Constants are Variables</a:t>
            </a:r>
          </a:p>
        </p:txBody>
      </p:sp>
    </p:spTree>
    <p:custDataLst>
      <p:tags r:id="rId2"/>
    </p:custDataLst>
    <p:extLst>
      <p:ext uri="{BB962C8B-B14F-4D97-AF65-F5344CB8AC3E}">
        <p14:creationId xmlns:p14="http://schemas.microsoft.com/office/powerpoint/2010/main" val="4588851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83298" name="Slide Number Placeholder 1"/>
          <p:cNvSpPr>
            <a:spLocks noGrp="1"/>
          </p:cNvSpPr>
          <p:nvPr>
            <p:ph type="sldNum" sz="quarter" idx="12"/>
            <p:custDataLst>
              <p:tags r:id="rId3"/>
            </p:custDataLst>
          </p:nvPr>
        </p:nvSpPr>
        <p:spPr>
          <a:noFill/>
        </p:spPr>
        <p:txBody>
          <a:bodyPr/>
          <a:lstStyle/>
          <a:p>
            <a:fld id="{7A9C017A-ED53-48C5-BC8F-E32093833127}" type="slidenum">
              <a:rPr lang="en-US" smtClean="0"/>
              <a:pPr/>
              <a:t>37</a:t>
            </a:fld>
            <a:endParaRPr lang="en-US" smtClean="0"/>
          </a:p>
        </p:txBody>
      </p:sp>
      <p:sp>
        <p:nvSpPr>
          <p:cNvPr id="183299" name="TextBox 2"/>
          <p:cNvSpPr txBox="1">
            <a:spLocks noChangeArrowheads="1"/>
          </p:cNvSpPr>
          <p:nvPr>
            <p:custDataLst>
              <p:tags r:id="rId4"/>
            </p:custDataLst>
          </p:nvPr>
        </p:nvSpPr>
        <p:spPr bwMode="auto">
          <a:xfrm>
            <a:off x="266700" y="1219200"/>
            <a:ext cx="8626475" cy="4524375"/>
          </a:xfrm>
          <a:prstGeom prst="rect">
            <a:avLst/>
          </a:prstGeom>
          <a:noFill/>
          <a:ln w="12700">
            <a:solidFill>
              <a:schemeClr val="tx1"/>
            </a:solidFill>
            <a:miter lim="800000"/>
            <a:headEnd/>
            <a:tailEnd/>
          </a:ln>
        </p:spPr>
        <p:txBody>
          <a:bodyPr wrap="none"/>
          <a:lstStyle/>
          <a:p>
            <a:pPr algn="ctr"/>
            <a:r>
              <a:rPr lang="en-US" sz="4000" b="1" dirty="0">
                <a:solidFill>
                  <a:srgbClr val="000099"/>
                </a:solidFill>
              </a:rPr>
              <a:t>Challenge </a:t>
            </a:r>
            <a:endParaRPr lang="en-US" sz="2800" b="1" dirty="0" smtClean="0">
              <a:solidFill>
                <a:srgbClr val="000099"/>
              </a:solidFill>
            </a:endParaRPr>
          </a:p>
          <a:p>
            <a:pPr algn="ctr"/>
            <a:r>
              <a:rPr lang="en-US" sz="2000" dirty="0" smtClean="0">
                <a:solidFill>
                  <a:srgbClr val="000099"/>
                </a:solidFill>
              </a:rPr>
              <a:t>from leading biophysicists</a:t>
            </a:r>
            <a:endParaRPr lang="en-US" sz="2800" dirty="0" smtClean="0">
              <a:solidFill>
                <a:srgbClr val="000099"/>
              </a:solidFill>
            </a:endParaRPr>
          </a:p>
          <a:p>
            <a:pPr algn="ctr"/>
            <a:r>
              <a:rPr lang="en-US" sz="2800" b="1" dirty="0">
                <a:solidFill>
                  <a:srgbClr val="000099"/>
                </a:solidFill>
              </a:rPr>
              <a:t>	Walter Stühmer and Stefan Heinemann</a:t>
            </a:r>
          </a:p>
          <a:p>
            <a:pPr algn="ctr"/>
            <a:r>
              <a:rPr lang="en-US" sz="2000" dirty="0">
                <a:solidFill>
                  <a:srgbClr val="000099"/>
                </a:solidFill>
              </a:rPr>
              <a:t>	Max Planck Institutes, Göttingen, Leipzig</a:t>
            </a:r>
            <a:endParaRPr lang="en-US" sz="2800" dirty="0">
              <a:solidFill>
                <a:srgbClr val="000099"/>
              </a:solidFill>
            </a:endParaRPr>
          </a:p>
          <a:p>
            <a:endParaRPr lang="en-US" sz="2800" b="1" dirty="0">
              <a:solidFill>
                <a:srgbClr val="000000"/>
              </a:solidFill>
            </a:endParaRPr>
          </a:p>
          <a:p>
            <a:r>
              <a:rPr lang="en-US" sz="2800" b="1" dirty="0">
                <a:solidFill>
                  <a:srgbClr val="000000"/>
                </a:solidFill>
              </a:rPr>
              <a:t>	</a:t>
            </a:r>
            <a:r>
              <a:rPr lang="en-US" sz="2800" b="1" dirty="0">
                <a:solidFill>
                  <a:srgbClr val="000099"/>
                </a:solidFill>
              </a:rPr>
              <a:t>Can a physical theory explain the mutation </a:t>
            </a:r>
            <a:br>
              <a:rPr lang="en-US" sz="2800" b="1" dirty="0">
                <a:solidFill>
                  <a:srgbClr val="000099"/>
                </a:solidFill>
              </a:rPr>
            </a:br>
            <a:r>
              <a:rPr lang="en-US" sz="2800" b="1" dirty="0">
                <a:solidFill>
                  <a:srgbClr val="000099"/>
                </a:solidFill>
              </a:rPr>
              <a:t>	Calcium Channel into Sodium Channel?</a:t>
            </a:r>
          </a:p>
          <a:p>
            <a:endParaRPr lang="en-US" sz="2800" b="1" dirty="0">
              <a:solidFill>
                <a:srgbClr val="000000"/>
              </a:solidFill>
            </a:endParaRPr>
          </a:p>
          <a:p>
            <a:r>
              <a:rPr lang="en-US" sz="2800" b="1" dirty="0">
                <a:solidFill>
                  <a:srgbClr val="000000"/>
                </a:solidFill>
              </a:rPr>
              <a:t>                       </a:t>
            </a:r>
            <a:r>
              <a:rPr lang="en-US" sz="3600" b="1" i="1" dirty="0">
                <a:solidFill>
                  <a:srgbClr val="000099"/>
                </a:solidFill>
              </a:rPr>
              <a:t>DEEA </a:t>
            </a:r>
            <a:r>
              <a:rPr lang="en-US" sz="2800" b="1" i="1" dirty="0">
                <a:solidFill>
                  <a:srgbClr val="000099"/>
                </a:solidFill>
              </a:rPr>
              <a:t>                  </a:t>
            </a:r>
            <a:r>
              <a:rPr lang="en-US" sz="3600" b="1" i="1" dirty="0">
                <a:solidFill>
                  <a:srgbClr val="000099"/>
                </a:solidFill>
              </a:rPr>
              <a:t>DEKA</a:t>
            </a:r>
            <a:endParaRPr lang="en-US" sz="1800" b="1" i="1" dirty="0">
              <a:solidFill>
                <a:srgbClr val="000099"/>
              </a:solidFill>
            </a:endParaRPr>
          </a:p>
        </p:txBody>
      </p:sp>
      <p:sp>
        <p:nvSpPr>
          <p:cNvPr id="183300" name="TextBox 4"/>
          <p:cNvSpPr txBox="1">
            <a:spLocks noChangeArrowheads="1"/>
          </p:cNvSpPr>
          <p:nvPr>
            <p:custDataLst>
              <p:tags r:id="rId5"/>
            </p:custDataLst>
          </p:nvPr>
        </p:nvSpPr>
        <p:spPr bwMode="auto">
          <a:xfrm>
            <a:off x="5324476" y="5143500"/>
            <a:ext cx="2152650" cy="419100"/>
          </a:xfrm>
          <a:prstGeom prst="rect">
            <a:avLst/>
          </a:prstGeom>
          <a:noFill/>
          <a:ln w="12700">
            <a:noFill/>
            <a:miter lim="800000"/>
            <a:headEnd/>
            <a:tailEnd/>
          </a:ln>
        </p:spPr>
        <p:txBody>
          <a:bodyPr/>
          <a:lstStyle/>
          <a:p>
            <a:pPr algn="ctr"/>
            <a:r>
              <a:rPr lang="en-US" sz="1200" b="1" i="1" dirty="0">
                <a:solidFill>
                  <a:srgbClr val="00467A"/>
                </a:solidFill>
              </a:rPr>
              <a:t>Sodium Channel</a:t>
            </a:r>
            <a:br>
              <a:rPr lang="en-US" sz="1200" b="1" i="1" dirty="0">
                <a:solidFill>
                  <a:srgbClr val="00467A"/>
                </a:solidFill>
              </a:rPr>
            </a:br>
            <a:r>
              <a:rPr lang="en-US" sz="1200" b="1" i="1" dirty="0">
                <a:solidFill>
                  <a:srgbClr val="00467A"/>
                </a:solidFill>
              </a:rPr>
              <a:t>Side chains of protein</a:t>
            </a:r>
          </a:p>
        </p:txBody>
      </p:sp>
      <p:sp>
        <p:nvSpPr>
          <p:cNvPr id="183301" name="TextBox 6"/>
          <p:cNvSpPr txBox="1">
            <a:spLocks noChangeArrowheads="1"/>
          </p:cNvSpPr>
          <p:nvPr>
            <p:custDataLst>
              <p:tags r:id="rId6"/>
            </p:custDataLst>
          </p:nvPr>
        </p:nvSpPr>
        <p:spPr bwMode="auto">
          <a:xfrm>
            <a:off x="2343150" y="5162550"/>
            <a:ext cx="1781175" cy="419100"/>
          </a:xfrm>
          <a:prstGeom prst="rect">
            <a:avLst/>
          </a:prstGeom>
          <a:noFill/>
          <a:ln w="12700">
            <a:noFill/>
            <a:miter lim="800000"/>
            <a:headEnd/>
            <a:tailEnd/>
          </a:ln>
        </p:spPr>
        <p:txBody>
          <a:bodyPr/>
          <a:lstStyle/>
          <a:p>
            <a:pPr algn="ctr"/>
            <a:r>
              <a:rPr lang="en-US" sz="1200" b="1" i="1" dirty="0">
                <a:solidFill>
                  <a:srgbClr val="00467A"/>
                </a:solidFill>
              </a:rPr>
              <a:t>Calcium </a:t>
            </a:r>
            <a:r>
              <a:rPr lang="en-US" sz="1200" b="1" i="1" dirty="0" smtClean="0">
                <a:solidFill>
                  <a:srgbClr val="00467A"/>
                </a:solidFill>
              </a:rPr>
              <a:t>Channel</a:t>
            </a:r>
            <a:br>
              <a:rPr lang="en-US" sz="1200" b="1" i="1" dirty="0" smtClean="0">
                <a:solidFill>
                  <a:srgbClr val="00467A"/>
                </a:solidFill>
              </a:rPr>
            </a:br>
            <a:r>
              <a:rPr lang="en-US" sz="1200" b="1" i="1" dirty="0" smtClean="0">
                <a:solidFill>
                  <a:srgbClr val="00467A"/>
                </a:solidFill>
              </a:rPr>
              <a:t>Side chains of protein</a:t>
            </a:r>
            <a:endParaRPr lang="en-US" sz="1200" b="1" i="1" dirty="0">
              <a:solidFill>
                <a:srgbClr val="00467A"/>
              </a:solidFill>
            </a:endParaRPr>
          </a:p>
        </p:txBody>
      </p:sp>
      <p:sp>
        <p:nvSpPr>
          <p:cNvPr id="183302" name="Left-Right Arrow 7"/>
          <p:cNvSpPr>
            <a:spLocks noChangeArrowheads="1"/>
          </p:cNvSpPr>
          <p:nvPr>
            <p:custDataLst>
              <p:tags r:id="rId7"/>
            </p:custDataLst>
          </p:nvPr>
        </p:nvSpPr>
        <p:spPr bwMode="auto">
          <a:xfrm>
            <a:off x="4038599" y="4733925"/>
            <a:ext cx="1590675" cy="344488"/>
          </a:xfrm>
          <a:prstGeom prst="leftRightArrow">
            <a:avLst>
              <a:gd name="adj1" fmla="val 50000"/>
              <a:gd name="adj2" fmla="val 49923"/>
            </a:avLst>
          </a:prstGeom>
          <a:noFill/>
          <a:ln w="38100" algn="ctr">
            <a:solidFill>
              <a:srgbClr val="00467A"/>
            </a:solidFill>
            <a:round/>
            <a:headEnd/>
            <a:tailEnd/>
          </a:ln>
        </p:spPr>
        <p:txBody>
          <a:bodyPr wrap="none"/>
          <a:lstStyle/>
          <a:p>
            <a:pPr algn="ctr" eaLnBrk="0" hangingPunct="0"/>
            <a:endParaRPr lang="en-US" sz="2800" b="1">
              <a:solidFill>
                <a:srgbClr val="BC0000"/>
              </a:solidFill>
            </a:endParaRPr>
          </a:p>
        </p:txBody>
      </p:sp>
    </p:spTree>
    <p:custDataLst>
      <p:tags r:id="rId2"/>
    </p:custDataLst>
    <p:extLst>
      <p:ext uri="{BB962C8B-B14F-4D97-AF65-F5344CB8AC3E}">
        <p14:creationId xmlns:p14="http://schemas.microsoft.com/office/powerpoint/2010/main" val="2975679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custDataLst>
              <p:tags r:id="rId3"/>
            </p:custDataLst>
          </p:nvPr>
        </p:nvSpPr>
        <p:spPr bwMode="auto">
          <a:xfrm>
            <a:off x="-158750" y="1292225"/>
            <a:ext cx="9302750" cy="720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65000"/>
              </a:spcBef>
            </a:pPr>
            <a:r>
              <a:rPr lang="en-US" sz="4000" b="1" dirty="0" smtClean="0">
                <a:solidFill>
                  <a:srgbClr val="000099"/>
                </a:solidFill>
              </a:rPr>
              <a:t>DEKA</a:t>
            </a:r>
            <a:r>
              <a:rPr lang="en-US" sz="4000" dirty="0" smtClean="0">
                <a:solidFill>
                  <a:srgbClr val="000099"/>
                </a:solidFill>
              </a:rPr>
              <a:t> </a:t>
            </a:r>
            <a:r>
              <a:rPr lang="en-US" sz="4000" b="1" dirty="0" smtClean="0">
                <a:solidFill>
                  <a:srgbClr val="000099"/>
                </a:solidFill>
              </a:rPr>
              <a:t>Sodium Channel </a:t>
            </a:r>
            <a:r>
              <a:rPr lang="en-US" sz="2800" dirty="0" smtClean="0">
                <a:solidFill>
                  <a:srgbClr val="000099"/>
                </a:solidFill>
              </a:rPr>
              <a:t/>
            </a:r>
            <a:br>
              <a:rPr lang="en-US" sz="2800" dirty="0" smtClean="0">
                <a:solidFill>
                  <a:srgbClr val="000099"/>
                </a:solidFill>
              </a:rPr>
            </a:br>
            <a:r>
              <a:rPr lang="en-US" sz="2800" b="1" dirty="0" smtClean="0">
                <a:solidFill>
                  <a:srgbClr val="000099"/>
                </a:solidFill>
              </a:rPr>
              <a:t>has very different properties from Ca channel,</a:t>
            </a:r>
            <a:r>
              <a:rPr lang="en-US" sz="2800" dirty="0" smtClean="0">
                <a:solidFill>
                  <a:srgbClr val="000099"/>
                </a:solidFill>
              </a:rPr>
              <a:t/>
            </a:r>
            <a:br>
              <a:rPr lang="en-US" sz="2800" dirty="0" smtClean="0">
                <a:solidFill>
                  <a:srgbClr val="000099"/>
                </a:solidFill>
              </a:rPr>
            </a:br>
            <a:r>
              <a:rPr lang="en-US" sz="2800" dirty="0" smtClean="0">
                <a:solidFill>
                  <a:srgbClr val="000099"/>
                </a:solidFill>
              </a:rPr>
              <a:t/>
            </a:r>
            <a:br>
              <a:rPr lang="en-US" sz="2800" dirty="0" smtClean="0">
                <a:solidFill>
                  <a:srgbClr val="000099"/>
                </a:solidFill>
              </a:rPr>
            </a:br>
            <a:r>
              <a:rPr lang="en-US" sz="2800" dirty="0" smtClean="0">
                <a:solidFill>
                  <a:srgbClr val="000099"/>
                </a:solidFill>
              </a:rPr>
              <a:t>e.g., ‘binding’ curve,</a:t>
            </a:r>
            <a:br>
              <a:rPr lang="en-US" sz="2800" dirty="0" smtClean="0">
                <a:solidFill>
                  <a:srgbClr val="000099"/>
                </a:solidFill>
              </a:rPr>
            </a:br>
            <a:r>
              <a:rPr lang="en-US" sz="2800" dirty="0" smtClean="0">
                <a:solidFill>
                  <a:srgbClr val="000099"/>
                </a:solidFill>
              </a:rPr>
              <a:t>Na</a:t>
            </a:r>
            <a:r>
              <a:rPr lang="en-US" sz="2800" baseline="40000" dirty="0" smtClean="0">
                <a:solidFill>
                  <a:srgbClr val="000099"/>
                </a:solidFill>
              </a:rPr>
              <a:t>+</a:t>
            </a:r>
            <a:r>
              <a:rPr lang="en-US" sz="2800" dirty="0" smtClean="0">
                <a:solidFill>
                  <a:srgbClr val="000099"/>
                </a:solidFill>
              </a:rPr>
              <a:t> vs Ca</a:t>
            </a:r>
            <a:r>
              <a:rPr lang="en-US" sz="2800" baseline="40000" dirty="0" smtClean="0">
                <a:solidFill>
                  <a:srgbClr val="000099"/>
                </a:solidFill>
              </a:rPr>
              <a:t>++</a:t>
            </a:r>
            <a:r>
              <a:rPr lang="en-US" sz="2800" dirty="0" smtClean="0">
                <a:solidFill>
                  <a:srgbClr val="000099"/>
                </a:solidFill>
              </a:rPr>
              <a:t> selectivity </a:t>
            </a:r>
            <a:br>
              <a:rPr lang="en-US" sz="2800" dirty="0" smtClean="0">
                <a:solidFill>
                  <a:srgbClr val="000099"/>
                </a:solidFill>
              </a:rPr>
            </a:br>
            <a:r>
              <a:rPr lang="en-US" sz="2800" u="sng" dirty="0" smtClean="0">
                <a:solidFill>
                  <a:srgbClr val="000099"/>
                </a:solidFill>
              </a:rPr>
              <a:t>Na</a:t>
            </a:r>
            <a:r>
              <a:rPr lang="en-US" sz="2800" u="sng" baseline="40000" dirty="0" smtClean="0">
                <a:solidFill>
                  <a:srgbClr val="000099"/>
                </a:solidFill>
              </a:rPr>
              <a:t>+</a:t>
            </a:r>
            <a:r>
              <a:rPr lang="en-US" sz="2800" u="sng" dirty="0" smtClean="0">
                <a:solidFill>
                  <a:srgbClr val="000099"/>
                </a:solidFill>
              </a:rPr>
              <a:t> vs K</a:t>
            </a:r>
            <a:r>
              <a:rPr lang="en-US" sz="2800" u="sng" baseline="40000" dirty="0" smtClean="0">
                <a:solidFill>
                  <a:srgbClr val="000099"/>
                </a:solidFill>
              </a:rPr>
              <a:t>+</a:t>
            </a:r>
            <a:r>
              <a:rPr lang="en-US" sz="2800" u="sng" dirty="0" smtClean="0">
                <a:solidFill>
                  <a:srgbClr val="000099"/>
                </a:solidFill>
              </a:rPr>
              <a:t> selectivity</a:t>
            </a:r>
          </a:p>
        </p:txBody>
      </p:sp>
      <p:sp>
        <p:nvSpPr>
          <p:cNvPr id="184323" name="Slide Number Placeholder 5"/>
          <p:cNvSpPr>
            <a:spLocks noGrp="1"/>
          </p:cNvSpPr>
          <p:nvPr>
            <p:ph type="sldNum" sz="quarter" idx="12"/>
            <p:custDataLst>
              <p:tags r:id="rId4"/>
            </p:custDataLst>
          </p:nvPr>
        </p:nvSpPr>
        <p:spPr>
          <a:noFill/>
        </p:spPr>
        <p:txBody>
          <a:bodyPr/>
          <a:lstStyle/>
          <a:p>
            <a:fld id="{422BBEB7-ACCA-4674-A4FB-C405D044C9DF}" type="slidenum">
              <a:rPr lang="en-US" smtClean="0"/>
              <a:pPr/>
              <a:t>38</a:t>
            </a:fld>
            <a:endParaRPr lang="en-US" smtClean="0"/>
          </a:p>
        </p:txBody>
      </p:sp>
    </p:spTree>
    <p:custDataLst>
      <p:tags r:id="rId2"/>
    </p:custDataLst>
    <p:extLst>
      <p:ext uri="{BB962C8B-B14F-4D97-AF65-F5344CB8AC3E}">
        <p14:creationId xmlns:p14="http://schemas.microsoft.com/office/powerpoint/2010/main" val="2331987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custDataLst>
              <p:tags r:id="rId3"/>
            </p:custDataLst>
          </p:nvPr>
        </p:nvSpPr>
        <p:spPr bwMode="auto">
          <a:xfrm>
            <a:off x="141288" y="2233613"/>
            <a:ext cx="9302750" cy="720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65000"/>
              </a:spcBef>
            </a:pPr>
            <a:r>
              <a:rPr lang="en-US" sz="4000" b="1" dirty="0" smtClean="0">
                <a:solidFill>
                  <a:srgbClr val="000099"/>
                </a:solidFill>
              </a:rPr>
              <a:t>DEKA</a:t>
            </a:r>
            <a:r>
              <a:rPr lang="en-US" sz="4000" dirty="0" smtClean="0">
                <a:solidFill>
                  <a:srgbClr val="000099"/>
                </a:solidFill>
              </a:rPr>
              <a:t> </a:t>
            </a:r>
            <a:r>
              <a:rPr lang="en-US" sz="4000" b="1" dirty="0" smtClean="0">
                <a:solidFill>
                  <a:srgbClr val="000099"/>
                </a:solidFill>
              </a:rPr>
              <a:t>Sodium Channel </a:t>
            </a:r>
            <a:r>
              <a:rPr lang="en-US" sz="2800" dirty="0" smtClean="0">
                <a:solidFill>
                  <a:srgbClr val="000099"/>
                </a:solidFill>
              </a:rPr>
              <a:t>6 Å</a:t>
            </a:r>
            <a:br>
              <a:rPr lang="en-US" sz="2800" dirty="0" smtClean="0">
                <a:solidFill>
                  <a:srgbClr val="000099"/>
                </a:solidFill>
              </a:rPr>
            </a:br>
            <a:endParaRPr lang="en-US" sz="2800" dirty="0" smtClean="0">
              <a:solidFill>
                <a:srgbClr val="000099"/>
              </a:solidFill>
            </a:endParaRPr>
          </a:p>
        </p:txBody>
      </p:sp>
      <p:sp>
        <p:nvSpPr>
          <p:cNvPr id="185347" name="Slide Number Placeholder 5"/>
          <p:cNvSpPr>
            <a:spLocks noGrp="1"/>
          </p:cNvSpPr>
          <p:nvPr>
            <p:ph type="sldNum" sz="quarter" idx="12"/>
            <p:custDataLst>
              <p:tags r:id="rId4"/>
            </p:custDataLst>
          </p:nvPr>
        </p:nvSpPr>
        <p:spPr>
          <a:noFill/>
        </p:spPr>
        <p:txBody>
          <a:bodyPr/>
          <a:lstStyle/>
          <a:p>
            <a:fld id="{6ECBD041-E11E-4C41-90F3-1530701F6CF2}" type="slidenum">
              <a:rPr lang="en-US" smtClean="0"/>
              <a:pPr/>
              <a:t>39</a:t>
            </a:fld>
            <a:endParaRPr lang="en-US" smtClean="0"/>
          </a:p>
        </p:txBody>
      </p:sp>
      <p:grpSp>
        <p:nvGrpSpPr>
          <p:cNvPr id="185348" name="Group 13"/>
          <p:cNvGrpSpPr>
            <a:grpSpLocks/>
          </p:cNvGrpSpPr>
          <p:nvPr>
            <p:custDataLst>
              <p:tags r:id="rId5"/>
            </p:custDataLst>
          </p:nvPr>
        </p:nvGrpSpPr>
        <p:grpSpPr bwMode="auto">
          <a:xfrm>
            <a:off x="692150" y="203200"/>
            <a:ext cx="8305800" cy="5476875"/>
            <a:chOff x="422" y="114"/>
            <a:chExt cx="5232" cy="3450"/>
          </a:xfrm>
        </p:grpSpPr>
        <p:sp>
          <p:nvSpPr>
            <p:cNvPr id="185350" name="Text Box 5"/>
            <p:cNvSpPr txBox="1">
              <a:spLocks noChangeArrowheads="1"/>
            </p:cNvSpPr>
            <p:nvPr/>
          </p:nvSpPr>
          <p:spPr bwMode="auto">
            <a:xfrm>
              <a:off x="1022" y="114"/>
              <a:ext cx="3448" cy="1519"/>
            </a:xfrm>
            <a:prstGeom prst="rect">
              <a:avLst/>
            </a:prstGeom>
            <a:noFill/>
            <a:ln w="12700" algn="ctr">
              <a:noFill/>
              <a:miter lim="800000"/>
              <a:headEnd/>
              <a:tailEnd type="none" w="lg" len="lg"/>
            </a:ln>
          </p:spPr>
          <p:txBody>
            <a:bodyPr>
              <a:spAutoFit/>
            </a:bodyPr>
            <a:lstStyle/>
            <a:p>
              <a:pPr algn="ctr" eaLnBrk="0" hangingPunct="0">
                <a:spcBef>
                  <a:spcPct val="50000"/>
                </a:spcBef>
              </a:pPr>
              <a:r>
                <a:rPr lang="en-US" sz="2800" b="1" dirty="0">
                  <a:solidFill>
                    <a:srgbClr val="000000"/>
                  </a:solidFill>
                </a:rPr>
                <a:t/>
              </a:r>
              <a:br>
                <a:rPr lang="en-US" sz="2800" b="1" dirty="0">
                  <a:solidFill>
                    <a:srgbClr val="000000"/>
                  </a:solidFill>
                </a:rPr>
              </a:br>
              <a:r>
                <a:rPr lang="en-US" sz="4000" b="1" u="sng" dirty="0">
                  <a:solidFill>
                    <a:srgbClr val="000099"/>
                  </a:solidFill>
                </a:rPr>
                <a:t>Sodium Channel</a:t>
              </a:r>
            </a:p>
            <a:p>
              <a:pPr algn="ctr" eaLnBrk="0" hangingPunct="0">
                <a:spcBef>
                  <a:spcPct val="50000"/>
                </a:spcBef>
              </a:pPr>
              <a:r>
                <a:rPr lang="en-US" sz="2800" b="1" dirty="0">
                  <a:solidFill>
                    <a:srgbClr val="000099"/>
                  </a:solidFill>
                </a:rPr>
                <a:t>specifically, the</a:t>
              </a:r>
            </a:p>
            <a:p>
              <a:pPr algn="ctr" eaLnBrk="0" hangingPunct="0">
                <a:spcBef>
                  <a:spcPct val="50000"/>
                </a:spcBef>
              </a:pPr>
              <a:endParaRPr lang="en-US" sz="2800" b="1" dirty="0">
                <a:solidFill>
                  <a:srgbClr val="000099"/>
                </a:solidFill>
              </a:endParaRPr>
            </a:p>
          </p:txBody>
        </p:sp>
        <p:sp>
          <p:nvSpPr>
            <p:cNvPr id="185351" name="Text Box 6"/>
            <p:cNvSpPr txBox="1">
              <a:spLocks noChangeArrowheads="1"/>
            </p:cNvSpPr>
            <p:nvPr/>
          </p:nvSpPr>
          <p:spPr bwMode="auto">
            <a:xfrm>
              <a:off x="422" y="2194"/>
              <a:ext cx="5232" cy="1260"/>
            </a:xfrm>
            <a:prstGeom prst="rect">
              <a:avLst/>
            </a:prstGeom>
            <a:noFill/>
            <a:ln w="12700" algn="ctr">
              <a:noFill/>
              <a:miter lim="800000"/>
              <a:headEnd/>
              <a:tailEnd type="none" w="lg" len="lg"/>
            </a:ln>
          </p:spPr>
          <p:txBody>
            <a:bodyPr>
              <a:spAutoFit/>
            </a:bodyPr>
            <a:lstStyle/>
            <a:p>
              <a:pPr eaLnBrk="0" hangingPunct="0">
                <a:tabLst>
                  <a:tab pos="2286000" algn="l"/>
                  <a:tab pos="3657600" algn="l"/>
                  <a:tab pos="5943600" algn="l"/>
                </a:tabLst>
              </a:pPr>
              <a:r>
                <a:rPr lang="en-US" sz="2800" b="1" dirty="0">
                  <a:solidFill>
                    <a:srgbClr val="A20000"/>
                  </a:solidFill>
                </a:rPr>
                <a:t>Aspartate </a:t>
              </a:r>
              <a:r>
                <a:rPr lang="en-US" sz="2800" dirty="0">
                  <a:solidFill>
                    <a:srgbClr val="A20000"/>
                  </a:solidFill>
                </a:rPr>
                <a:t>	</a:t>
              </a:r>
              <a:r>
                <a:rPr lang="en-US" sz="3200" b="1" dirty="0">
                  <a:solidFill>
                    <a:srgbClr val="A20000"/>
                  </a:solidFill>
                </a:rPr>
                <a:t>D</a:t>
              </a:r>
              <a:r>
                <a:rPr lang="en-US" sz="2800" dirty="0">
                  <a:solidFill>
                    <a:srgbClr val="A20000"/>
                  </a:solidFill>
                </a:rPr>
                <a:t>	 </a:t>
              </a:r>
              <a:r>
                <a:rPr lang="en-US" sz="2800" b="1" dirty="0">
                  <a:solidFill>
                    <a:srgbClr val="A20000"/>
                  </a:solidFill>
                </a:rPr>
                <a:t>Acid  	Negative</a:t>
              </a:r>
            </a:p>
            <a:p>
              <a:pPr eaLnBrk="0" hangingPunct="0">
                <a:tabLst>
                  <a:tab pos="2286000" algn="l"/>
                  <a:tab pos="3657600" algn="l"/>
                  <a:tab pos="5943600" algn="l"/>
                </a:tabLst>
              </a:pPr>
              <a:r>
                <a:rPr lang="en-US" sz="2800" b="1" dirty="0">
                  <a:solidFill>
                    <a:srgbClr val="A20000"/>
                  </a:solidFill>
                </a:rPr>
                <a:t>Glutamate 	</a:t>
              </a:r>
              <a:r>
                <a:rPr lang="en-US" sz="3200" b="1" dirty="0">
                  <a:solidFill>
                    <a:srgbClr val="A20000"/>
                  </a:solidFill>
                </a:rPr>
                <a:t>E</a:t>
              </a:r>
              <a:r>
                <a:rPr lang="en-US" sz="2800" b="1" dirty="0">
                  <a:solidFill>
                    <a:srgbClr val="A20000"/>
                  </a:solidFill>
                </a:rPr>
                <a:t>	 Acid	Negative</a:t>
              </a:r>
            </a:p>
            <a:p>
              <a:pPr eaLnBrk="0" hangingPunct="0">
                <a:tabLst>
                  <a:tab pos="2286000" algn="l"/>
                  <a:tab pos="3657600" algn="l"/>
                  <a:tab pos="5943600" algn="l"/>
                </a:tabLst>
              </a:pPr>
              <a:r>
                <a:rPr lang="en-US" sz="2800" b="1" u="sng" dirty="0">
                  <a:solidFill>
                    <a:srgbClr val="333399"/>
                  </a:solidFill>
                </a:rPr>
                <a:t>Lysine </a:t>
              </a:r>
              <a:r>
                <a:rPr lang="en-US" sz="2800" b="1" dirty="0">
                  <a:solidFill>
                    <a:srgbClr val="333399"/>
                  </a:solidFill>
                </a:rPr>
                <a:t>	</a:t>
              </a:r>
              <a:r>
                <a:rPr lang="en-US" sz="3200" b="1" dirty="0">
                  <a:solidFill>
                    <a:srgbClr val="333399"/>
                  </a:solidFill>
                </a:rPr>
                <a:t>K</a:t>
              </a:r>
              <a:r>
                <a:rPr lang="en-US" sz="2800" b="1" dirty="0">
                  <a:solidFill>
                    <a:srgbClr val="000000"/>
                  </a:solidFill>
                </a:rPr>
                <a:t>	</a:t>
              </a:r>
              <a:r>
                <a:rPr lang="en-US" sz="2800" b="1" u="sng" dirty="0">
                  <a:solidFill>
                    <a:srgbClr val="000000"/>
                  </a:solidFill>
                </a:rPr>
                <a:t> </a:t>
              </a:r>
              <a:r>
                <a:rPr lang="en-US" sz="2800" b="1" u="sng" dirty="0">
                  <a:solidFill>
                    <a:srgbClr val="333399"/>
                  </a:solidFill>
                </a:rPr>
                <a:t>Basic</a:t>
              </a:r>
              <a:r>
                <a:rPr lang="en-US" sz="2800" b="1" u="sng" dirty="0">
                  <a:solidFill>
                    <a:srgbClr val="000000"/>
                  </a:solidFill>
                </a:rPr>
                <a:t> </a:t>
              </a:r>
              <a:r>
                <a:rPr lang="en-US" sz="2800" b="1" dirty="0">
                  <a:solidFill>
                    <a:srgbClr val="000000"/>
                  </a:solidFill>
                </a:rPr>
                <a:t>	</a:t>
              </a:r>
              <a:r>
                <a:rPr lang="en-US" sz="2800" b="1" u="sng" dirty="0">
                  <a:solidFill>
                    <a:srgbClr val="333399"/>
                  </a:solidFill>
                </a:rPr>
                <a:t>Positive</a:t>
              </a:r>
            </a:p>
            <a:p>
              <a:pPr eaLnBrk="0" hangingPunct="0">
                <a:tabLst>
                  <a:tab pos="2286000" algn="l"/>
                  <a:tab pos="3657600" algn="l"/>
                  <a:tab pos="5943600" algn="l"/>
                </a:tabLst>
              </a:pPr>
              <a:r>
                <a:rPr lang="en-US" sz="2800" b="1" dirty="0">
                  <a:solidFill>
                    <a:srgbClr val="005024"/>
                  </a:solidFill>
                </a:rPr>
                <a:t>Alanine </a:t>
              </a:r>
              <a:r>
                <a:rPr lang="en-US" sz="2800" b="1" dirty="0">
                  <a:solidFill>
                    <a:srgbClr val="8A8A8A"/>
                  </a:solidFill>
                </a:rPr>
                <a:t>	</a:t>
              </a:r>
              <a:r>
                <a:rPr lang="en-US" sz="2800" b="1" dirty="0">
                  <a:solidFill>
                    <a:srgbClr val="005024"/>
                  </a:solidFill>
                </a:rPr>
                <a:t>A</a:t>
              </a:r>
              <a:r>
                <a:rPr lang="en-US" sz="2800" b="1" dirty="0">
                  <a:solidFill>
                    <a:srgbClr val="8A8A8A"/>
                  </a:solidFill>
                </a:rPr>
                <a:t>	 </a:t>
              </a:r>
              <a:r>
                <a:rPr lang="en-US" sz="2800" b="1" dirty="0">
                  <a:solidFill>
                    <a:srgbClr val="005024"/>
                  </a:solidFill>
                </a:rPr>
                <a:t>Aliphatic</a:t>
              </a:r>
              <a:r>
                <a:rPr lang="en-US" sz="2800" b="1" dirty="0">
                  <a:solidFill>
                    <a:srgbClr val="8A8A8A"/>
                  </a:solidFill>
                </a:rPr>
                <a:t>	</a:t>
              </a:r>
              <a:r>
                <a:rPr lang="en-US" sz="2800" b="1" dirty="0">
                  <a:solidFill>
                    <a:srgbClr val="005024"/>
                  </a:solidFill>
                </a:rPr>
                <a:t>Neutral</a:t>
              </a:r>
            </a:p>
          </p:txBody>
        </p:sp>
        <p:grpSp>
          <p:nvGrpSpPr>
            <p:cNvPr id="185352" name="Group 12"/>
            <p:cNvGrpSpPr>
              <a:grpSpLocks/>
            </p:cNvGrpSpPr>
            <p:nvPr/>
          </p:nvGrpSpPr>
          <p:grpSpPr bwMode="auto">
            <a:xfrm>
              <a:off x="1028" y="1807"/>
              <a:ext cx="1174" cy="1757"/>
              <a:chOff x="1028" y="1807"/>
              <a:chExt cx="1174" cy="1757"/>
            </a:xfrm>
          </p:grpSpPr>
          <p:sp>
            <p:nvSpPr>
              <p:cNvPr id="185353" name="Rectangle 7"/>
              <p:cNvSpPr>
                <a:spLocks noChangeArrowheads="1"/>
              </p:cNvSpPr>
              <p:nvPr/>
            </p:nvSpPr>
            <p:spPr bwMode="auto">
              <a:xfrm>
                <a:off x="1812" y="2172"/>
                <a:ext cx="390" cy="1392"/>
              </a:xfrm>
              <a:prstGeom prst="rect">
                <a:avLst/>
              </a:prstGeom>
              <a:noFill/>
              <a:ln w="22225" algn="ctr">
                <a:solidFill>
                  <a:srgbClr val="000000"/>
                </a:solidFill>
                <a:miter lim="800000"/>
                <a:headEnd/>
                <a:tailEnd type="none" w="lg" len="lg"/>
              </a:ln>
            </p:spPr>
            <p:txBody>
              <a:bodyPr wrap="none" anchor="ctr"/>
              <a:lstStyle/>
              <a:p>
                <a:pPr algn="ctr" eaLnBrk="0" hangingPunct="0">
                  <a:spcBef>
                    <a:spcPct val="50000"/>
                  </a:spcBef>
                </a:pPr>
                <a:endParaRPr lang="en-US">
                  <a:solidFill>
                    <a:srgbClr val="000000"/>
                  </a:solidFill>
                </a:endParaRPr>
              </a:p>
            </p:txBody>
          </p:sp>
          <p:sp>
            <p:nvSpPr>
              <p:cNvPr id="185354" name="Line 8"/>
              <p:cNvSpPr>
                <a:spLocks noChangeShapeType="1"/>
              </p:cNvSpPr>
              <p:nvPr/>
            </p:nvSpPr>
            <p:spPr bwMode="auto">
              <a:xfrm flipH="1" flipV="1">
                <a:off x="1908" y="1807"/>
                <a:ext cx="80" cy="365"/>
              </a:xfrm>
              <a:prstGeom prst="line">
                <a:avLst/>
              </a:prstGeom>
              <a:noFill/>
              <a:ln w="22225">
                <a:solidFill>
                  <a:srgbClr val="000000"/>
                </a:solidFill>
                <a:round/>
                <a:headEnd/>
                <a:tailEnd type="arrow" w="lg" len="lg"/>
              </a:ln>
            </p:spPr>
            <p:txBody>
              <a:bodyPr wrap="none" anchor="ctr"/>
              <a:lstStyle/>
              <a:p>
                <a:endParaRPr lang="en-US">
                  <a:solidFill>
                    <a:srgbClr val="000000"/>
                  </a:solidFill>
                </a:endParaRPr>
              </a:p>
            </p:txBody>
          </p:sp>
          <p:sp>
            <p:nvSpPr>
              <p:cNvPr id="185355" name="Line 9"/>
              <p:cNvSpPr>
                <a:spLocks noChangeShapeType="1"/>
              </p:cNvSpPr>
              <p:nvPr/>
            </p:nvSpPr>
            <p:spPr bwMode="auto">
              <a:xfrm>
                <a:off x="1028" y="1807"/>
                <a:ext cx="960" cy="0"/>
              </a:xfrm>
              <a:prstGeom prst="line">
                <a:avLst/>
              </a:prstGeom>
              <a:noFill/>
              <a:ln w="15875">
                <a:solidFill>
                  <a:srgbClr val="000000"/>
                </a:solidFill>
                <a:round/>
                <a:headEnd/>
                <a:tailEnd type="none" w="lg" len="lg"/>
              </a:ln>
            </p:spPr>
            <p:txBody>
              <a:bodyPr/>
              <a:lstStyle/>
              <a:p>
                <a:endParaRPr lang="en-US">
                  <a:solidFill>
                    <a:srgbClr val="000000"/>
                  </a:solidFill>
                </a:endParaRPr>
              </a:p>
            </p:txBody>
          </p:sp>
        </p:grpSp>
      </p:grpSp>
      <p:sp>
        <p:nvSpPr>
          <p:cNvPr id="185349" name="TextBox 10"/>
          <p:cNvSpPr txBox="1">
            <a:spLocks noChangeArrowheads="1"/>
          </p:cNvSpPr>
          <p:nvPr>
            <p:custDataLst>
              <p:tags r:id="rId6"/>
            </p:custDataLst>
          </p:nvPr>
        </p:nvSpPr>
        <p:spPr bwMode="auto">
          <a:xfrm>
            <a:off x="1103313" y="6015038"/>
            <a:ext cx="7013575" cy="338137"/>
          </a:xfrm>
          <a:prstGeom prst="rect">
            <a:avLst/>
          </a:prstGeom>
          <a:noFill/>
          <a:ln w="9525">
            <a:noFill/>
            <a:miter lim="800000"/>
            <a:headEnd/>
            <a:tailEnd/>
          </a:ln>
        </p:spPr>
        <p:txBody>
          <a:bodyPr>
            <a:spAutoFit/>
          </a:bodyPr>
          <a:lstStyle/>
          <a:p>
            <a:r>
              <a:rPr lang="en-US" b="1" dirty="0">
                <a:solidFill>
                  <a:srgbClr val="000000"/>
                </a:solidFill>
              </a:rPr>
              <a:t>     </a:t>
            </a:r>
            <a:r>
              <a:rPr lang="en-US" b="1" dirty="0">
                <a:solidFill>
                  <a:srgbClr val="000099"/>
                </a:solidFill>
              </a:rPr>
              <a:t>QUALITATIVELY DIFFERENT Properties from the Calcium Channel</a:t>
            </a:r>
          </a:p>
        </p:txBody>
      </p:sp>
      <p:sp>
        <p:nvSpPr>
          <p:cNvPr id="2" name="TextBox 1"/>
          <p:cNvSpPr txBox="1"/>
          <p:nvPr/>
        </p:nvSpPr>
        <p:spPr bwMode="auto">
          <a:xfrm>
            <a:off x="168275" y="5680076"/>
            <a:ext cx="2565400" cy="234949"/>
          </a:xfrm>
          <a:prstGeom prst="rect">
            <a:avLst/>
          </a:prstGeom>
          <a:noFill/>
          <a:ln w="15875">
            <a:solidFill>
              <a:srgbClr val="000099"/>
            </a:solidFill>
            <a:miter lim="800000"/>
            <a:headEnd/>
            <a:tailEnd/>
          </a:ln>
        </p:spPr>
        <p:txBody>
          <a:bodyPr wrap="none" rtlCol="0">
            <a:noAutofit/>
          </a:bodyPr>
          <a:lstStyle/>
          <a:p>
            <a:r>
              <a:rPr lang="en-US" sz="1100" b="1" dirty="0" smtClean="0">
                <a:solidFill>
                  <a:srgbClr val="000099"/>
                </a:solidFill>
              </a:rPr>
              <a:t>Nothing to do with potassium ion K</a:t>
            </a:r>
            <a:r>
              <a:rPr lang="en-US" sz="1100" b="1" baseline="30000" dirty="0" smtClean="0">
                <a:solidFill>
                  <a:srgbClr val="000099"/>
                </a:solidFill>
              </a:rPr>
              <a:t>+</a:t>
            </a:r>
            <a:endParaRPr lang="en-US" sz="1100" b="1" dirty="0" smtClean="0">
              <a:solidFill>
                <a:srgbClr val="000099"/>
              </a:solidFill>
            </a:endParaRPr>
          </a:p>
        </p:txBody>
      </p:sp>
      <p:sp>
        <p:nvSpPr>
          <p:cNvPr id="13" name="Line 8"/>
          <p:cNvSpPr>
            <a:spLocks noChangeShapeType="1"/>
          </p:cNvSpPr>
          <p:nvPr/>
        </p:nvSpPr>
        <p:spPr bwMode="auto">
          <a:xfrm flipV="1">
            <a:off x="2416175" y="4972050"/>
            <a:ext cx="635000" cy="716758"/>
          </a:xfrm>
          <a:prstGeom prst="line">
            <a:avLst/>
          </a:prstGeom>
          <a:noFill/>
          <a:ln w="15875">
            <a:solidFill>
              <a:srgbClr val="000099"/>
            </a:solidFill>
            <a:round/>
            <a:headEnd/>
            <a:tailEnd type="arrow" w="lg" len="lg"/>
          </a:ln>
        </p:spPr>
        <p:txBody>
          <a:bodyPr wrap="none" anchor="ctr"/>
          <a:lstStyle/>
          <a:p>
            <a:endParaRPr lang="en-US">
              <a:solidFill>
                <a:srgbClr val="000000"/>
              </a:solidFill>
            </a:endParaRPr>
          </a:p>
        </p:txBody>
      </p:sp>
    </p:spTree>
    <p:custDataLst>
      <p:tags r:id="rId2"/>
    </p:custDataLst>
    <p:extLst>
      <p:ext uri="{BB962C8B-B14F-4D97-AF65-F5344CB8AC3E}">
        <p14:creationId xmlns:p14="http://schemas.microsoft.com/office/powerpoint/2010/main" val="38704822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0"/>
            <a:ext cx="4457700" cy="2362200"/>
          </a:xfrm>
        </p:spPr>
        <p:txBody>
          <a:bodyPr/>
          <a:lstStyle/>
          <a:p>
            <a:pPr>
              <a:defRPr/>
            </a:pPr>
            <a:r>
              <a:rPr lang="en-US" sz="2000" dirty="0" smtClean="0">
                <a:solidFill>
                  <a:schemeClr val="accent2">
                    <a:lumMod val="75000"/>
                  </a:schemeClr>
                </a:solidFill>
              </a:rPr>
              <a:t>Thousands  </a:t>
            </a:r>
            <a:r>
              <a:rPr lang="en-US" sz="2000" b="0" dirty="0" smtClean="0">
                <a:solidFill>
                  <a:schemeClr val="accent2">
                    <a:lumMod val="75000"/>
                  </a:schemeClr>
                </a:solidFill>
              </a:rPr>
              <a:t>of </a:t>
            </a:r>
            <a:r>
              <a:rPr lang="en-US" sz="2000" dirty="0" smtClean="0">
                <a:solidFill>
                  <a:schemeClr val="accent2">
                    <a:lumMod val="75000"/>
                  </a:schemeClr>
                </a:solidFill>
              </a:rPr>
              <a:t/>
            </a:r>
            <a:br>
              <a:rPr lang="en-US" sz="2000" dirty="0" smtClean="0">
                <a:solidFill>
                  <a:schemeClr val="accent2">
                    <a:lumMod val="75000"/>
                  </a:schemeClr>
                </a:solidFill>
              </a:rPr>
            </a:br>
            <a:r>
              <a:rPr lang="en-US" sz="2000" dirty="0" smtClean="0">
                <a:solidFill>
                  <a:schemeClr val="accent2">
                    <a:lumMod val="75000"/>
                  </a:schemeClr>
                </a:solidFill>
              </a:rPr>
              <a:t>Molecular Biologists </a:t>
            </a:r>
            <a:br>
              <a:rPr lang="en-US" sz="2000" dirty="0" smtClean="0">
                <a:solidFill>
                  <a:schemeClr val="accent2">
                    <a:lumMod val="75000"/>
                  </a:schemeClr>
                </a:solidFill>
              </a:rPr>
            </a:br>
            <a:r>
              <a:rPr lang="en-US" sz="2000" dirty="0" smtClean="0">
                <a:solidFill>
                  <a:schemeClr val="accent2">
                    <a:lumMod val="75000"/>
                  </a:schemeClr>
                </a:solidFill>
              </a:rPr>
              <a:t>Study Channels </a:t>
            </a:r>
            <a:br>
              <a:rPr lang="en-US" sz="2000" dirty="0" smtClean="0">
                <a:solidFill>
                  <a:schemeClr val="accent2">
                    <a:lumMod val="75000"/>
                  </a:schemeClr>
                </a:solidFill>
              </a:rPr>
            </a:br>
            <a:r>
              <a:rPr lang="en-US" sz="2000" dirty="0" smtClean="0">
                <a:solidFill>
                  <a:schemeClr val="accent2">
                    <a:lumMod val="75000"/>
                  </a:schemeClr>
                </a:solidFill>
              </a:rPr>
              <a:t>every day,</a:t>
            </a:r>
            <a:r>
              <a:rPr lang="en-US" sz="2400" dirty="0" smtClean="0">
                <a:solidFill>
                  <a:schemeClr val="accent2">
                    <a:lumMod val="75000"/>
                  </a:schemeClr>
                </a:solidFill>
              </a:rPr>
              <a:t/>
            </a:r>
            <a:br>
              <a:rPr lang="en-US" sz="2400" dirty="0" smtClean="0">
                <a:solidFill>
                  <a:schemeClr val="accent2">
                    <a:lumMod val="75000"/>
                  </a:schemeClr>
                </a:solidFill>
              </a:rPr>
            </a:br>
            <a:r>
              <a:rPr lang="en-US" sz="2400" b="0" i="1" dirty="0" smtClean="0">
                <a:solidFill>
                  <a:schemeClr val="accent2">
                    <a:lumMod val="75000"/>
                  </a:schemeClr>
                </a:solidFill>
              </a:rPr>
              <a:t>One protein molecule at a time</a:t>
            </a:r>
            <a:r>
              <a:rPr lang="en-US" sz="1800" b="0" i="1" dirty="0" smtClean="0">
                <a:solidFill>
                  <a:schemeClr val="accent2">
                    <a:lumMod val="75000"/>
                  </a:schemeClr>
                </a:solidFill>
              </a:rPr>
              <a:t/>
            </a:r>
            <a:br>
              <a:rPr lang="en-US" sz="1800" b="0" i="1" dirty="0" smtClean="0">
                <a:solidFill>
                  <a:schemeClr val="accent2">
                    <a:lumMod val="75000"/>
                  </a:schemeClr>
                </a:solidFill>
              </a:rPr>
            </a:br>
            <a:r>
              <a:rPr lang="en-US" sz="1600" b="0" dirty="0" smtClean="0">
                <a:solidFill>
                  <a:schemeClr val="accent2">
                    <a:lumMod val="75000"/>
                  </a:schemeClr>
                </a:solidFill>
              </a:rPr>
              <a:t>This number is not an exaggeration.</a:t>
            </a:r>
            <a:br>
              <a:rPr lang="en-US" sz="1600" b="0" dirty="0" smtClean="0">
                <a:solidFill>
                  <a:schemeClr val="accent2">
                    <a:lumMod val="75000"/>
                  </a:schemeClr>
                </a:solidFill>
              </a:rPr>
            </a:br>
            <a:r>
              <a:rPr lang="en-US" sz="1600" b="0" dirty="0" smtClean="0">
                <a:solidFill>
                  <a:schemeClr val="accent2">
                    <a:lumMod val="75000"/>
                  </a:schemeClr>
                </a:solidFill>
              </a:rPr>
              <a:t>We have sold &gt;10,000 AxoPatch amplifiers</a:t>
            </a:r>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dirty="0" smtClean="0"/>
              <a:t> </a:t>
            </a:r>
            <a:endParaRPr lang="en-US" dirty="0"/>
          </a:p>
        </p:txBody>
      </p:sp>
      <p:sp>
        <p:nvSpPr>
          <p:cNvPr id="148483" name="Slide Number Placeholder 3"/>
          <p:cNvSpPr>
            <a:spLocks noGrp="1"/>
          </p:cNvSpPr>
          <p:nvPr>
            <p:ph type="sldNum" sz="quarter" idx="10"/>
            <p:custDataLst>
              <p:tags r:id="rId3"/>
            </p:custDataLst>
          </p:nvPr>
        </p:nvSpPr>
        <p:spPr>
          <a:noFill/>
        </p:spPr>
        <p:txBody>
          <a:bodyPr/>
          <a:lstStyle/>
          <a:p>
            <a:fld id="{4C1C16BA-BDD2-4230-A687-F7A92822A424}" type="slidenum">
              <a:rPr lang="en-US" smtClean="0">
                <a:latin typeface="Arial" pitchFamily="34" charset="0"/>
                <a:cs typeface="Arial" pitchFamily="34" charset="0"/>
              </a:rPr>
              <a:pPr/>
              <a:t>4</a:t>
            </a:fld>
            <a:endParaRPr lang="en-US" dirty="0" smtClean="0">
              <a:latin typeface="Arial" pitchFamily="34" charset="0"/>
              <a:cs typeface="Arial" pitchFamily="34" charset="0"/>
            </a:endParaRPr>
          </a:p>
        </p:txBody>
      </p:sp>
      <p:grpSp>
        <p:nvGrpSpPr>
          <p:cNvPr id="148484" name="Group 10"/>
          <p:cNvGrpSpPr>
            <a:grpSpLocks/>
          </p:cNvGrpSpPr>
          <p:nvPr>
            <p:custDataLst>
              <p:tags r:id="rId4"/>
            </p:custDataLst>
          </p:nvPr>
        </p:nvGrpSpPr>
        <p:grpSpPr bwMode="auto">
          <a:xfrm>
            <a:off x="4425950" y="188913"/>
            <a:ext cx="4600575" cy="6191250"/>
            <a:chOff x="4416810" y="389466"/>
            <a:chExt cx="4600188" cy="6190190"/>
          </a:xfrm>
        </p:grpSpPr>
        <p:pic>
          <p:nvPicPr>
            <p:cNvPr id="148498" name="Picture 2"/>
            <p:cNvPicPr>
              <a:picLocks noChangeAspect="1" noChangeArrowheads="1"/>
            </p:cNvPicPr>
            <p:nvPr/>
          </p:nvPicPr>
          <p:blipFill>
            <a:blip r:embed="rId12" cstate="print"/>
            <a:srcRect/>
            <a:stretch>
              <a:fillRect/>
            </a:stretch>
          </p:blipFill>
          <p:spPr bwMode="auto">
            <a:xfrm>
              <a:off x="4416811" y="389466"/>
              <a:ext cx="4600187" cy="6190190"/>
            </a:xfrm>
            <a:prstGeom prst="rect">
              <a:avLst/>
            </a:prstGeom>
            <a:noFill/>
            <a:ln w="9525">
              <a:noFill/>
              <a:miter lim="800000"/>
              <a:headEnd/>
              <a:tailEnd/>
            </a:ln>
          </p:spPr>
        </p:pic>
        <p:sp>
          <p:nvSpPr>
            <p:cNvPr id="148499" name="TextBox 11"/>
            <p:cNvSpPr txBox="1">
              <a:spLocks noChangeArrowheads="1"/>
            </p:cNvSpPr>
            <p:nvPr/>
          </p:nvSpPr>
          <p:spPr bwMode="auto">
            <a:xfrm>
              <a:off x="4416810" y="752941"/>
              <a:ext cx="2703286" cy="399982"/>
            </a:xfrm>
            <a:prstGeom prst="rect">
              <a:avLst/>
            </a:prstGeom>
            <a:solidFill>
              <a:srgbClr val="FFFF5B"/>
            </a:solidFill>
            <a:ln w="9525">
              <a:noFill/>
              <a:miter lim="800000"/>
              <a:headEnd/>
              <a:tailEnd/>
            </a:ln>
          </p:spPr>
          <p:txBody>
            <a:bodyPr>
              <a:spAutoFit/>
            </a:bodyPr>
            <a:lstStyle/>
            <a:p>
              <a:pPr algn="ctr"/>
              <a:r>
                <a:rPr lang="en-US" sz="2000" b="1" u="sng" dirty="0">
                  <a:solidFill>
                    <a:srgbClr val="262699"/>
                  </a:solidFill>
                </a:rPr>
                <a:t>Ion Channel Monthly</a:t>
              </a:r>
              <a:endParaRPr lang="en-US" sz="2400" dirty="0">
                <a:solidFill>
                  <a:srgbClr val="000000"/>
                </a:solidFill>
              </a:endParaRPr>
            </a:p>
          </p:txBody>
        </p:sp>
      </p:grpSp>
      <p:sp>
        <p:nvSpPr>
          <p:cNvPr id="148485" name="Rectangle 12"/>
          <p:cNvSpPr>
            <a:spLocks noChangeArrowheads="1"/>
          </p:cNvSpPr>
          <p:nvPr>
            <p:custDataLst>
              <p:tags r:id="rId5"/>
            </p:custDataLst>
          </p:nvPr>
        </p:nvSpPr>
        <p:spPr bwMode="auto">
          <a:xfrm>
            <a:off x="4503738" y="3695700"/>
            <a:ext cx="3627437" cy="522288"/>
          </a:xfrm>
          <a:prstGeom prst="rect">
            <a:avLst/>
          </a:prstGeom>
          <a:noFill/>
          <a:ln w="25400" algn="ctr">
            <a:noFill/>
            <a:round/>
            <a:headEnd/>
            <a:tailEnd/>
          </a:ln>
        </p:spPr>
        <p:txBody>
          <a:bodyPr tIns="137160" bIns="137160">
            <a:spAutoFit/>
          </a:bodyPr>
          <a:lstStyle/>
          <a:p>
            <a:pPr algn="ctr" eaLnBrk="0" hangingPunct="0">
              <a:spcBef>
                <a:spcPct val="50000"/>
              </a:spcBef>
            </a:pPr>
            <a:endParaRPr lang="en-US" dirty="0">
              <a:solidFill>
                <a:srgbClr val="000000"/>
              </a:solidFill>
            </a:endParaRPr>
          </a:p>
        </p:txBody>
      </p:sp>
      <p:sp>
        <p:nvSpPr>
          <p:cNvPr id="148486" name="Rectangle 13"/>
          <p:cNvSpPr>
            <a:spLocks noChangeArrowheads="1"/>
          </p:cNvSpPr>
          <p:nvPr>
            <p:custDataLst>
              <p:tags r:id="rId6"/>
            </p:custDataLst>
          </p:nvPr>
        </p:nvSpPr>
        <p:spPr bwMode="auto">
          <a:xfrm>
            <a:off x="3763963" y="4564063"/>
            <a:ext cx="490537" cy="523875"/>
          </a:xfrm>
          <a:prstGeom prst="rect">
            <a:avLst/>
          </a:prstGeom>
          <a:noFill/>
          <a:ln w="25400" algn="ctr">
            <a:noFill/>
            <a:round/>
            <a:headEnd/>
            <a:tailEnd/>
          </a:ln>
        </p:spPr>
        <p:txBody>
          <a:bodyPr tIns="137160" bIns="137160">
            <a:spAutoFit/>
          </a:bodyPr>
          <a:lstStyle/>
          <a:p>
            <a:pPr algn="ctr" eaLnBrk="0" hangingPunct="0">
              <a:spcBef>
                <a:spcPct val="50000"/>
              </a:spcBef>
            </a:pPr>
            <a:endParaRPr lang="en-US" dirty="0">
              <a:solidFill>
                <a:srgbClr val="000000"/>
              </a:solidFill>
            </a:endParaRPr>
          </a:p>
        </p:txBody>
      </p:sp>
      <p:sp useBgFill="1">
        <p:nvSpPr>
          <p:cNvPr id="148487" name="Rectangle 15"/>
          <p:cNvSpPr>
            <a:spLocks noChangeArrowheads="1"/>
          </p:cNvSpPr>
          <p:nvPr>
            <p:custDataLst>
              <p:tags r:id="rId7"/>
            </p:custDataLst>
          </p:nvPr>
        </p:nvSpPr>
        <p:spPr bwMode="auto">
          <a:xfrm>
            <a:off x="3838575" y="4005263"/>
            <a:ext cx="5132388" cy="2546350"/>
          </a:xfrm>
          <a:prstGeom prst="rect">
            <a:avLst/>
          </a:prstGeom>
          <a:ln w="25400" algn="ctr">
            <a:noFill/>
            <a:round/>
            <a:headEnd/>
            <a:tailEnd/>
          </a:ln>
        </p:spPr>
        <p:txBody>
          <a:bodyPr wrap="none" tIns="137160" bIns="137160"/>
          <a:lstStyle/>
          <a:p>
            <a:pPr algn="ctr" eaLnBrk="0" hangingPunct="0">
              <a:spcBef>
                <a:spcPct val="50000"/>
              </a:spcBef>
            </a:pPr>
            <a:endParaRPr lang="en-US" dirty="0">
              <a:solidFill>
                <a:srgbClr val="000000"/>
              </a:solidFill>
            </a:endParaRPr>
          </a:p>
        </p:txBody>
      </p:sp>
      <p:grpSp>
        <p:nvGrpSpPr>
          <p:cNvPr id="148488" name="Group 23"/>
          <p:cNvGrpSpPr>
            <a:grpSpLocks/>
          </p:cNvGrpSpPr>
          <p:nvPr>
            <p:custDataLst>
              <p:tags r:id="rId8"/>
            </p:custDataLst>
          </p:nvPr>
        </p:nvGrpSpPr>
        <p:grpSpPr bwMode="auto">
          <a:xfrm>
            <a:off x="935038" y="2584450"/>
            <a:ext cx="7431087" cy="3949700"/>
            <a:chOff x="942661" y="2583872"/>
            <a:chExt cx="7430521" cy="3950671"/>
          </a:xfrm>
        </p:grpSpPr>
        <p:grpSp>
          <p:nvGrpSpPr>
            <p:cNvPr id="148489" name="Group 12"/>
            <p:cNvGrpSpPr>
              <a:grpSpLocks/>
            </p:cNvGrpSpPr>
            <p:nvPr/>
          </p:nvGrpSpPr>
          <p:grpSpPr bwMode="auto">
            <a:xfrm>
              <a:off x="942661" y="2583872"/>
              <a:ext cx="2593975" cy="3950671"/>
              <a:chOff x="904452" y="2667528"/>
              <a:chExt cx="2594610" cy="3950105"/>
            </a:xfrm>
          </p:grpSpPr>
          <p:grpSp>
            <p:nvGrpSpPr>
              <p:cNvPr id="148494" name="Group 7"/>
              <p:cNvGrpSpPr>
                <a:grpSpLocks/>
              </p:cNvGrpSpPr>
              <p:nvPr/>
            </p:nvGrpSpPr>
            <p:grpSpPr bwMode="auto">
              <a:xfrm>
                <a:off x="904452" y="2667528"/>
                <a:ext cx="2594610" cy="1721624"/>
                <a:chOff x="837778" y="4210050"/>
                <a:chExt cx="2594610" cy="1721624"/>
              </a:xfrm>
            </p:grpSpPr>
            <p:pic>
              <p:nvPicPr>
                <p:cNvPr id="15" name="Picture 14" descr="axopatch_200b_270.jpg"/>
                <p:cNvPicPr>
                  <a:picLocks noChangeAspect="1"/>
                </p:cNvPicPr>
                <p:nvPr/>
              </p:nvPicPr>
              <p:blipFill>
                <a:blip r:embed="rId13" cstate="print"/>
                <a:stretch>
                  <a:fillRect/>
                </a:stretch>
              </p:blipFill>
              <p:spPr>
                <a:xfrm>
                  <a:off x="837778" y="4210050"/>
                  <a:ext cx="2594610" cy="1441450"/>
                </a:xfrm>
                <a:prstGeom prst="rect">
                  <a:avLst/>
                </a:prstGeom>
                <a:ln w="25400">
                  <a:solidFill>
                    <a:schemeClr val="tx1"/>
                  </a:solidFill>
                </a:ln>
                <a:scene3d>
                  <a:camera prst="orthographicFront"/>
                  <a:lightRig rig="threePt" dir="t"/>
                </a:scene3d>
                <a:sp3d>
                  <a:bevelT/>
                </a:sp3d>
              </p:spPr>
            </p:pic>
            <p:sp>
              <p:nvSpPr>
                <p:cNvPr id="148497" name="TextBox 15"/>
                <p:cNvSpPr txBox="1">
                  <a:spLocks noChangeArrowheads="1"/>
                </p:cNvSpPr>
                <p:nvPr/>
              </p:nvSpPr>
              <p:spPr bwMode="auto">
                <a:xfrm>
                  <a:off x="1158874" y="5654675"/>
                  <a:ext cx="1981200" cy="276999"/>
                </a:xfrm>
                <a:prstGeom prst="rect">
                  <a:avLst/>
                </a:prstGeom>
                <a:noFill/>
                <a:ln w="25400">
                  <a:noFill/>
                  <a:miter lim="800000"/>
                  <a:headEnd/>
                  <a:tailEnd/>
                </a:ln>
              </p:spPr>
              <p:txBody>
                <a:bodyPr>
                  <a:spAutoFit/>
                </a:bodyPr>
                <a:lstStyle/>
                <a:p>
                  <a:pPr algn="ctr"/>
                  <a:r>
                    <a:rPr lang="en-US" sz="1200" dirty="0">
                      <a:solidFill>
                        <a:srgbClr val="000000"/>
                      </a:solidFill>
                    </a:rPr>
                    <a:t>AxoPatch 200B</a:t>
                  </a:r>
                </a:p>
              </p:txBody>
            </p:sp>
          </p:grpSp>
          <p:pic>
            <p:nvPicPr>
              <p:cNvPr id="148495" name="Picture 9" descr="axopatch noise.gif"/>
              <p:cNvPicPr>
                <a:picLocks noChangeAspect="1"/>
              </p:cNvPicPr>
              <p:nvPr/>
            </p:nvPicPr>
            <p:blipFill>
              <a:blip r:embed="rId14" cstate="print"/>
              <a:srcRect/>
              <a:stretch>
                <a:fillRect/>
              </a:stretch>
            </p:blipFill>
            <p:spPr bwMode="auto">
              <a:xfrm>
                <a:off x="1076019" y="4627821"/>
                <a:ext cx="2324100" cy="1989812"/>
              </a:xfrm>
              <a:prstGeom prst="rect">
                <a:avLst/>
              </a:prstGeom>
              <a:noFill/>
              <a:ln w="25400">
                <a:solidFill>
                  <a:schemeClr val="tx2"/>
                </a:solidFill>
                <a:miter lim="800000"/>
                <a:headEnd/>
                <a:tailEnd/>
              </a:ln>
            </p:spPr>
          </p:pic>
        </p:grpSp>
        <p:pic>
          <p:nvPicPr>
            <p:cNvPr id="148490" name="Picture 11" descr="Small Current 2011-01-17_103823.png"/>
            <p:cNvPicPr>
              <a:picLocks noChangeAspect="1"/>
            </p:cNvPicPr>
            <p:nvPr/>
          </p:nvPicPr>
          <p:blipFill>
            <a:blip r:embed="rId15" cstate="print"/>
            <a:srcRect/>
            <a:stretch>
              <a:fillRect/>
            </a:stretch>
          </p:blipFill>
          <p:spPr bwMode="auto">
            <a:xfrm>
              <a:off x="5069705" y="4179034"/>
              <a:ext cx="3303477" cy="2093579"/>
            </a:xfrm>
            <a:prstGeom prst="rect">
              <a:avLst/>
            </a:prstGeom>
            <a:noFill/>
            <a:ln w="19050">
              <a:solidFill>
                <a:schemeClr val="tx1"/>
              </a:solidFill>
              <a:miter lim="800000"/>
              <a:headEnd/>
              <a:tailEnd/>
            </a:ln>
          </p:spPr>
        </p:pic>
        <p:sp>
          <p:nvSpPr>
            <p:cNvPr id="17" name="TextBox 16"/>
            <p:cNvSpPr txBox="1"/>
            <p:nvPr/>
          </p:nvSpPr>
          <p:spPr>
            <a:xfrm>
              <a:off x="3680889" y="5176897"/>
              <a:ext cx="1382608" cy="416027"/>
            </a:xfrm>
            <a:prstGeom prst="rect">
              <a:avLst/>
            </a:prstGeom>
            <a:noFill/>
          </p:spPr>
          <p:txBody>
            <a:bodyPr>
              <a:spAutoFit/>
            </a:bodyPr>
            <a:lstStyle/>
            <a:p>
              <a:pPr algn="ctr">
                <a:defRPr/>
              </a:pPr>
              <a:r>
                <a:rPr lang="en-US" sz="1050" dirty="0">
                  <a:solidFill>
                    <a:srgbClr val="000000"/>
                  </a:solidFill>
                  <a:latin typeface="Arial Black" pitchFamily="34" charset="0"/>
                </a:rPr>
                <a:t>Femto-amps</a:t>
              </a:r>
            </a:p>
            <a:p>
              <a:pPr algn="ctr">
                <a:defRPr/>
              </a:pPr>
              <a:r>
                <a:rPr lang="en-US" sz="1050" dirty="0">
                  <a:solidFill>
                    <a:srgbClr val="000000"/>
                  </a:solidFill>
                </a:rPr>
                <a:t>(10</a:t>
              </a:r>
              <a:r>
                <a:rPr lang="en-US" sz="1050" baseline="30000" dirty="0">
                  <a:solidFill>
                    <a:srgbClr val="000000"/>
                  </a:solidFill>
                </a:rPr>
                <a:t>-15 </a:t>
              </a:r>
              <a:r>
                <a:rPr lang="en-US" sz="1050" dirty="0">
                  <a:solidFill>
                    <a:srgbClr val="000000"/>
                  </a:solidFill>
                </a:rPr>
                <a:t>A)</a:t>
              </a:r>
            </a:p>
          </p:txBody>
        </p:sp>
        <p:cxnSp>
          <p:nvCxnSpPr>
            <p:cNvPr id="148492" name="Straight Arrow Connector 18"/>
            <p:cNvCxnSpPr>
              <a:cxnSpLocks noChangeShapeType="1"/>
            </p:cNvCxnSpPr>
            <p:nvPr/>
          </p:nvCxnSpPr>
          <p:spPr bwMode="auto">
            <a:xfrm>
              <a:off x="4866724" y="5297474"/>
              <a:ext cx="528992" cy="1"/>
            </a:xfrm>
            <a:prstGeom prst="straightConnector1">
              <a:avLst/>
            </a:prstGeom>
            <a:noFill/>
            <a:ln w="15875" algn="ctr">
              <a:solidFill>
                <a:schemeClr val="tx1"/>
              </a:solidFill>
              <a:round/>
              <a:headEnd/>
              <a:tailEnd type="arrow" w="med" len="med"/>
            </a:ln>
          </p:spPr>
        </p:cxnSp>
        <p:cxnSp>
          <p:nvCxnSpPr>
            <p:cNvPr id="148493" name="Straight Arrow Connector 21"/>
            <p:cNvCxnSpPr>
              <a:cxnSpLocks noChangeShapeType="1"/>
            </p:cNvCxnSpPr>
            <p:nvPr/>
          </p:nvCxnSpPr>
          <p:spPr bwMode="auto">
            <a:xfrm rot="10800000">
              <a:off x="3491346" y="5199234"/>
              <a:ext cx="415641" cy="113359"/>
            </a:xfrm>
            <a:prstGeom prst="straightConnector1">
              <a:avLst/>
            </a:prstGeom>
            <a:noFill/>
            <a:ln w="15875" algn="ctr">
              <a:solidFill>
                <a:schemeClr val="tx1"/>
              </a:solidFill>
              <a:round/>
              <a:headEnd/>
              <a:tailEnd type="arrow" w="med" len="med"/>
            </a:ln>
          </p:spPr>
        </p:cxnSp>
      </p:grpSp>
    </p:spTree>
    <p:custDataLst>
      <p:tags r:id="rId1"/>
    </p:custDataLst>
    <p:extLst>
      <p:ext uri="{BB962C8B-B14F-4D97-AF65-F5344CB8AC3E}">
        <p14:creationId xmlns:p14="http://schemas.microsoft.com/office/powerpoint/2010/main" val="1249174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86370" name="Slide Number Placeholder 5"/>
          <p:cNvSpPr>
            <a:spLocks noGrp="1"/>
          </p:cNvSpPr>
          <p:nvPr>
            <p:ph type="sldNum" sz="quarter" idx="12"/>
            <p:custDataLst>
              <p:tags r:id="rId2"/>
            </p:custDataLst>
          </p:nvPr>
        </p:nvSpPr>
        <p:spPr>
          <a:noFill/>
        </p:spPr>
        <p:txBody>
          <a:bodyPr/>
          <a:lstStyle/>
          <a:p>
            <a:fld id="{0257C040-DA44-4A76-9101-446DB48EF94A}" type="slidenum">
              <a:rPr lang="en-US" smtClean="0">
                <a:solidFill>
                  <a:srgbClr val="000000"/>
                </a:solidFill>
                <a:latin typeface="Arial" pitchFamily="34" charset="0"/>
                <a:cs typeface="Arial" pitchFamily="34" charset="0"/>
              </a:rPr>
              <a:pPr/>
              <a:t>40</a:t>
            </a:fld>
            <a:endParaRPr lang="en-US" smtClean="0">
              <a:solidFill>
                <a:srgbClr val="000000"/>
              </a:solidFill>
              <a:latin typeface="Arial" pitchFamily="34" charset="0"/>
              <a:cs typeface="Arial" pitchFamily="34" charset="0"/>
            </a:endParaRPr>
          </a:p>
        </p:txBody>
      </p:sp>
      <p:grpSp>
        <p:nvGrpSpPr>
          <p:cNvPr id="186371" name="Group 2"/>
          <p:cNvGrpSpPr>
            <a:grpSpLocks/>
          </p:cNvGrpSpPr>
          <p:nvPr>
            <p:custDataLst>
              <p:tags r:id="rId3"/>
            </p:custDataLst>
          </p:nvPr>
        </p:nvGrpSpPr>
        <p:grpSpPr bwMode="auto">
          <a:xfrm>
            <a:off x="1600200" y="228600"/>
            <a:ext cx="3051175" cy="5791200"/>
            <a:chOff x="1008" y="144"/>
            <a:chExt cx="1922" cy="3648"/>
          </a:xfrm>
        </p:grpSpPr>
        <p:sp>
          <p:nvSpPr>
            <p:cNvPr id="186456" name="Text Box 3"/>
            <p:cNvSpPr txBox="1">
              <a:spLocks noChangeArrowheads="1"/>
            </p:cNvSpPr>
            <p:nvPr/>
          </p:nvSpPr>
          <p:spPr bwMode="auto">
            <a:xfrm>
              <a:off x="1056" y="144"/>
              <a:ext cx="1728" cy="191"/>
            </a:xfrm>
            <a:prstGeom prst="rect">
              <a:avLst/>
            </a:prstGeom>
            <a:noFill/>
            <a:ln w="9525" algn="ctr">
              <a:noFill/>
              <a:miter lim="800000"/>
              <a:headEnd/>
              <a:tailEnd/>
            </a:ln>
          </p:spPr>
          <p:txBody>
            <a:bodyPr lIns="0" tIns="0" rIns="0" bIns="0"/>
            <a:lstStyle/>
            <a:p>
              <a:pPr lvl="1" eaLnBrk="0" hangingPunct="0">
                <a:spcBef>
                  <a:spcPct val="50000"/>
                </a:spcBef>
              </a:pPr>
              <a:r>
                <a:rPr lang="en-US" sz="3200" b="1" u="sng">
                  <a:solidFill>
                    <a:srgbClr val="C80000"/>
                  </a:solidFill>
                </a:rPr>
                <a:t>Ca Channel</a:t>
              </a:r>
              <a:r>
                <a:rPr lang="en-US" sz="1800" b="1">
                  <a:solidFill>
                    <a:srgbClr val="000000"/>
                  </a:solidFill>
                </a:rPr>
                <a:t>		</a:t>
              </a:r>
              <a:endParaRPr lang="en-US" sz="2800" b="1">
                <a:solidFill>
                  <a:srgbClr val="000000"/>
                </a:solidFill>
              </a:endParaRPr>
            </a:p>
          </p:txBody>
        </p:sp>
        <p:grpSp>
          <p:nvGrpSpPr>
            <p:cNvPr id="186457" name="Group 4"/>
            <p:cNvGrpSpPr>
              <a:grpSpLocks/>
            </p:cNvGrpSpPr>
            <p:nvPr/>
          </p:nvGrpSpPr>
          <p:grpSpPr bwMode="auto">
            <a:xfrm>
              <a:off x="1008" y="1584"/>
              <a:ext cx="1922" cy="2208"/>
              <a:chOff x="1008" y="1584"/>
              <a:chExt cx="1922" cy="2208"/>
            </a:xfrm>
          </p:grpSpPr>
          <p:sp>
            <p:nvSpPr>
              <p:cNvPr id="186459" name="Text Box 5"/>
              <p:cNvSpPr txBox="1">
                <a:spLocks noChangeArrowheads="1"/>
              </p:cNvSpPr>
              <p:nvPr/>
            </p:nvSpPr>
            <p:spPr bwMode="auto">
              <a:xfrm>
                <a:off x="1392" y="3504"/>
                <a:ext cx="1538" cy="288"/>
              </a:xfrm>
              <a:prstGeom prst="rect">
                <a:avLst/>
              </a:prstGeom>
              <a:noFill/>
              <a:ln w="9525" algn="ctr">
                <a:noFill/>
                <a:miter lim="800000"/>
                <a:headEnd/>
                <a:tailEnd/>
              </a:ln>
            </p:spPr>
            <p:txBody>
              <a:bodyPr/>
              <a:lstStyle/>
              <a:p>
                <a:pPr eaLnBrk="0" hangingPunct="0">
                  <a:spcBef>
                    <a:spcPct val="50000"/>
                  </a:spcBef>
                </a:pPr>
                <a:r>
                  <a:rPr lang="en-US">
                    <a:solidFill>
                      <a:srgbClr val="000000"/>
                    </a:solidFill>
                  </a:rPr>
                  <a:t>log (Concentration/M)</a:t>
                </a:r>
                <a:endParaRPr lang="en-US" sz="2800" b="1">
                  <a:solidFill>
                    <a:srgbClr val="000000"/>
                  </a:solidFill>
                </a:endParaRPr>
              </a:p>
            </p:txBody>
          </p:sp>
          <p:sp>
            <p:nvSpPr>
              <p:cNvPr id="186460" name="Text Box 6"/>
              <p:cNvSpPr txBox="1">
                <a:spLocks noChangeArrowheads="1"/>
              </p:cNvSpPr>
              <p:nvPr/>
            </p:nvSpPr>
            <p:spPr bwMode="auto">
              <a:xfrm>
                <a:off x="1056" y="1743"/>
                <a:ext cx="235" cy="1482"/>
              </a:xfrm>
              <a:prstGeom prst="rect">
                <a:avLst/>
              </a:prstGeom>
              <a:noFill/>
              <a:ln w="9525" algn="ctr">
                <a:noFill/>
                <a:miter lim="800000"/>
                <a:headEnd/>
                <a:tailEnd/>
              </a:ln>
            </p:spPr>
            <p:txBody>
              <a:bodyPr/>
              <a:lstStyle/>
              <a:p>
                <a:pPr eaLnBrk="0" hangingPunct="0">
                  <a:spcBef>
                    <a:spcPct val="50000"/>
                  </a:spcBef>
                </a:pPr>
                <a:r>
                  <a:rPr lang="en-US" sz="1400" baseline="30000">
                    <a:solidFill>
                      <a:srgbClr val="000000"/>
                    </a:solidFill>
                  </a:rPr>
                  <a:t> </a:t>
                </a:r>
                <a:r>
                  <a:rPr lang="en-US" sz="1400">
                    <a:solidFill>
                      <a:srgbClr val="000000"/>
                    </a:solidFill>
                  </a:rPr>
                  <a:t> </a:t>
                </a:r>
                <a:endParaRPr lang="en-US" sz="2800" b="1">
                  <a:solidFill>
                    <a:srgbClr val="000000"/>
                  </a:solidFill>
                </a:endParaRPr>
              </a:p>
            </p:txBody>
          </p:sp>
          <p:sp>
            <p:nvSpPr>
              <p:cNvPr id="186461" name="Freeform 7"/>
              <p:cNvSpPr>
                <a:spLocks/>
              </p:cNvSpPr>
              <p:nvPr/>
            </p:nvSpPr>
            <p:spPr bwMode="auto">
              <a:xfrm>
                <a:off x="1418" y="1881"/>
                <a:ext cx="1347" cy="1437"/>
              </a:xfrm>
              <a:custGeom>
                <a:avLst/>
                <a:gdLst>
                  <a:gd name="T0" fmla="*/ 1 w 2049"/>
                  <a:gd name="T1" fmla="*/ 2 h 1757"/>
                  <a:gd name="T2" fmla="*/ 1 w 2049"/>
                  <a:gd name="T3" fmla="*/ 2 h 1757"/>
                  <a:gd name="T4" fmla="*/ 1 w 2049"/>
                  <a:gd name="T5" fmla="*/ 2 h 1757"/>
                  <a:gd name="T6" fmla="*/ 1 w 2049"/>
                  <a:gd name="T7" fmla="*/ 2 h 1757"/>
                  <a:gd name="T8" fmla="*/ 1 w 2049"/>
                  <a:gd name="T9" fmla="*/ 2 h 1757"/>
                  <a:gd name="T10" fmla="*/ 1 w 2049"/>
                  <a:gd name="T11" fmla="*/ 2 h 1757"/>
                  <a:gd name="T12" fmla="*/ 1 w 2049"/>
                  <a:gd name="T13" fmla="*/ 2 h 1757"/>
                  <a:gd name="T14" fmla="*/ 1 w 2049"/>
                  <a:gd name="T15" fmla="*/ 2 h 1757"/>
                  <a:gd name="T16" fmla="*/ 1 w 2049"/>
                  <a:gd name="T17" fmla="*/ 2 h 1757"/>
                  <a:gd name="T18" fmla="*/ 1 w 2049"/>
                  <a:gd name="T19" fmla="*/ 2 h 1757"/>
                  <a:gd name="T20" fmla="*/ 1 w 2049"/>
                  <a:gd name="T21" fmla="*/ 2 h 1757"/>
                  <a:gd name="T22" fmla="*/ 1 w 2049"/>
                  <a:gd name="T23" fmla="*/ 2 h 1757"/>
                  <a:gd name="T24" fmla="*/ 1 w 2049"/>
                  <a:gd name="T25" fmla="*/ 2 h 1757"/>
                  <a:gd name="T26" fmla="*/ 1 w 2049"/>
                  <a:gd name="T27" fmla="*/ 2 h 1757"/>
                  <a:gd name="T28" fmla="*/ 1 w 2049"/>
                  <a:gd name="T29" fmla="*/ 2 h 1757"/>
                  <a:gd name="T30" fmla="*/ 1 w 2049"/>
                  <a:gd name="T31" fmla="*/ 2 h 1757"/>
                  <a:gd name="T32" fmla="*/ 1 w 2049"/>
                  <a:gd name="T33" fmla="*/ 2 h 1757"/>
                  <a:gd name="T34" fmla="*/ 1 w 2049"/>
                  <a:gd name="T35" fmla="*/ 2 h 1757"/>
                  <a:gd name="T36" fmla="*/ 1 w 2049"/>
                  <a:gd name="T37" fmla="*/ 2 h 1757"/>
                  <a:gd name="T38" fmla="*/ 1 w 2049"/>
                  <a:gd name="T39" fmla="*/ 2 h 1757"/>
                  <a:gd name="T40" fmla="*/ 1 w 2049"/>
                  <a:gd name="T41" fmla="*/ 2 h 1757"/>
                  <a:gd name="T42" fmla="*/ 1 w 2049"/>
                  <a:gd name="T43" fmla="*/ 2 h 1757"/>
                  <a:gd name="T44" fmla="*/ 1 w 2049"/>
                  <a:gd name="T45" fmla="*/ 2 h 1757"/>
                  <a:gd name="T46" fmla="*/ 1 w 2049"/>
                  <a:gd name="T47" fmla="*/ 2 h 1757"/>
                  <a:gd name="T48" fmla="*/ 1 w 2049"/>
                  <a:gd name="T49" fmla="*/ 2 h 1757"/>
                  <a:gd name="T50" fmla="*/ 1 w 2049"/>
                  <a:gd name="T51" fmla="*/ 2 h 1757"/>
                  <a:gd name="T52" fmla="*/ 1 w 2049"/>
                  <a:gd name="T53" fmla="*/ 2 h 1757"/>
                  <a:gd name="T54" fmla="*/ 1 w 2049"/>
                  <a:gd name="T55" fmla="*/ 2 h 1757"/>
                  <a:gd name="T56" fmla="*/ 1 w 2049"/>
                  <a:gd name="T57" fmla="*/ 2 h 1757"/>
                  <a:gd name="T58" fmla="*/ 1 w 2049"/>
                  <a:gd name="T59" fmla="*/ 2 h 1757"/>
                  <a:gd name="T60" fmla="*/ 1 w 2049"/>
                  <a:gd name="T61" fmla="*/ 2 h 1757"/>
                  <a:gd name="T62" fmla="*/ 1 w 2049"/>
                  <a:gd name="T63" fmla="*/ 2 h 1757"/>
                  <a:gd name="T64" fmla="*/ 1 w 2049"/>
                  <a:gd name="T65" fmla="*/ 2 h 1757"/>
                  <a:gd name="T66" fmla="*/ 1 w 2049"/>
                  <a:gd name="T67" fmla="*/ 2 h 1757"/>
                  <a:gd name="T68" fmla="*/ 1 w 2049"/>
                  <a:gd name="T69" fmla="*/ 2 h 1757"/>
                  <a:gd name="T70" fmla="*/ 1 w 2049"/>
                  <a:gd name="T71" fmla="*/ 2 h 1757"/>
                  <a:gd name="T72" fmla="*/ 1 w 2049"/>
                  <a:gd name="T73" fmla="*/ 2 h 1757"/>
                  <a:gd name="T74" fmla="*/ 1 w 2049"/>
                  <a:gd name="T75" fmla="*/ 2 h 1757"/>
                  <a:gd name="T76" fmla="*/ 1 w 2049"/>
                  <a:gd name="T77" fmla="*/ 2 h 1757"/>
                  <a:gd name="T78" fmla="*/ 1 w 2049"/>
                  <a:gd name="T79" fmla="*/ 2 h 1757"/>
                  <a:gd name="T80" fmla="*/ 1 w 2049"/>
                  <a:gd name="T81" fmla="*/ 2 h 1757"/>
                  <a:gd name="T82" fmla="*/ 1 w 2049"/>
                  <a:gd name="T83" fmla="*/ 2 h 1757"/>
                  <a:gd name="T84" fmla="*/ 1 w 2049"/>
                  <a:gd name="T85" fmla="*/ 2 h 1757"/>
                  <a:gd name="T86" fmla="*/ 1 w 2049"/>
                  <a:gd name="T87" fmla="*/ 2 h 1757"/>
                  <a:gd name="T88" fmla="*/ 1 w 2049"/>
                  <a:gd name="T89" fmla="*/ 2 h 1757"/>
                  <a:gd name="T90" fmla="*/ 1 w 2049"/>
                  <a:gd name="T91" fmla="*/ 2 h 1757"/>
                  <a:gd name="T92" fmla="*/ 1 w 2049"/>
                  <a:gd name="T93" fmla="*/ 2 h 1757"/>
                  <a:gd name="T94" fmla="*/ 1 w 2049"/>
                  <a:gd name="T95" fmla="*/ 2 h 1757"/>
                  <a:gd name="T96" fmla="*/ 1 w 2049"/>
                  <a:gd name="T97" fmla="*/ 2 h 1757"/>
                  <a:gd name="T98" fmla="*/ 1 w 2049"/>
                  <a:gd name="T99" fmla="*/ 2 h 1757"/>
                  <a:gd name="T100" fmla="*/ 1 w 2049"/>
                  <a:gd name="T101" fmla="*/ 2 h 1757"/>
                  <a:gd name="T102" fmla="*/ 1 w 2049"/>
                  <a:gd name="T103" fmla="*/ 2 h 1757"/>
                  <a:gd name="T104" fmla="*/ 1 w 2049"/>
                  <a:gd name="T105" fmla="*/ 2 h 1757"/>
                  <a:gd name="T106" fmla="*/ 1 w 2049"/>
                  <a:gd name="T107" fmla="*/ 2 h 1757"/>
                  <a:gd name="T108" fmla="*/ 1 w 2049"/>
                  <a:gd name="T109" fmla="*/ 2 h 1757"/>
                  <a:gd name="T110" fmla="*/ 1 w 2049"/>
                  <a:gd name="T111" fmla="*/ 2 h 1757"/>
                  <a:gd name="T112" fmla="*/ 1 w 2049"/>
                  <a:gd name="T113" fmla="*/ 2 h 1757"/>
                  <a:gd name="T114" fmla="*/ 1 w 2049"/>
                  <a:gd name="T115" fmla="*/ 2 h 1757"/>
                  <a:gd name="T116" fmla="*/ 1 w 2049"/>
                  <a:gd name="T117" fmla="*/ 2 h 17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49"/>
                  <a:gd name="T178" fmla="*/ 0 h 1757"/>
                  <a:gd name="T179" fmla="*/ 2049 w 2049"/>
                  <a:gd name="T180" fmla="*/ 1757 h 17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49" h="1757">
                    <a:moveTo>
                      <a:pt x="0" y="1742"/>
                    </a:moveTo>
                    <a:lnTo>
                      <a:pt x="0" y="1757"/>
                    </a:lnTo>
                    <a:lnTo>
                      <a:pt x="3" y="1757"/>
                    </a:lnTo>
                    <a:lnTo>
                      <a:pt x="19" y="1756"/>
                    </a:lnTo>
                    <a:lnTo>
                      <a:pt x="17" y="1748"/>
                    </a:lnTo>
                    <a:lnTo>
                      <a:pt x="17" y="1756"/>
                    </a:lnTo>
                    <a:lnTo>
                      <a:pt x="54" y="1756"/>
                    </a:lnTo>
                    <a:lnTo>
                      <a:pt x="70" y="1755"/>
                    </a:lnTo>
                    <a:lnTo>
                      <a:pt x="68" y="1746"/>
                    </a:lnTo>
                    <a:lnTo>
                      <a:pt x="68" y="1755"/>
                    </a:lnTo>
                    <a:lnTo>
                      <a:pt x="88" y="1755"/>
                    </a:lnTo>
                    <a:lnTo>
                      <a:pt x="105" y="1753"/>
                    </a:lnTo>
                    <a:lnTo>
                      <a:pt x="104" y="1745"/>
                    </a:lnTo>
                    <a:lnTo>
                      <a:pt x="104" y="1753"/>
                    </a:lnTo>
                    <a:lnTo>
                      <a:pt x="121" y="1753"/>
                    </a:lnTo>
                    <a:lnTo>
                      <a:pt x="156" y="1751"/>
                    </a:lnTo>
                    <a:lnTo>
                      <a:pt x="172" y="1749"/>
                    </a:lnTo>
                    <a:lnTo>
                      <a:pt x="208" y="1746"/>
                    </a:lnTo>
                    <a:lnTo>
                      <a:pt x="224" y="1745"/>
                    </a:lnTo>
                    <a:lnTo>
                      <a:pt x="259" y="1742"/>
                    </a:lnTo>
                    <a:lnTo>
                      <a:pt x="252" y="1742"/>
                    </a:lnTo>
                    <a:lnTo>
                      <a:pt x="259" y="1741"/>
                    </a:lnTo>
                    <a:lnTo>
                      <a:pt x="275" y="1738"/>
                    </a:lnTo>
                    <a:lnTo>
                      <a:pt x="273" y="1732"/>
                    </a:lnTo>
                    <a:lnTo>
                      <a:pt x="275" y="1740"/>
                    </a:lnTo>
                    <a:lnTo>
                      <a:pt x="292" y="1738"/>
                    </a:lnTo>
                    <a:lnTo>
                      <a:pt x="284" y="1738"/>
                    </a:lnTo>
                    <a:lnTo>
                      <a:pt x="292" y="1737"/>
                    </a:lnTo>
                    <a:lnTo>
                      <a:pt x="328" y="1732"/>
                    </a:lnTo>
                    <a:lnTo>
                      <a:pt x="344" y="1729"/>
                    </a:lnTo>
                    <a:lnTo>
                      <a:pt x="361" y="1726"/>
                    </a:lnTo>
                    <a:lnTo>
                      <a:pt x="379" y="1722"/>
                    </a:lnTo>
                    <a:lnTo>
                      <a:pt x="395" y="1720"/>
                    </a:lnTo>
                    <a:lnTo>
                      <a:pt x="397" y="1720"/>
                    </a:lnTo>
                    <a:lnTo>
                      <a:pt x="414" y="1714"/>
                    </a:lnTo>
                    <a:lnTo>
                      <a:pt x="411" y="1708"/>
                    </a:lnTo>
                    <a:lnTo>
                      <a:pt x="413" y="1714"/>
                    </a:lnTo>
                    <a:lnTo>
                      <a:pt x="430" y="1710"/>
                    </a:lnTo>
                    <a:lnTo>
                      <a:pt x="440" y="1709"/>
                    </a:lnTo>
                    <a:lnTo>
                      <a:pt x="432" y="1710"/>
                    </a:lnTo>
                    <a:lnTo>
                      <a:pt x="448" y="1706"/>
                    </a:lnTo>
                    <a:lnTo>
                      <a:pt x="465" y="1701"/>
                    </a:lnTo>
                    <a:lnTo>
                      <a:pt x="473" y="1698"/>
                    </a:lnTo>
                    <a:lnTo>
                      <a:pt x="465" y="1701"/>
                    </a:lnTo>
                    <a:lnTo>
                      <a:pt x="481" y="1696"/>
                    </a:lnTo>
                    <a:lnTo>
                      <a:pt x="467" y="1701"/>
                    </a:lnTo>
                    <a:lnTo>
                      <a:pt x="481" y="1696"/>
                    </a:lnTo>
                    <a:lnTo>
                      <a:pt x="517" y="1682"/>
                    </a:lnTo>
                    <a:lnTo>
                      <a:pt x="526" y="1678"/>
                    </a:lnTo>
                    <a:lnTo>
                      <a:pt x="518" y="1682"/>
                    </a:lnTo>
                    <a:lnTo>
                      <a:pt x="534" y="1675"/>
                    </a:lnTo>
                    <a:lnTo>
                      <a:pt x="569" y="1659"/>
                    </a:lnTo>
                    <a:lnTo>
                      <a:pt x="573" y="1657"/>
                    </a:lnTo>
                    <a:lnTo>
                      <a:pt x="569" y="1659"/>
                    </a:lnTo>
                    <a:lnTo>
                      <a:pt x="585" y="1650"/>
                    </a:lnTo>
                    <a:lnTo>
                      <a:pt x="557" y="1666"/>
                    </a:lnTo>
                    <a:lnTo>
                      <a:pt x="585" y="1649"/>
                    </a:lnTo>
                    <a:lnTo>
                      <a:pt x="621" y="1627"/>
                    </a:lnTo>
                    <a:lnTo>
                      <a:pt x="625" y="1624"/>
                    </a:lnTo>
                    <a:lnTo>
                      <a:pt x="622" y="1627"/>
                    </a:lnTo>
                    <a:lnTo>
                      <a:pt x="638" y="1615"/>
                    </a:lnTo>
                    <a:lnTo>
                      <a:pt x="673" y="1588"/>
                    </a:lnTo>
                    <a:lnTo>
                      <a:pt x="689" y="1573"/>
                    </a:lnTo>
                    <a:lnTo>
                      <a:pt x="707" y="1557"/>
                    </a:lnTo>
                    <a:lnTo>
                      <a:pt x="725" y="1540"/>
                    </a:lnTo>
                    <a:lnTo>
                      <a:pt x="721" y="1543"/>
                    </a:lnTo>
                    <a:lnTo>
                      <a:pt x="725" y="1539"/>
                    </a:lnTo>
                    <a:lnTo>
                      <a:pt x="741" y="1520"/>
                    </a:lnTo>
                    <a:lnTo>
                      <a:pt x="734" y="1516"/>
                    </a:lnTo>
                    <a:lnTo>
                      <a:pt x="741" y="1521"/>
                    </a:lnTo>
                    <a:lnTo>
                      <a:pt x="758" y="1502"/>
                    </a:lnTo>
                    <a:lnTo>
                      <a:pt x="753" y="1506"/>
                    </a:lnTo>
                    <a:lnTo>
                      <a:pt x="758" y="1501"/>
                    </a:lnTo>
                    <a:lnTo>
                      <a:pt x="776" y="1480"/>
                    </a:lnTo>
                    <a:lnTo>
                      <a:pt x="777" y="1477"/>
                    </a:lnTo>
                    <a:lnTo>
                      <a:pt x="777" y="1480"/>
                    </a:lnTo>
                    <a:lnTo>
                      <a:pt x="793" y="1457"/>
                    </a:lnTo>
                    <a:lnTo>
                      <a:pt x="785" y="1453"/>
                    </a:lnTo>
                    <a:lnTo>
                      <a:pt x="793" y="1457"/>
                    </a:lnTo>
                    <a:lnTo>
                      <a:pt x="811" y="1433"/>
                    </a:lnTo>
                    <a:lnTo>
                      <a:pt x="801" y="1445"/>
                    </a:lnTo>
                    <a:lnTo>
                      <a:pt x="811" y="1433"/>
                    </a:lnTo>
                    <a:lnTo>
                      <a:pt x="829" y="1407"/>
                    </a:lnTo>
                    <a:lnTo>
                      <a:pt x="845" y="1380"/>
                    </a:lnTo>
                    <a:lnTo>
                      <a:pt x="862" y="1352"/>
                    </a:lnTo>
                    <a:lnTo>
                      <a:pt x="859" y="1356"/>
                    </a:lnTo>
                    <a:lnTo>
                      <a:pt x="862" y="1351"/>
                    </a:lnTo>
                    <a:lnTo>
                      <a:pt x="878" y="1321"/>
                    </a:lnTo>
                    <a:lnTo>
                      <a:pt x="896" y="1290"/>
                    </a:lnTo>
                    <a:lnTo>
                      <a:pt x="913" y="1257"/>
                    </a:lnTo>
                    <a:lnTo>
                      <a:pt x="929" y="1223"/>
                    </a:lnTo>
                    <a:lnTo>
                      <a:pt x="947" y="1189"/>
                    </a:lnTo>
                    <a:lnTo>
                      <a:pt x="965" y="1151"/>
                    </a:lnTo>
                    <a:lnTo>
                      <a:pt x="973" y="1132"/>
                    </a:lnTo>
                    <a:lnTo>
                      <a:pt x="965" y="1151"/>
                    </a:lnTo>
                    <a:lnTo>
                      <a:pt x="981" y="1115"/>
                    </a:lnTo>
                    <a:lnTo>
                      <a:pt x="973" y="1112"/>
                    </a:lnTo>
                    <a:lnTo>
                      <a:pt x="981" y="1115"/>
                    </a:lnTo>
                    <a:lnTo>
                      <a:pt x="1016" y="1037"/>
                    </a:lnTo>
                    <a:lnTo>
                      <a:pt x="1030" y="1003"/>
                    </a:lnTo>
                    <a:lnTo>
                      <a:pt x="1016" y="1037"/>
                    </a:lnTo>
                    <a:lnTo>
                      <a:pt x="1033" y="997"/>
                    </a:lnTo>
                    <a:lnTo>
                      <a:pt x="1049" y="956"/>
                    </a:lnTo>
                    <a:lnTo>
                      <a:pt x="1067" y="916"/>
                    </a:lnTo>
                    <a:lnTo>
                      <a:pt x="1085" y="875"/>
                    </a:lnTo>
                    <a:lnTo>
                      <a:pt x="1101" y="834"/>
                    </a:lnTo>
                    <a:lnTo>
                      <a:pt x="1118" y="793"/>
                    </a:lnTo>
                    <a:lnTo>
                      <a:pt x="1110" y="790"/>
                    </a:lnTo>
                    <a:lnTo>
                      <a:pt x="1118" y="793"/>
                    </a:lnTo>
                    <a:lnTo>
                      <a:pt x="1136" y="754"/>
                    </a:lnTo>
                    <a:lnTo>
                      <a:pt x="1139" y="745"/>
                    </a:lnTo>
                    <a:lnTo>
                      <a:pt x="1136" y="754"/>
                    </a:lnTo>
                    <a:lnTo>
                      <a:pt x="1152" y="714"/>
                    </a:lnTo>
                    <a:lnTo>
                      <a:pt x="1144" y="711"/>
                    </a:lnTo>
                    <a:lnTo>
                      <a:pt x="1152" y="714"/>
                    </a:lnTo>
                    <a:lnTo>
                      <a:pt x="1187" y="636"/>
                    </a:lnTo>
                    <a:lnTo>
                      <a:pt x="1195" y="617"/>
                    </a:lnTo>
                    <a:lnTo>
                      <a:pt x="1187" y="636"/>
                    </a:lnTo>
                    <a:lnTo>
                      <a:pt x="1203" y="598"/>
                    </a:lnTo>
                    <a:lnTo>
                      <a:pt x="1195" y="596"/>
                    </a:lnTo>
                    <a:lnTo>
                      <a:pt x="1203" y="598"/>
                    </a:lnTo>
                    <a:lnTo>
                      <a:pt x="1221" y="562"/>
                    </a:lnTo>
                    <a:lnTo>
                      <a:pt x="1238" y="527"/>
                    </a:lnTo>
                    <a:lnTo>
                      <a:pt x="1254" y="494"/>
                    </a:lnTo>
                    <a:lnTo>
                      <a:pt x="1272" y="462"/>
                    </a:lnTo>
                    <a:lnTo>
                      <a:pt x="1289" y="431"/>
                    </a:lnTo>
                    <a:lnTo>
                      <a:pt x="1305" y="401"/>
                    </a:lnTo>
                    <a:lnTo>
                      <a:pt x="1297" y="399"/>
                    </a:lnTo>
                    <a:lnTo>
                      <a:pt x="1305" y="403"/>
                    </a:lnTo>
                    <a:lnTo>
                      <a:pt x="1323" y="374"/>
                    </a:lnTo>
                    <a:lnTo>
                      <a:pt x="1341" y="348"/>
                    </a:lnTo>
                    <a:lnTo>
                      <a:pt x="1357" y="323"/>
                    </a:lnTo>
                    <a:lnTo>
                      <a:pt x="1349" y="319"/>
                    </a:lnTo>
                    <a:lnTo>
                      <a:pt x="1357" y="323"/>
                    </a:lnTo>
                    <a:lnTo>
                      <a:pt x="1374" y="299"/>
                    </a:lnTo>
                    <a:lnTo>
                      <a:pt x="1392" y="276"/>
                    </a:lnTo>
                    <a:lnTo>
                      <a:pt x="1384" y="272"/>
                    </a:lnTo>
                    <a:lnTo>
                      <a:pt x="1390" y="276"/>
                    </a:lnTo>
                    <a:lnTo>
                      <a:pt x="1406" y="256"/>
                    </a:lnTo>
                    <a:lnTo>
                      <a:pt x="1424" y="236"/>
                    </a:lnTo>
                    <a:lnTo>
                      <a:pt x="1440" y="217"/>
                    </a:lnTo>
                    <a:lnTo>
                      <a:pt x="1433" y="213"/>
                    </a:lnTo>
                    <a:lnTo>
                      <a:pt x="1440" y="219"/>
                    </a:lnTo>
                    <a:lnTo>
                      <a:pt x="1475" y="187"/>
                    </a:lnTo>
                    <a:lnTo>
                      <a:pt x="1491" y="172"/>
                    </a:lnTo>
                    <a:lnTo>
                      <a:pt x="1485" y="166"/>
                    </a:lnTo>
                    <a:lnTo>
                      <a:pt x="1491" y="172"/>
                    </a:lnTo>
                    <a:lnTo>
                      <a:pt x="1509" y="158"/>
                    </a:lnTo>
                    <a:lnTo>
                      <a:pt x="1526" y="146"/>
                    </a:lnTo>
                    <a:lnTo>
                      <a:pt x="1542" y="134"/>
                    </a:lnTo>
                    <a:lnTo>
                      <a:pt x="1536" y="129"/>
                    </a:lnTo>
                    <a:lnTo>
                      <a:pt x="1541" y="134"/>
                    </a:lnTo>
                    <a:lnTo>
                      <a:pt x="1576" y="113"/>
                    </a:lnTo>
                    <a:lnTo>
                      <a:pt x="1571" y="107"/>
                    </a:lnTo>
                    <a:lnTo>
                      <a:pt x="1576" y="114"/>
                    </a:lnTo>
                    <a:lnTo>
                      <a:pt x="1592" y="106"/>
                    </a:lnTo>
                    <a:lnTo>
                      <a:pt x="1605" y="98"/>
                    </a:lnTo>
                    <a:lnTo>
                      <a:pt x="1592" y="106"/>
                    </a:lnTo>
                    <a:lnTo>
                      <a:pt x="1609" y="97"/>
                    </a:lnTo>
                    <a:lnTo>
                      <a:pt x="1605" y="90"/>
                    </a:lnTo>
                    <a:lnTo>
                      <a:pt x="1609" y="97"/>
                    </a:lnTo>
                    <a:lnTo>
                      <a:pt x="1627" y="89"/>
                    </a:lnTo>
                    <a:lnTo>
                      <a:pt x="1643" y="82"/>
                    </a:lnTo>
                    <a:lnTo>
                      <a:pt x="1638" y="75"/>
                    </a:lnTo>
                    <a:lnTo>
                      <a:pt x="1641" y="82"/>
                    </a:lnTo>
                    <a:lnTo>
                      <a:pt x="1659" y="75"/>
                    </a:lnTo>
                    <a:lnTo>
                      <a:pt x="1656" y="69"/>
                    </a:lnTo>
                    <a:lnTo>
                      <a:pt x="1659" y="75"/>
                    </a:lnTo>
                    <a:lnTo>
                      <a:pt x="1677" y="70"/>
                    </a:lnTo>
                    <a:lnTo>
                      <a:pt x="1685" y="67"/>
                    </a:lnTo>
                    <a:lnTo>
                      <a:pt x="1677" y="70"/>
                    </a:lnTo>
                    <a:lnTo>
                      <a:pt x="1693" y="65"/>
                    </a:lnTo>
                    <a:lnTo>
                      <a:pt x="1689" y="58"/>
                    </a:lnTo>
                    <a:lnTo>
                      <a:pt x="1693" y="65"/>
                    </a:lnTo>
                    <a:lnTo>
                      <a:pt x="1728" y="54"/>
                    </a:lnTo>
                    <a:lnTo>
                      <a:pt x="1744" y="50"/>
                    </a:lnTo>
                    <a:lnTo>
                      <a:pt x="1741" y="43"/>
                    </a:lnTo>
                    <a:lnTo>
                      <a:pt x="1742" y="50"/>
                    </a:lnTo>
                    <a:lnTo>
                      <a:pt x="1760" y="46"/>
                    </a:lnTo>
                    <a:lnTo>
                      <a:pt x="1777" y="43"/>
                    </a:lnTo>
                    <a:lnTo>
                      <a:pt x="1779" y="43"/>
                    </a:lnTo>
                    <a:lnTo>
                      <a:pt x="1795" y="39"/>
                    </a:lnTo>
                    <a:lnTo>
                      <a:pt x="1792" y="32"/>
                    </a:lnTo>
                    <a:lnTo>
                      <a:pt x="1793" y="39"/>
                    </a:lnTo>
                    <a:lnTo>
                      <a:pt x="1829" y="34"/>
                    </a:lnTo>
                    <a:lnTo>
                      <a:pt x="1845" y="31"/>
                    </a:lnTo>
                    <a:lnTo>
                      <a:pt x="1843" y="24"/>
                    </a:lnTo>
                    <a:lnTo>
                      <a:pt x="1845" y="32"/>
                    </a:lnTo>
                    <a:lnTo>
                      <a:pt x="1862" y="31"/>
                    </a:lnTo>
                    <a:lnTo>
                      <a:pt x="1854" y="31"/>
                    </a:lnTo>
                    <a:lnTo>
                      <a:pt x="1862" y="30"/>
                    </a:lnTo>
                    <a:lnTo>
                      <a:pt x="1880" y="27"/>
                    </a:lnTo>
                    <a:lnTo>
                      <a:pt x="1896" y="24"/>
                    </a:lnTo>
                    <a:lnTo>
                      <a:pt x="1894" y="18"/>
                    </a:lnTo>
                    <a:lnTo>
                      <a:pt x="1896" y="26"/>
                    </a:lnTo>
                    <a:lnTo>
                      <a:pt x="1931" y="23"/>
                    </a:lnTo>
                    <a:lnTo>
                      <a:pt x="1947" y="22"/>
                    </a:lnTo>
                    <a:lnTo>
                      <a:pt x="1982" y="19"/>
                    </a:lnTo>
                    <a:lnTo>
                      <a:pt x="1998" y="18"/>
                    </a:lnTo>
                    <a:lnTo>
                      <a:pt x="2016" y="16"/>
                    </a:lnTo>
                    <a:lnTo>
                      <a:pt x="2014" y="8"/>
                    </a:lnTo>
                    <a:lnTo>
                      <a:pt x="2014" y="16"/>
                    </a:lnTo>
                    <a:lnTo>
                      <a:pt x="2033" y="16"/>
                    </a:lnTo>
                    <a:lnTo>
                      <a:pt x="2049" y="15"/>
                    </a:lnTo>
                    <a:lnTo>
                      <a:pt x="2048" y="7"/>
                    </a:lnTo>
                    <a:lnTo>
                      <a:pt x="2048" y="15"/>
                    </a:lnTo>
                    <a:lnTo>
                      <a:pt x="2049" y="15"/>
                    </a:lnTo>
                    <a:lnTo>
                      <a:pt x="2049" y="0"/>
                    </a:lnTo>
                    <a:lnTo>
                      <a:pt x="2048" y="0"/>
                    </a:lnTo>
                    <a:lnTo>
                      <a:pt x="2032" y="2"/>
                    </a:lnTo>
                    <a:lnTo>
                      <a:pt x="2032" y="8"/>
                    </a:lnTo>
                    <a:lnTo>
                      <a:pt x="2032" y="2"/>
                    </a:lnTo>
                    <a:lnTo>
                      <a:pt x="2014" y="2"/>
                    </a:lnTo>
                    <a:lnTo>
                      <a:pt x="1997" y="3"/>
                    </a:lnTo>
                    <a:lnTo>
                      <a:pt x="1981" y="4"/>
                    </a:lnTo>
                    <a:lnTo>
                      <a:pt x="1945" y="7"/>
                    </a:lnTo>
                    <a:lnTo>
                      <a:pt x="1929" y="8"/>
                    </a:lnTo>
                    <a:lnTo>
                      <a:pt x="1894" y="11"/>
                    </a:lnTo>
                    <a:lnTo>
                      <a:pt x="1899" y="10"/>
                    </a:lnTo>
                    <a:lnTo>
                      <a:pt x="1893" y="11"/>
                    </a:lnTo>
                    <a:lnTo>
                      <a:pt x="1877" y="14"/>
                    </a:lnTo>
                    <a:lnTo>
                      <a:pt x="1859" y="16"/>
                    </a:lnTo>
                    <a:lnTo>
                      <a:pt x="1861" y="23"/>
                    </a:lnTo>
                    <a:lnTo>
                      <a:pt x="1861" y="16"/>
                    </a:lnTo>
                    <a:lnTo>
                      <a:pt x="1843" y="18"/>
                    </a:lnTo>
                    <a:lnTo>
                      <a:pt x="1848" y="16"/>
                    </a:lnTo>
                    <a:lnTo>
                      <a:pt x="1841" y="18"/>
                    </a:lnTo>
                    <a:lnTo>
                      <a:pt x="1825" y="20"/>
                    </a:lnTo>
                    <a:lnTo>
                      <a:pt x="1790" y="26"/>
                    </a:lnTo>
                    <a:lnTo>
                      <a:pt x="1789" y="26"/>
                    </a:lnTo>
                    <a:lnTo>
                      <a:pt x="1790" y="26"/>
                    </a:lnTo>
                    <a:lnTo>
                      <a:pt x="1774" y="30"/>
                    </a:lnTo>
                    <a:lnTo>
                      <a:pt x="1776" y="36"/>
                    </a:lnTo>
                    <a:lnTo>
                      <a:pt x="1774" y="30"/>
                    </a:lnTo>
                    <a:lnTo>
                      <a:pt x="1757" y="32"/>
                    </a:lnTo>
                    <a:lnTo>
                      <a:pt x="1739" y="36"/>
                    </a:lnTo>
                    <a:lnTo>
                      <a:pt x="1731" y="39"/>
                    </a:lnTo>
                    <a:lnTo>
                      <a:pt x="1739" y="36"/>
                    </a:lnTo>
                    <a:lnTo>
                      <a:pt x="1723" y="40"/>
                    </a:lnTo>
                    <a:lnTo>
                      <a:pt x="1688" y="51"/>
                    </a:lnTo>
                    <a:lnTo>
                      <a:pt x="1678" y="54"/>
                    </a:lnTo>
                    <a:lnTo>
                      <a:pt x="1686" y="51"/>
                    </a:lnTo>
                    <a:lnTo>
                      <a:pt x="1670" y="56"/>
                    </a:lnTo>
                    <a:lnTo>
                      <a:pt x="1673" y="63"/>
                    </a:lnTo>
                    <a:lnTo>
                      <a:pt x="1672" y="56"/>
                    </a:lnTo>
                    <a:lnTo>
                      <a:pt x="1654" y="62"/>
                    </a:lnTo>
                    <a:lnTo>
                      <a:pt x="1659" y="61"/>
                    </a:lnTo>
                    <a:lnTo>
                      <a:pt x="1653" y="63"/>
                    </a:lnTo>
                    <a:lnTo>
                      <a:pt x="1635" y="70"/>
                    </a:lnTo>
                    <a:lnTo>
                      <a:pt x="1627" y="73"/>
                    </a:lnTo>
                    <a:lnTo>
                      <a:pt x="1635" y="70"/>
                    </a:lnTo>
                    <a:lnTo>
                      <a:pt x="1619" y="77"/>
                    </a:lnTo>
                    <a:lnTo>
                      <a:pt x="1601" y="85"/>
                    </a:lnTo>
                    <a:lnTo>
                      <a:pt x="1595" y="86"/>
                    </a:lnTo>
                    <a:lnTo>
                      <a:pt x="1600" y="85"/>
                    </a:lnTo>
                    <a:lnTo>
                      <a:pt x="1582" y="94"/>
                    </a:lnTo>
                    <a:lnTo>
                      <a:pt x="1587" y="99"/>
                    </a:lnTo>
                    <a:lnTo>
                      <a:pt x="1584" y="94"/>
                    </a:lnTo>
                    <a:lnTo>
                      <a:pt x="1568" y="102"/>
                    </a:lnTo>
                    <a:lnTo>
                      <a:pt x="1569" y="101"/>
                    </a:lnTo>
                    <a:lnTo>
                      <a:pt x="1566" y="102"/>
                    </a:lnTo>
                    <a:lnTo>
                      <a:pt x="1531" y="124"/>
                    </a:lnTo>
                    <a:lnTo>
                      <a:pt x="1526" y="126"/>
                    </a:lnTo>
                    <a:lnTo>
                      <a:pt x="1531" y="124"/>
                    </a:lnTo>
                    <a:lnTo>
                      <a:pt x="1515" y="136"/>
                    </a:lnTo>
                    <a:lnTo>
                      <a:pt x="1497" y="148"/>
                    </a:lnTo>
                    <a:lnTo>
                      <a:pt x="1480" y="161"/>
                    </a:lnTo>
                    <a:lnTo>
                      <a:pt x="1478" y="161"/>
                    </a:lnTo>
                    <a:lnTo>
                      <a:pt x="1478" y="162"/>
                    </a:lnTo>
                    <a:lnTo>
                      <a:pt x="1462" y="177"/>
                    </a:lnTo>
                    <a:lnTo>
                      <a:pt x="1427" y="209"/>
                    </a:lnTo>
                    <a:lnTo>
                      <a:pt x="1430" y="207"/>
                    </a:lnTo>
                    <a:lnTo>
                      <a:pt x="1427" y="209"/>
                    </a:lnTo>
                    <a:lnTo>
                      <a:pt x="1411" y="228"/>
                    </a:lnTo>
                    <a:lnTo>
                      <a:pt x="1393" y="248"/>
                    </a:lnTo>
                    <a:lnTo>
                      <a:pt x="1377" y="268"/>
                    </a:lnTo>
                    <a:lnTo>
                      <a:pt x="1350" y="303"/>
                    </a:lnTo>
                    <a:lnTo>
                      <a:pt x="1377" y="268"/>
                    </a:lnTo>
                    <a:lnTo>
                      <a:pt x="1360" y="291"/>
                    </a:lnTo>
                    <a:lnTo>
                      <a:pt x="1342" y="315"/>
                    </a:lnTo>
                    <a:lnTo>
                      <a:pt x="1347" y="309"/>
                    </a:lnTo>
                    <a:lnTo>
                      <a:pt x="1342" y="317"/>
                    </a:lnTo>
                    <a:lnTo>
                      <a:pt x="1326" y="341"/>
                    </a:lnTo>
                    <a:lnTo>
                      <a:pt x="1309" y="368"/>
                    </a:lnTo>
                    <a:lnTo>
                      <a:pt x="1291" y="396"/>
                    </a:lnTo>
                    <a:lnTo>
                      <a:pt x="1293" y="390"/>
                    </a:lnTo>
                    <a:lnTo>
                      <a:pt x="1291" y="396"/>
                    </a:lnTo>
                    <a:lnTo>
                      <a:pt x="1275" y="425"/>
                    </a:lnTo>
                    <a:lnTo>
                      <a:pt x="1257" y="456"/>
                    </a:lnTo>
                    <a:lnTo>
                      <a:pt x="1240" y="488"/>
                    </a:lnTo>
                    <a:lnTo>
                      <a:pt x="1224" y="522"/>
                    </a:lnTo>
                    <a:lnTo>
                      <a:pt x="1206" y="557"/>
                    </a:lnTo>
                    <a:lnTo>
                      <a:pt x="1189" y="593"/>
                    </a:lnTo>
                    <a:lnTo>
                      <a:pt x="1184" y="601"/>
                    </a:lnTo>
                    <a:lnTo>
                      <a:pt x="1187" y="594"/>
                    </a:lnTo>
                    <a:lnTo>
                      <a:pt x="1171" y="632"/>
                    </a:lnTo>
                    <a:lnTo>
                      <a:pt x="1179" y="633"/>
                    </a:lnTo>
                    <a:lnTo>
                      <a:pt x="1173" y="631"/>
                    </a:lnTo>
                    <a:lnTo>
                      <a:pt x="1137" y="708"/>
                    </a:lnTo>
                    <a:lnTo>
                      <a:pt x="1133" y="718"/>
                    </a:lnTo>
                    <a:lnTo>
                      <a:pt x="1136" y="710"/>
                    </a:lnTo>
                    <a:lnTo>
                      <a:pt x="1120" y="750"/>
                    </a:lnTo>
                    <a:lnTo>
                      <a:pt x="1128" y="751"/>
                    </a:lnTo>
                    <a:lnTo>
                      <a:pt x="1121" y="749"/>
                    </a:lnTo>
                    <a:lnTo>
                      <a:pt x="1104" y="787"/>
                    </a:lnTo>
                    <a:lnTo>
                      <a:pt x="1096" y="805"/>
                    </a:lnTo>
                    <a:lnTo>
                      <a:pt x="1102" y="789"/>
                    </a:lnTo>
                    <a:lnTo>
                      <a:pt x="1085" y="830"/>
                    </a:lnTo>
                    <a:lnTo>
                      <a:pt x="1069" y="871"/>
                    </a:lnTo>
                    <a:lnTo>
                      <a:pt x="1051" y="912"/>
                    </a:lnTo>
                    <a:lnTo>
                      <a:pt x="1033" y="952"/>
                    </a:lnTo>
                    <a:lnTo>
                      <a:pt x="1017" y="993"/>
                    </a:lnTo>
                    <a:lnTo>
                      <a:pt x="1000" y="1033"/>
                    </a:lnTo>
                    <a:lnTo>
                      <a:pt x="1008" y="1034"/>
                    </a:lnTo>
                    <a:lnTo>
                      <a:pt x="1001" y="1032"/>
                    </a:lnTo>
                    <a:lnTo>
                      <a:pt x="966" y="1109"/>
                    </a:lnTo>
                    <a:lnTo>
                      <a:pt x="944" y="1156"/>
                    </a:lnTo>
                    <a:lnTo>
                      <a:pt x="965" y="1111"/>
                    </a:lnTo>
                    <a:lnTo>
                      <a:pt x="949" y="1147"/>
                    </a:lnTo>
                    <a:lnTo>
                      <a:pt x="957" y="1148"/>
                    </a:lnTo>
                    <a:lnTo>
                      <a:pt x="950" y="1146"/>
                    </a:lnTo>
                    <a:lnTo>
                      <a:pt x="933" y="1183"/>
                    </a:lnTo>
                    <a:lnTo>
                      <a:pt x="915" y="1218"/>
                    </a:lnTo>
                    <a:lnTo>
                      <a:pt x="899" y="1252"/>
                    </a:lnTo>
                    <a:lnTo>
                      <a:pt x="881" y="1285"/>
                    </a:lnTo>
                    <a:lnTo>
                      <a:pt x="864" y="1316"/>
                    </a:lnTo>
                    <a:lnTo>
                      <a:pt x="848" y="1345"/>
                    </a:lnTo>
                    <a:lnTo>
                      <a:pt x="854" y="1348"/>
                    </a:lnTo>
                    <a:lnTo>
                      <a:pt x="848" y="1345"/>
                    </a:lnTo>
                    <a:lnTo>
                      <a:pt x="830" y="1374"/>
                    </a:lnTo>
                    <a:lnTo>
                      <a:pt x="814" y="1400"/>
                    </a:lnTo>
                    <a:lnTo>
                      <a:pt x="797" y="1426"/>
                    </a:lnTo>
                    <a:lnTo>
                      <a:pt x="803" y="1429"/>
                    </a:lnTo>
                    <a:lnTo>
                      <a:pt x="797" y="1425"/>
                    </a:lnTo>
                    <a:lnTo>
                      <a:pt x="779" y="1449"/>
                    </a:lnTo>
                    <a:lnTo>
                      <a:pt x="790" y="1431"/>
                    </a:lnTo>
                    <a:lnTo>
                      <a:pt x="779" y="1450"/>
                    </a:lnTo>
                    <a:lnTo>
                      <a:pt x="763" y="1473"/>
                    </a:lnTo>
                    <a:lnTo>
                      <a:pt x="769" y="1476"/>
                    </a:lnTo>
                    <a:lnTo>
                      <a:pt x="763" y="1472"/>
                    </a:lnTo>
                    <a:lnTo>
                      <a:pt x="745" y="1493"/>
                    </a:lnTo>
                    <a:lnTo>
                      <a:pt x="752" y="1497"/>
                    </a:lnTo>
                    <a:lnTo>
                      <a:pt x="745" y="1493"/>
                    </a:lnTo>
                    <a:lnTo>
                      <a:pt x="728" y="1512"/>
                    </a:lnTo>
                    <a:lnTo>
                      <a:pt x="734" y="1505"/>
                    </a:lnTo>
                    <a:lnTo>
                      <a:pt x="728" y="1512"/>
                    </a:lnTo>
                    <a:lnTo>
                      <a:pt x="712" y="1531"/>
                    </a:lnTo>
                    <a:lnTo>
                      <a:pt x="718" y="1535"/>
                    </a:lnTo>
                    <a:lnTo>
                      <a:pt x="712" y="1531"/>
                    </a:lnTo>
                    <a:lnTo>
                      <a:pt x="694" y="1548"/>
                    </a:lnTo>
                    <a:lnTo>
                      <a:pt x="677" y="1564"/>
                    </a:lnTo>
                    <a:lnTo>
                      <a:pt x="661" y="1579"/>
                    </a:lnTo>
                    <a:lnTo>
                      <a:pt x="667" y="1583"/>
                    </a:lnTo>
                    <a:lnTo>
                      <a:pt x="662" y="1577"/>
                    </a:lnTo>
                    <a:lnTo>
                      <a:pt x="627" y="1604"/>
                    </a:lnTo>
                    <a:lnTo>
                      <a:pt x="611" y="1616"/>
                    </a:lnTo>
                    <a:lnTo>
                      <a:pt x="616" y="1622"/>
                    </a:lnTo>
                    <a:lnTo>
                      <a:pt x="611" y="1616"/>
                    </a:lnTo>
                    <a:lnTo>
                      <a:pt x="576" y="1638"/>
                    </a:lnTo>
                    <a:lnTo>
                      <a:pt x="581" y="1643"/>
                    </a:lnTo>
                    <a:lnTo>
                      <a:pt x="576" y="1638"/>
                    </a:lnTo>
                    <a:lnTo>
                      <a:pt x="560" y="1647"/>
                    </a:lnTo>
                    <a:lnTo>
                      <a:pt x="565" y="1653"/>
                    </a:lnTo>
                    <a:lnTo>
                      <a:pt x="561" y="1647"/>
                    </a:lnTo>
                    <a:lnTo>
                      <a:pt x="526" y="1663"/>
                    </a:lnTo>
                    <a:lnTo>
                      <a:pt x="510" y="1670"/>
                    </a:lnTo>
                    <a:lnTo>
                      <a:pt x="513" y="1675"/>
                    </a:lnTo>
                    <a:lnTo>
                      <a:pt x="510" y="1670"/>
                    </a:lnTo>
                    <a:lnTo>
                      <a:pt x="475" y="1683"/>
                    </a:lnTo>
                    <a:lnTo>
                      <a:pt x="478" y="1689"/>
                    </a:lnTo>
                    <a:lnTo>
                      <a:pt x="475" y="1682"/>
                    </a:lnTo>
                    <a:lnTo>
                      <a:pt x="459" y="1687"/>
                    </a:lnTo>
                    <a:lnTo>
                      <a:pt x="462" y="1694"/>
                    </a:lnTo>
                    <a:lnTo>
                      <a:pt x="461" y="1687"/>
                    </a:lnTo>
                    <a:lnTo>
                      <a:pt x="443" y="1693"/>
                    </a:lnTo>
                    <a:lnTo>
                      <a:pt x="427" y="1697"/>
                    </a:lnTo>
                    <a:lnTo>
                      <a:pt x="429" y="1704"/>
                    </a:lnTo>
                    <a:lnTo>
                      <a:pt x="427" y="1697"/>
                    </a:lnTo>
                    <a:lnTo>
                      <a:pt x="409" y="1701"/>
                    </a:lnTo>
                    <a:lnTo>
                      <a:pt x="406" y="1702"/>
                    </a:lnTo>
                    <a:lnTo>
                      <a:pt x="409" y="1701"/>
                    </a:lnTo>
                    <a:lnTo>
                      <a:pt x="392" y="1706"/>
                    </a:lnTo>
                    <a:lnTo>
                      <a:pt x="393" y="1713"/>
                    </a:lnTo>
                    <a:lnTo>
                      <a:pt x="392" y="1706"/>
                    </a:lnTo>
                    <a:lnTo>
                      <a:pt x="376" y="1709"/>
                    </a:lnTo>
                    <a:lnTo>
                      <a:pt x="358" y="1713"/>
                    </a:lnTo>
                    <a:lnTo>
                      <a:pt x="341" y="1716"/>
                    </a:lnTo>
                    <a:lnTo>
                      <a:pt x="325" y="1718"/>
                    </a:lnTo>
                    <a:lnTo>
                      <a:pt x="289" y="1724"/>
                    </a:lnTo>
                    <a:lnTo>
                      <a:pt x="291" y="1730"/>
                    </a:lnTo>
                    <a:lnTo>
                      <a:pt x="291" y="1724"/>
                    </a:lnTo>
                    <a:lnTo>
                      <a:pt x="273" y="1725"/>
                    </a:lnTo>
                    <a:lnTo>
                      <a:pt x="278" y="1724"/>
                    </a:lnTo>
                    <a:lnTo>
                      <a:pt x="272" y="1725"/>
                    </a:lnTo>
                    <a:lnTo>
                      <a:pt x="256" y="1728"/>
                    </a:lnTo>
                    <a:lnTo>
                      <a:pt x="257" y="1734"/>
                    </a:lnTo>
                    <a:lnTo>
                      <a:pt x="257" y="1728"/>
                    </a:lnTo>
                    <a:lnTo>
                      <a:pt x="222" y="1730"/>
                    </a:lnTo>
                    <a:lnTo>
                      <a:pt x="206" y="1732"/>
                    </a:lnTo>
                    <a:lnTo>
                      <a:pt x="171" y="1734"/>
                    </a:lnTo>
                    <a:lnTo>
                      <a:pt x="155" y="1736"/>
                    </a:lnTo>
                    <a:lnTo>
                      <a:pt x="120" y="1738"/>
                    </a:lnTo>
                    <a:lnTo>
                      <a:pt x="120" y="1745"/>
                    </a:lnTo>
                    <a:lnTo>
                      <a:pt x="120" y="1738"/>
                    </a:lnTo>
                    <a:lnTo>
                      <a:pt x="104" y="1738"/>
                    </a:lnTo>
                    <a:lnTo>
                      <a:pt x="86" y="1740"/>
                    </a:lnTo>
                    <a:lnTo>
                      <a:pt x="86" y="1746"/>
                    </a:lnTo>
                    <a:lnTo>
                      <a:pt x="86" y="1740"/>
                    </a:lnTo>
                    <a:lnTo>
                      <a:pt x="68" y="1740"/>
                    </a:lnTo>
                    <a:lnTo>
                      <a:pt x="52" y="1741"/>
                    </a:lnTo>
                    <a:lnTo>
                      <a:pt x="52" y="1748"/>
                    </a:lnTo>
                    <a:lnTo>
                      <a:pt x="52" y="1741"/>
                    </a:lnTo>
                    <a:lnTo>
                      <a:pt x="17" y="1741"/>
                    </a:lnTo>
                    <a:lnTo>
                      <a:pt x="1" y="1742"/>
                    </a:lnTo>
                    <a:lnTo>
                      <a:pt x="1" y="1749"/>
                    </a:lnTo>
                    <a:lnTo>
                      <a:pt x="1" y="1742"/>
                    </a:lnTo>
                    <a:lnTo>
                      <a:pt x="0" y="1742"/>
                    </a:lnTo>
                    <a:close/>
                  </a:path>
                </a:pathLst>
              </a:custGeom>
              <a:solidFill>
                <a:srgbClr val="FF0000"/>
              </a:solidFill>
              <a:ln w="0">
                <a:solidFill>
                  <a:srgbClr val="FF0000"/>
                </a:solidFill>
                <a:round/>
                <a:headEnd/>
                <a:tailEnd/>
              </a:ln>
            </p:spPr>
            <p:txBody>
              <a:bodyPr/>
              <a:lstStyle/>
              <a:p>
                <a:endParaRPr lang="en-US">
                  <a:solidFill>
                    <a:srgbClr val="000000"/>
                  </a:solidFill>
                </a:endParaRPr>
              </a:p>
            </p:txBody>
          </p:sp>
          <p:sp>
            <p:nvSpPr>
              <p:cNvPr id="186462" name="Freeform 8"/>
              <p:cNvSpPr>
                <a:spLocks/>
              </p:cNvSpPr>
              <p:nvPr/>
            </p:nvSpPr>
            <p:spPr bwMode="auto">
              <a:xfrm>
                <a:off x="1418" y="1945"/>
                <a:ext cx="1347" cy="1334"/>
              </a:xfrm>
              <a:custGeom>
                <a:avLst/>
                <a:gdLst>
                  <a:gd name="T0" fmla="*/ 1 w 2049"/>
                  <a:gd name="T1" fmla="*/ 2 h 1630"/>
                  <a:gd name="T2" fmla="*/ 1 w 2049"/>
                  <a:gd name="T3" fmla="*/ 2 h 1630"/>
                  <a:gd name="T4" fmla="*/ 1 w 2049"/>
                  <a:gd name="T5" fmla="*/ 2 h 1630"/>
                  <a:gd name="T6" fmla="*/ 1 w 2049"/>
                  <a:gd name="T7" fmla="*/ 2 h 1630"/>
                  <a:gd name="T8" fmla="*/ 1 w 2049"/>
                  <a:gd name="T9" fmla="*/ 2 h 1630"/>
                  <a:gd name="T10" fmla="*/ 1 w 2049"/>
                  <a:gd name="T11" fmla="*/ 2 h 1630"/>
                  <a:gd name="T12" fmla="*/ 1 w 2049"/>
                  <a:gd name="T13" fmla="*/ 2 h 1630"/>
                  <a:gd name="T14" fmla="*/ 1 w 2049"/>
                  <a:gd name="T15" fmla="*/ 2 h 1630"/>
                  <a:gd name="T16" fmla="*/ 1 w 2049"/>
                  <a:gd name="T17" fmla="*/ 2 h 1630"/>
                  <a:gd name="T18" fmla="*/ 1 w 2049"/>
                  <a:gd name="T19" fmla="*/ 2 h 1630"/>
                  <a:gd name="T20" fmla="*/ 1 w 2049"/>
                  <a:gd name="T21" fmla="*/ 2 h 1630"/>
                  <a:gd name="T22" fmla="*/ 1 w 2049"/>
                  <a:gd name="T23" fmla="*/ 2 h 1630"/>
                  <a:gd name="T24" fmla="*/ 1 w 2049"/>
                  <a:gd name="T25" fmla="*/ 2 h 1630"/>
                  <a:gd name="T26" fmla="*/ 1 w 2049"/>
                  <a:gd name="T27" fmla="*/ 2 h 1630"/>
                  <a:gd name="T28" fmla="*/ 1 w 2049"/>
                  <a:gd name="T29" fmla="*/ 2 h 1630"/>
                  <a:gd name="T30" fmla="*/ 1 w 2049"/>
                  <a:gd name="T31" fmla="*/ 2 h 1630"/>
                  <a:gd name="T32" fmla="*/ 1 w 2049"/>
                  <a:gd name="T33" fmla="*/ 2 h 1630"/>
                  <a:gd name="T34" fmla="*/ 1 w 2049"/>
                  <a:gd name="T35" fmla="*/ 2 h 1630"/>
                  <a:gd name="T36" fmla="*/ 1 w 2049"/>
                  <a:gd name="T37" fmla="*/ 2 h 1630"/>
                  <a:gd name="T38" fmla="*/ 1 w 2049"/>
                  <a:gd name="T39" fmla="*/ 2 h 1630"/>
                  <a:gd name="T40" fmla="*/ 1 w 2049"/>
                  <a:gd name="T41" fmla="*/ 2 h 1630"/>
                  <a:gd name="T42" fmla="*/ 1 w 2049"/>
                  <a:gd name="T43" fmla="*/ 2 h 1630"/>
                  <a:gd name="T44" fmla="*/ 1 w 2049"/>
                  <a:gd name="T45" fmla="*/ 2 h 1630"/>
                  <a:gd name="T46" fmla="*/ 1 w 2049"/>
                  <a:gd name="T47" fmla="*/ 2 h 1630"/>
                  <a:gd name="T48" fmla="*/ 1 w 2049"/>
                  <a:gd name="T49" fmla="*/ 2 h 1630"/>
                  <a:gd name="T50" fmla="*/ 1 w 2049"/>
                  <a:gd name="T51" fmla="*/ 2 h 1630"/>
                  <a:gd name="T52" fmla="*/ 1 w 2049"/>
                  <a:gd name="T53" fmla="*/ 2 h 1630"/>
                  <a:gd name="T54" fmla="*/ 1 w 2049"/>
                  <a:gd name="T55" fmla="*/ 2 h 1630"/>
                  <a:gd name="T56" fmla="*/ 1 w 2049"/>
                  <a:gd name="T57" fmla="*/ 2 h 1630"/>
                  <a:gd name="T58" fmla="*/ 1 w 2049"/>
                  <a:gd name="T59" fmla="*/ 2 h 1630"/>
                  <a:gd name="T60" fmla="*/ 1 w 2049"/>
                  <a:gd name="T61" fmla="*/ 2 h 1630"/>
                  <a:gd name="T62" fmla="*/ 1 w 2049"/>
                  <a:gd name="T63" fmla="*/ 2 h 1630"/>
                  <a:gd name="T64" fmla="*/ 1 w 2049"/>
                  <a:gd name="T65" fmla="*/ 2 h 1630"/>
                  <a:gd name="T66" fmla="*/ 1 w 2049"/>
                  <a:gd name="T67" fmla="*/ 2 h 1630"/>
                  <a:gd name="T68" fmla="*/ 1 w 2049"/>
                  <a:gd name="T69" fmla="*/ 2 h 1630"/>
                  <a:gd name="T70" fmla="*/ 1 w 2049"/>
                  <a:gd name="T71" fmla="*/ 2 h 1630"/>
                  <a:gd name="T72" fmla="*/ 1 w 2049"/>
                  <a:gd name="T73" fmla="*/ 2 h 1630"/>
                  <a:gd name="T74" fmla="*/ 1 w 2049"/>
                  <a:gd name="T75" fmla="*/ 2 h 1630"/>
                  <a:gd name="T76" fmla="*/ 1 w 2049"/>
                  <a:gd name="T77" fmla="*/ 2 h 1630"/>
                  <a:gd name="T78" fmla="*/ 1 w 2049"/>
                  <a:gd name="T79" fmla="*/ 2 h 1630"/>
                  <a:gd name="T80" fmla="*/ 1 w 2049"/>
                  <a:gd name="T81" fmla="*/ 2 h 1630"/>
                  <a:gd name="T82" fmla="*/ 1 w 2049"/>
                  <a:gd name="T83" fmla="*/ 2 h 1630"/>
                  <a:gd name="T84" fmla="*/ 1 w 2049"/>
                  <a:gd name="T85" fmla="*/ 2 h 1630"/>
                  <a:gd name="T86" fmla="*/ 1 w 2049"/>
                  <a:gd name="T87" fmla="*/ 2 h 1630"/>
                  <a:gd name="T88" fmla="*/ 1 w 2049"/>
                  <a:gd name="T89" fmla="*/ 2 h 1630"/>
                  <a:gd name="T90" fmla="*/ 1 w 2049"/>
                  <a:gd name="T91" fmla="*/ 2 h 1630"/>
                  <a:gd name="T92" fmla="*/ 1 w 2049"/>
                  <a:gd name="T93" fmla="*/ 2 h 1630"/>
                  <a:gd name="T94" fmla="*/ 1 w 2049"/>
                  <a:gd name="T95" fmla="*/ 2 h 1630"/>
                  <a:gd name="T96" fmla="*/ 1 w 2049"/>
                  <a:gd name="T97" fmla="*/ 2 h 1630"/>
                  <a:gd name="T98" fmla="*/ 1 w 2049"/>
                  <a:gd name="T99" fmla="*/ 2 h 1630"/>
                  <a:gd name="T100" fmla="*/ 1 w 2049"/>
                  <a:gd name="T101" fmla="*/ 2 h 1630"/>
                  <a:gd name="T102" fmla="*/ 1 w 2049"/>
                  <a:gd name="T103" fmla="*/ 2 h 1630"/>
                  <a:gd name="T104" fmla="*/ 1 w 2049"/>
                  <a:gd name="T105" fmla="*/ 2 h 1630"/>
                  <a:gd name="T106" fmla="*/ 1 w 2049"/>
                  <a:gd name="T107" fmla="*/ 2 h 1630"/>
                  <a:gd name="T108" fmla="*/ 1 w 2049"/>
                  <a:gd name="T109" fmla="*/ 2 h 1630"/>
                  <a:gd name="T110" fmla="*/ 1 w 2049"/>
                  <a:gd name="T111" fmla="*/ 2 h 1630"/>
                  <a:gd name="T112" fmla="*/ 1 w 2049"/>
                  <a:gd name="T113" fmla="*/ 2 h 1630"/>
                  <a:gd name="T114" fmla="*/ 1 w 2049"/>
                  <a:gd name="T115" fmla="*/ 2 h 1630"/>
                  <a:gd name="T116" fmla="*/ 1 w 2049"/>
                  <a:gd name="T117" fmla="*/ 2 h 1630"/>
                  <a:gd name="T118" fmla="*/ 1 w 2049"/>
                  <a:gd name="T119" fmla="*/ 2 h 1630"/>
                  <a:gd name="T120" fmla="*/ 1 w 2049"/>
                  <a:gd name="T121" fmla="*/ 2 h 1630"/>
                  <a:gd name="T122" fmla="*/ 1 w 2049"/>
                  <a:gd name="T123" fmla="*/ 2 h 16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49"/>
                  <a:gd name="T187" fmla="*/ 0 h 1630"/>
                  <a:gd name="T188" fmla="*/ 2049 w 2049"/>
                  <a:gd name="T189" fmla="*/ 1630 h 16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49" h="1630">
                    <a:moveTo>
                      <a:pt x="0" y="0"/>
                    </a:moveTo>
                    <a:lnTo>
                      <a:pt x="0" y="15"/>
                    </a:lnTo>
                    <a:lnTo>
                      <a:pt x="17" y="15"/>
                    </a:lnTo>
                    <a:lnTo>
                      <a:pt x="17" y="7"/>
                    </a:lnTo>
                    <a:lnTo>
                      <a:pt x="17" y="15"/>
                    </a:lnTo>
                    <a:lnTo>
                      <a:pt x="35" y="16"/>
                    </a:lnTo>
                    <a:lnTo>
                      <a:pt x="52" y="16"/>
                    </a:lnTo>
                    <a:lnTo>
                      <a:pt x="52" y="8"/>
                    </a:lnTo>
                    <a:lnTo>
                      <a:pt x="52" y="16"/>
                    </a:lnTo>
                    <a:lnTo>
                      <a:pt x="68" y="17"/>
                    </a:lnTo>
                    <a:lnTo>
                      <a:pt x="86" y="17"/>
                    </a:lnTo>
                    <a:lnTo>
                      <a:pt x="86" y="9"/>
                    </a:lnTo>
                    <a:lnTo>
                      <a:pt x="86" y="17"/>
                    </a:lnTo>
                    <a:lnTo>
                      <a:pt x="104" y="19"/>
                    </a:lnTo>
                    <a:lnTo>
                      <a:pt x="120" y="20"/>
                    </a:lnTo>
                    <a:lnTo>
                      <a:pt x="137" y="20"/>
                    </a:lnTo>
                    <a:lnTo>
                      <a:pt x="137" y="12"/>
                    </a:lnTo>
                    <a:lnTo>
                      <a:pt x="137" y="20"/>
                    </a:lnTo>
                    <a:lnTo>
                      <a:pt x="155" y="21"/>
                    </a:lnTo>
                    <a:lnTo>
                      <a:pt x="171" y="23"/>
                    </a:lnTo>
                    <a:lnTo>
                      <a:pt x="188" y="23"/>
                    </a:lnTo>
                    <a:lnTo>
                      <a:pt x="188" y="15"/>
                    </a:lnTo>
                    <a:lnTo>
                      <a:pt x="188" y="23"/>
                    </a:lnTo>
                    <a:lnTo>
                      <a:pt x="206" y="24"/>
                    </a:lnTo>
                    <a:lnTo>
                      <a:pt x="206" y="16"/>
                    </a:lnTo>
                    <a:lnTo>
                      <a:pt x="204" y="23"/>
                    </a:lnTo>
                    <a:lnTo>
                      <a:pt x="220" y="25"/>
                    </a:lnTo>
                    <a:lnTo>
                      <a:pt x="227" y="27"/>
                    </a:lnTo>
                    <a:lnTo>
                      <a:pt x="222" y="27"/>
                    </a:lnTo>
                    <a:lnTo>
                      <a:pt x="257" y="29"/>
                    </a:lnTo>
                    <a:lnTo>
                      <a:pt x="273" y="31"/>
                    </a:lnTo>
                    <a:lnTo>
                      <a:pt x="273" y="23"/>
                    </a:lnTo>
                    <a:lnTo>
                      <a:pt x="272" y="29"/>
                    </a:lnTo>
                    <a:lnTo>
                      <a:pt x="325" y="38"/>
                    </a:lnTo>
                    <a:lnTo>
                      <a:pt x="334" y="39"/>
                    </a:lnTo>
                    <a:lnTo>
                      <a:pt x="326" y="39"/>
                    </a:lnTo>
                    <a:lnTo>
                      <a:pt x="342" y="40"/>
                    </a:lnTo>
                    <a:lnTo>
                      <a:pt x="342" y="32"/>
                    </a:lnTo>
                    <a:lnTo>
                      <a:pt x="341" y="39"/>
                    </a:lnTo>
                    <a:lnTo>
                      <a:pt x="358" y="43"/>
                    </a:lnTo>
                    <a:lnTo>
                      <a:pt x="376" y="46"/>
                    </a:lnTo>
                    <a:lnTo>
                      <a:pt x="377" y="39"/>
                    </a:lnTo>
                    <a:lnTo>
                      <a:pt x="376" y="46"/>
                    </a:lnTo>
                    <a:lnTo>
                      <a:pt x="392" y="50"/>
                    </a:lnTo>
                    <a:lnTo>
                      <a:pt x="384" y="48"/>
                    </a:lnTo>
                    <a:lnTo>
                      <a:pt x="392" y="50"/>
                    </a:lnTo>
                    <a:lnTo>
                      <a:pt x="427" y="58"/>
                    </a:lnTo>
                    <a:lnTo>
                      <a:pt x="429" y="51"/>
                    </a:lnTo>
                    <a:lnTo>
                      <a:pt x="427" y="58"/>
                    </a:lnTo>
                    <a:lnTo>
                      <a:pt x="443" y="62"/>
                    </a:lnTo>
                    <a:lnTo>
                      <a:pt x="461" y="67"/>
                    </a:lnTo>
                    <a:lnTo>
                      <a:pt x="462" y="60"/>
                    </a:lnTo>
                    <a:lnTo>
                      <a:pt x="459" y="67"/>
                    </a:lnTo>
                    <a:lnTo>
                      <a:pt x="475" y="72"/>
                    </a:lnTo>
                    <a:lnTo>
                      <a:pt x="478" y="66"/>
                    </a:lnTo>
                    <a:lnTo>
                      <a:pt x="475" y="72"/>
                    </a:lnTo>
                    <a:lnTo>
                      <a:pt x="510" y="86"/>
                    </a:lnTo>
                    <a:lnTo>
                      <a:pt x="513" y="79"/>
                    </a:lnTo>
                    <a:lnTo>
                      <a:pt x="510" y="86"/>
                    </a:lnTo>
                    <a:lnTo>
                      <a:pt x="526" y="94"/>
                    </a:lnTo>
                    <a:lnTo>
                      <a:pt x="523" y="93"/>
                    </a:lnTo>
                    <a:lnTo>
                      <a:pt x="526" y="94"/>
                    </a:lnTo>
                    <a:lnTo>
                      <a:pt x="544" y="101"/>
                    </a:lnTo>
                    <a:lnTo>
                      <a:pt x="547" y="94"/>
                    </a:lnTo>
                    <a:lnTo>
                      <a:pt x="542" y="101"/>
                    </a:lnTo>
                    <a:lnTo>
                      <a:pt x="560" y="110"/>
                    </a:lnTo>
                    <a:lnTo>
                      <a:pt x="576" y="119"/>
                    </a:lnTo>
                    <a:lnTo>
                      <a:pt x="593" y="129"/>
                    </a:lnTo>
                    <a:lnTo>
                      <a:pt x="598" y="122"/>
                    </a:lnTo>
                    <a:lnTo>
                      <a:pt x="593" y="127"/>
                    </a:lnTo>
                    <a:lnTo>
                      <a:pt x="611" y="138"/>
                    </a:lnTo>
                    <a:lnTo>
                      <a:pt x="616" y="133"/>
                    </a:lnTo>
                    <a:lnTo>
                      <a:pt x="611" y="138"/>
                    </a:lnTo>
                    <a:lnTo>
                      <a:pt x="627" y="150"/>
                    </a:lnTo>
                    <a:lnTo>
                      <a:pt x="662" y="177"/>
                    </a:lnTo>
                    <a:lnTo>
                      <a:pt x="667" y="172"/>
                    </a:lnTo>
                    <a:lnTo>
                      <a:pt x="661" y="177"/>
                    </a:lnTo>
                    <a:lnTo>
                      <a:pt x="677" y="192"/>
                    </a:lnTo>
                    <a:lnTo>
                      <a:pt x="694" y="208"/>
                    </a:lnTo>
                    <a:lnTo>
                      <a:pt x="712" y="225"/>
                    </a:lnTo>
                    <a:lnTo>
                      <a:pt x="718" y="220"/>
                    </a:lnTo>
                    <a:lnTo>
                      <a:pt x="712" y="224"/>
                    </a:lnTo>
                    <a:lnTo>
                      <a:pt x="728" y="243"/>
                    </a:lnTo>
                    <a:lnTo>
                      <a:pt x="763" y="283"/>
                    </a:lnTo>
                    <a:lnTo>
                      <a:pt x="769" y="279"/>
                    </a:lnTo>
                    <a:lnTo>
                      <a:pt x="763" y="283"/>
                    </a:lnTo>
                    <a:lnTo>
                      <a:pt x="779" y="306"/>
                    </a:lnTo>
                    <a:lnTo>
                      <a:pt x="790" y="323"/>
                    </a:lnTo>
                    <a:lnTo>
                      <a:pt x="779" y="306"/>
                    </a:lnTo>
                    <a:lnTo>
                      <a:pt x="797" y="330"/>
                    </a:lnTo>
                    <a:lnTo>
                      <a:pt x="803" y="326"/>
                    </a:lnTo>
                    <a:lnTo>
                      <a:pt x="797" y="330"/>
                    </a:lnTo>
                    <a:lnTo>
                      <a:pt x="814" y="355"/>
                    </a:lnTo>
                    <a:lnTo>
                      <a:pt x="830" y="382"/>
                    </a:lnTo>
                    <a:lnTo>
                      <a:pt x="848" y="410"/>
                    </a:lnTo>
                    <a:lnTo>
                      <a:pt x="854" y="406"/>
                    </a:lnTo>
                    <a:lnTo>
                      <a:pt x="848" y="409"/>
                    </a:lnTo>
                    <a:lnTo>
                      <a:pt x="864" y="439"/>
                    </a:lnTo>
                    <a:lnTo>
                      <a:pt x="881" y="469"/>
                    </a:lnTo>
                    <a:lnTo>
                      <a:pt x="899" y="502"/>
                    </a:lnTo>
                    <a:lnTo>
                      <a:pt x="915" y="535"/>
                    </a:lnTo>
                    <a:lnTo>
                      <a:pt x="933" y="569"/>
                    </a:lnTo>
                    <a:lnTo>
                      <a:pt x="950" y="605"/>
                    </a:lnTo>
                    <a:lnTo>
                      <a:pt x="957" y="602"/>
                    </a:lnTo>
                    <a:lnTo>
                      <a:pt x="949" y="605"/>
                    </a:lnTo>
                    <a:lnTo>
                      <a:pt x="965" y="641"/>
                    </a:lnTo>
                    <a:lnTo>
                      <a:pt x="960" y="630"/>
                    </a:lnTo>
                    <a:lnTo>
                      <a:pt x="966" y="641"/>
                    </a:lnTo>
                    <a:lnTo>
                      <a:pt x="984" y="677"/>
                    </a:lnTo>
                    <a:lnTo>
                      <a:pt x="1001" y="715"/>
                    </a:lnTo>
                    <a:lnTo>
                      <a:pt x="1019" y="754"/>
                    </a:lnTo>
                    <a:lnTo>
                      <a:pt x="1025" y="751"/>
                    </a:lnTo>
                    <a:lnTo>
                      <a:pt x="1017" y="754"/>
                    </a:lnTo>
                    <a:lnTo>
                      <a:pt x="1033" y="791"/>
                    </a:lnTo>
                    <a:lnTo>
                      <a:pt x="1025" y="773"/>
                    </a:lnTo>
                    <a:lnTo>
                      <a:pt x="1035" y="791"/>
                    </a:lnTo>
                    <a:lnTo>
                      <a:pt x="1070" y="869"/>
                    </a:lnTo>
                    <a:lnTo>
                      <a:pt x="1077" y="866"/>
                    </a:lnTo>
                    <a:lnTo>
                      <a:pt x="1069" y="869"/>
                    </a:lnTo>
                    <a:lnTo>
                      <a:pt x="1085" y="907"/>
                    </a:lnTo>
                    <a:lnTo>
                      <a:pt x="1077" y="888"/>
                    </a:lnTo>
                    <a:lnTo>
                      <a:pt x="1086" y="907"/>
                    </a:lnTo>
                    <a:lnTo>
                      <a:pt x="1104" y="946"/>
                    </a:lnTo>
                    <a:lnTo>
                      <a:pt x="1121" y="983"/>
                    </a:lnTo>
                    <a:lnTo>
                      <a:pt x="1128" y="980"/>
                    </a:lnTo>
                    <a:lnTo>
                      <a:pt x="1120" y="983"/>
                    </a:lnTo>
                    <a:lnTo>
                      <a:pt x="1136" y="1019"/>
                    </a:lnTo>
                    <a:lnTo>
                      <a:pt x="1133" y="1011"/>
                    </a:lnTo>
                    <a:lnTo>
                      <a:pt x="1137" y="1019"/>
                    </a:lnTo>
                    <a:lnTo>
                      <a:pt x="1173" y="1089"/>
                    </a:lnTo>
                    <a:lnTo>
                      <a:pt x="1189" y="1123"/>
                    </a:lnTo>
                    <a:lnTo>
                      <a:pt x="1206" y="1156"/>
                    </a:lnTo>
                    <a:lnTo>
                      <a:pt x="1224" y="1187"/>
                    </a:lnTo>
                    <a:lnTo>
                      <a:pt x="1240" y="1216"/>
                    </a:lnTo>
                    <a:lnTo>
                      <a:pt x="1243" y="1225"/>
                    </a:lnTo>
                    <a:lnTo>
                      <a:pt x="1240" y="1218"/>
                    </a:lnTo>
                    <a:lnTo>
                      <a:pt x="1257" y="1247"/>
                    </a:lnTo>
                    <a:lnTo>
                      <a:pt x="1275" y="1274"/>
                    </a:lnTo>
                    <a:lnTo>
                      <a:pt x="1291" y="1300"/>
                    </a:lnTo>
                    <a:lnTo>
                      <a:pt x="1293" y="1304"/>
                    </a:lnTo>
                    <a:lnTo>
                      <a:pt x="1291" y="1300"/>
                    </a:lnTo>
                    <a:lnTo>
                      <a:pt x="1309" y="1324"/>
                    </a:lnTo>
                    <a:lnTo>
                      <a:pt x="1326" y="1347"/>
                    </a:lnTo>
                    <a:lnTo>
                      <a:pt x="1342" y="1368"/>
                    </a:lnTo>
                    <a:lnTo>
                      <a:pt x="1337" y="1361"/>
                    </a:lnTo>
                    <a:lnTo>
                      <a:pt x="1342" y="1368"/>
                    </a:lnTo>
                    <a:lnTo>
                      <a:pt x="1377" y="1408"/>
                    </a:lnTo>
                    <a:lnTo>
                      <a:pt x="1390" y="1423"/>
                    </a:lnTo>
                    <a:lnTo>
                      <a:pt x="1377" y="1410"/>
                    </a:lnTo>
                    <a:lnTo>
                      <a:pt x="1393" y="1427"/>
                    </a:lnTo>
                    <a:lnTo>
                      <a:pt x="1411" y="1443"/>
                    </a:lnTo>
                    <a:lnTo>
                      <a:pt x="1427" y="1459"/>
                    </a:lnTo>
                    <a:lnTo>
                      <a:pt x="1429" y="1459"/>
                    </a:lnTo>
                    <a:lnTo>
                      <a:pt x="1464" y="1486"/>
                    </a:lnTo>
                    <a:lnTo>
                      <a:pt x="1480" y="1498"/>
                    </a:lnTo>
                    <a:lnTo>
                      <a:pt x="1497" y="1510"/>
                    </a:lnTo>
                    <a:lnTo>
                      <a:pt x="1491" y="1506"/>
                    </a:lnTo>
                    <a:lnTo>
                      <a:pt x="1497" y="1510"/>
                    </a:lnTo>
                    <a:lnTo>
                      <a:pt x="1515" y="1521"/>
                    </a:lnTo>
                    <a:lnTo>
                      <a:pt x="1544" y="1538"/>
                    </a:lnTo>
                    <a:lnTo>
                      <a:pt x="1515" y="1522"/>
                    </a:lnTo>
                    <a:lnTo>
                      <a:pt x="1531" y="1532"/>
                    </a:lnTo>
                    <a:lnTo>
                      <a:pt x="1528" y="1529"/>
                    </a:lnTo>
                    <a:lnTo>
                      <a:pt x="1533" y="1532"/>
                    </a:lnTo>
                    <a:lnTo>
                      <a:pt x="1568" y="1548"/>
                    </a:lnTo>
                    <a:lnTo>
                      <a:pt x="1584" y="1556"/>
                    </a:lnTo>
                    <a:lnTo>
                      <a:pt x="1581" y="1554"/>
                    </a:lnTo>
                    <a:lnTo>
                      <a:pt x="1584" y="1556"/>
                    </a:lnTo>
                    <a:lnTo>
                      <a:pt x="1619" y="1569"/>
                    </a:lnTo>
                    <a:lnTo>
                      <a:pt x="1633" y="1575"/>
                    </a:lnTo>
                    <a:lnTo>
                      <a:pt x="1619" y="1569"/>
                    </a:lnTo>
                    <a:lnTo>
                      <a:pt x="1635" y="1575"/>
                    </a:lnTo>
                    <a:lnTo>
                      <a:pt x="1627" y="1572"/>
                    </a:lnTo>
                    <a:lnTo>
                      <a:pt x="1637" y="1575"/>
                    </a:lnTo>
                    <a:lnTo>
                      <a:pt x="1654" y="1580"/>
                    </a:lnTo>
                    <a:lnTo>
                      <a:pt x="1651" y="1579"/>
                    </a:lnTo>
                    <a:lnTo>
                      <a:pt x="1654" y="1580"/>
                    </a:lnTo>
                    <a:lnTo>
                      <a:pt x="1672" y="1584"/>
                    </a:lnTo>
                    <a:lnTo>
                      <a:pt x="1673" y="1577"/>
                    </a:lnTo>
                    <a:lnTo>
                      <a:pt x="1670" y="1584"/>
                    </a:lnTo>
                    <a:lnTo>
                      <a:pt x="1686" y="1589"/>
                    </a:lnTo>
                    <a:lnTo>
                      <a:pt x="1683" y="1588"/>
                    </a:lnTo>
                    <a:lnTo>
                      <a:pt x="1688" y="1589"/>
                    </a:lnTo>
                    <a:lnTo>
                      <a:pt x="1723" y="1597"/>
                    </a:lnTo>
                    <a:lnTo>
                      <a:pt x="1739" y="1600"/>
                    </a:lnTo>
                    <a:lnTo>
                      <a:pt x="1757" y="1603"/>
                    </a:lnTo>
                    <a:lnTo>
                      <a:pt x="1774" y="1607"/>
                    </a:lnTo>
                    <a:lnTo>
                      <a:pt x="1779" y="1608"/>
                    </a:lnTo>
                    <a:lnTo>
                      <a:pt x="1776" y="1608"/>
                    </a:lnTo>
                    <a:lnTo>
                      <a:pt x="1792" y="1609"/>
                    </a:lnTo>
                    <a:lnTo>
                      <a:pt x="1792" y="1601"/>
                    </a:lnTo>
                    <a:lnTo>
                      <a:pt x="1790" y="1608"/>
                    </a:lnTo>
                    <a:lnTo>
                      <a:pt x="1808" y="1611"/>
                    </a:lnTo>
                    <a:lnTo>
                      <a:pt x="1816" y="1612"/>
                    </a:lnTo>
                    <a:lnTo>
                      <a:pt x="1809" y="1612"/>
                    </a:lnTo>
                    <a:lnTo>
                      <a:pt x="1827" y="1614"/>
                    </a:lnTo>
                    <a:lnTo>
                      <a:pt x="1827" y="1605"/>
                    </a:lnTo>
                    <a:lnTo>
                      <a:pt x="1825" y="1612"/>
                    </a:lnTo>
                    <a:lnTo>
                      <a:pt x="1841" y="1615"/>
                    </a:lnTo>
                    <a:lnTo>
                      <a:pt x="1848" y="1616"/>
                    </a:lnTo>
                    <a:lnTo>
                      <a:pt x="1843" y="1616"/>
                    </a:lnTo>
                    <a:lnTo>
                      <a:pt x="1861" y="1618"/>
                    </a:lnTo>
                    <a:lnTo>
                      <a:pt x="1861" y="1609"/>
                    </a:lnTo>
                    <a:lnTo>
                      <a:pt x="1859" y="1616"/>
                    </a:lnTo>
                    <a:lnTo>
                      <a:pt x="1877" y="1619"/>
                    </a:lnTo>
                    <a:lnTo>
                      <a:pt x="1886" y="1620"/>
                    </a:lnTo>
                    <a:lnTo>
                      <a:pt x="1878" y="1620"/>
                    </a:lnTo>
                    <a:lnTo>
                      <a:pt x="1894" y="1622"/>
                    </a:lnTo>
                    <a:lnTo>
                      <a:pt x="1929" y="1624"/>
                    </a:lnTo>
                    <a:lnTo>
                      <a:pt x="1945" y="1626"/>
                    </a:lnTo>
                    <a:lnTo>
                      <a:pt x="1963" y="1626"/>
                    </a:lnTo>
                    <a:lnTo>
                      <a:pt x="1963" y="1618"/>
                    </a:lnTo>
                    <a:lnTo>
                      <a:pt x="1963" y="1626"/>
                    </a:lnTo>
                    <a:lnTo>
                      <a:pt x="1981" y="1627"/>
                    </a:lnTo>
                    <a:lnTo>
                      <a:pt x="1997" y="1628"/>
                    </a:lnTo>
                    <a:lnTo>
                      <a:pt x="2014" y="1628"/>
                    </a:lnTo>
                    <a:lnTo>
                      <a:pt x="2014" y="1620"/>
                    </a:lnTo>
                    <a:lnTo>
                      <a:pt x="2014" y="1628"/>
                    </a:lnTo>
                    <a:lnTo>
                      <a:pt x="2032" y="1630"/>
                    </a:lnTo>
                    <a:lnTo>
                      <a:pt x="2049" y="1630"/>
                    </a:lnTo>
                    <a:lnTo>
                      <a:pt x="2049" y="1615"/>
                    </a:lnTo>
                    <a:lnTo>
                      <a:pt x="2032" y="1615"/>
                    </a:lnTo>
                    <a:lnTo>
                      <a:pt x="2032" y="1622"/>
                    </a:lnTo>
                    <a:lnTo>
                      <a:pt x="2033" y="1615"/>
                    </a:lnTo>
                    <a:lnTo>
                      <a:pt x="2016" y="1614"/>
                    </a:lnTo>
                    <a:lnTo>
                      <a:pt x="1997" y="1614"/>
                    </a:lnTo>
                    <a:lnTo>
                      <a:pt x="1997" y="1620"/>
                    </a:lnTo>
                    <a:lnTo>
                      <a:pt x="1998" y="1614"/>
                    </a:lnTo>
                    <a:lnTo>
                      <a:pt x="1982" y="1612"/>
                    </a:lnTo>
                    <a:lnTo>
                      <a:pt x="1965" y="1611"/>
                    </a:lnTo>
                    <a:lnTo>
                      <a:pt x="1945" y="1611"/>
                    </a:lnTo>
                    <a:lnTo>
                      <a:pt x="1945" y="1618"/>
                    </a:lnTo>
                    <a:lnTo>
                      <a:pt x="1947" y="1611"/>
                    </a:lnTo>
                    <a:lnTo>
                      <a:pt x="1931" y="1609"/>
                    </a:lnTo>
                    <a:lnTo>
                      <a:pt x="1896" y="1607"/>
                    </a:lnTo>
                    <a:lnTo>
                      <a:pt x="1880" y="1605"/>
                    </a:lnTo>
                    <a:lnTo>
                      <a:pt x="1878" y="1612"/>
                    </a:lnTo>
                    <a:lnTo>
                      <a:pt x="1880" y="1605"/>
                    </a:lnTo>
                    <a:lnTo>
                      <a:pt x="1862" y="1603"/>
                    </a:lnTo>
                    <a:lnTo>
                      <a:pt x="1854" y="1601"/>
                    </a:lnTo>
                    <a:lnTo>
                      <a:pt x="1862" y="1603"/>
                    </a:lnTo>
                    <a:lnTo>
                      <a:pt x="1845" y="1601"/>
                    </a:lnTo>
                    <a:lnTo>
                      <a:pt x="1843" y="1608"/>
                    </a:lnTo>
                    <a:lnTo>
                      <a:pt x="1845" y="1601"/>
                    </a:lnTo>
                    <a:lnTo>
                      <a:pt x="1829" y="1599"/>
                    </a:lnTo>
                    <a:lnTo>
                      <a:pt x="1822" y="1597"/>
                    </a:lnTo>
                    <a:lnTo>
                      <a:pt x="1829" y="1599"/>
                    </a:lnTo>
                    <a:lnTo>
                      <a:pt x="1811" y="1597"/>
                    </a:lnTo>
                    <a:lnTo>
                      <a:pt x="1809" y="1604"/>
                    </a:lnTo>
                    <a:lnTo>
                      <a:pt x="1811" y="1597"/>
                    </a:lnTo>
                    <a:lnTo>
                      <a:pt x="1793" y="1595"/>
                    </a:lnTo>
                    <a:lnTo>
                      <a:pt x="1785" y="1593"/>
                    </a:lnTo>
                    <a:lnTo>
                      <a:pt x="1793" y="1595"/>
                    </a:lnTo>
                    <a:lnTo>
                      <a:pt x="1777" y="1593"/>
                    </a:lnTo>
                    <a:lnTo>
                      <a:pt x="1776" y="1600"/>
                    </a:lnTo>
                    <a:lnTo>
                      <a:pt x="1777" y="1593"/>
                    </a:lnTo>
                    <a:lnTo>
                      <a:pt x="1760" y="1589"/>
                    </a:lnTo>
                    <a:lnTo>
                      <a:pt x="1742" y="1587"/>
                    </a:lnTo>
                    <a:lnTo>
                      <a:pt x="1726" y="1584"/>
                    </a:lnTo>
                    <a:lnTo>
                      <a:pt x="1691" y="1576"/>
                    </a:lnTo>
                    <a:lnTo>
                      <a:pt x="1689" y="1583"/>
                    </a:lnTo>
                    <a:lnTo>
                      <a:pt x="1693" y="1576"/>
                    </a:lnTo>
                    <a:lnTo>
                      <a:pt x="1677" y="1571"/>
                    </a:lnTo>
                    <a:lnTo>
                      <a:pt x="1680" y="1572"/>
                    </a:lnTo>
                    <a:lnTo>
                      <a:pt x="1675" y="1571"/>
                    </a:lnTo>
                    <a:lnTo>
                      <a:pt x="1657" y="1567"/>
                    </a:lnTo>
                    <a:lnTo>
                      <a:pt x="1656" y="1573"/>
                    </a:lnTo>
                    <a:lnTo>
                      <a:pt x="1659" y="1567"/>
                    </a:lnTo>
                    <a:lnTo>
                      <a:pt x="1641" y="1561"/>
                    </a:lnTo>
                    <a:lnTo>
                      <a:pt x="1638" y="1568"/>
                    </a:lnTo>
                    <a:lnTo>
                      <a:pt x="1641" y="1561"/>
                    </a:lnTo>
                    <a:lnTo>
                      <a:pt x="1625" y="1556"/>
                    </a:lnTo>
                    <a:lnTo>
                      <a:pt x="1622" y="1563"/>
                    </a:lnTo>
                    <a:lnTo>
                      <a:pt x="1625" y="1557"/>
                    </a:lnTo>
                    <a:lnTo>
                      <a:pt x="1590" y="1544"/>
                    </a:lnTo>
                    <a:lnTo>
                      <a:pt x="1587" y="1549"/>
                    </a:lnTo>
                    <a:lnTo>
                      <a:pt x="1592" y="1544"/>
                    </a:lnTo>
                    <a:lnTo>
                      <a:pt x="1576" y="1536"/>
                    </a:lnTo>
                    <a:lnTo>
                      <a:pt x="1541" y="1520"/>
                    </a:lnTo>
                    <a:lnTo>
                      <a:pt x="1536" y="1525"/>
                    </a:lnTo>
                    <a:lnTo>
                      <a:pt x="1541" y="1520"/>
                    </a:lnTo>
                    <a:lnTo>
                      <a:pt x="1525" y="1510"/>
                    </a:lnTo>
                    <a:lnTo>
                      <a:pt x="1520" y="1516"/>
                    </a:lnTo>
                    <a:lnTo>
                      <a:pt x="1525" y="1510"/>
                    </a:lnTo>
                    <a:lnTo>
                      <a:pt x="1507" y="1499"/>
                    </a:lnTo>
                    <a:lnTo>
                      <a:pt x="1502" y="1505"/>
                    </a:lnTo>
                    <a:lnTo>
                      <a:pt x="1509" y="1499"/>
                    </a:lnTo>
                    <a:lnTo>
                      <a:pt x="1491" y="1487"/>
                    </a:lnTo>
                    <a:lnTo>
                      <a:pt x="1475" y="1475"/>
                    </a:lnTo>
                    <a:lnTo>
                      <a:pt x="1440" y="1449"/>
                    </a:lnTo>
                    <a:lnTo>
                      <a:pt x="1433" y="1454"/>
                    </a:lnTo>
                    <a:lnTo>
                      <a:pt x="1440" y="1450"/>
                    </a:lnTo>
                    <a:lnTo>
                      <a:pt x="1424" y="1434"/>
                    </a:lnTo>
                    <a:lnTo>
                      <a:pt x="1406" y="1418"/>
                    </a:lnTo>
                    <a:lnTo>
                      <a:pt x="1390" y="1400"/>
                    </a:lnTo>
                    <a:lnTo>
                      <a:pt x="1384" y="1404"/>
                    </a:lnTo>
                    <a:lnTo>
                      <a:pt x="1390" y="1400"/>
                    </a:lnTo>
                    <a:lnTo>
                      <a:pt x="1355" y="1360"/>
                    </a:lnTo>
                    <a:lnTo>
                      <a:pt x="1349" y="1364"/>
                    </a:lnTo>
                    <a:lnTo>
                      <a:pt x="1357" y="1360"/>
                    </a:lnTo>
                    <a:lnTo>
                      <a:pt x="1341" y="1339"/>
                    </a:lnTo>
                    <a:lnTo>
                      <a:pt x="1323" y="1316"/>
                    </a:lnTo>
                    <a:lnTo>
                      <a:pt x="1305" y="1292"/>
                    </a:lnTo>
                    <a:lnTo>
                      <a:pt x="1297" y="1296"/>
                    </a:lnTo>
                    <a:lnTo>
                      <a:pt x="1305" y="1293"/>
                    </a:lnTo>
                    <a:lnTo>
                      <a:pt x="1289" y="1267"/>
                    </a:lnTo>
                    <a:lnTo>
                      <a:pt x="1272" y="1241"/>
                    </a:lnTo>
                    <a:lnTo>
                      <a:pt x="1254" y="1211"/>
                    </a:lnTo>
                    <a:lnTo>
                      <a:pt x="1246" y="1214"/>
                    </a:lnTo>
                    <a:lnTo>
                      <a:pt x="1254" y="1211"/>
                    </a:lnTo>
                    <a:lnTo>
                      <a:pt x="1238" y="1182"/>
                    </a:lnTo>
                    <a:lnTo>
                      <a:pt x="1221" y="1151"/>
                    </a:lnTo>
                    <a:lnTo>
                      <a:pt x="1203" y="1117"/>
                    </a:lnTo>
                    <a:lnTo>
                      <a:pt x="1187" y="1084"/>
                    </a:lnTo>
                    <a:lnTo>
                      <a:pt x="1152" y="1014"/>
                    </a:lnTo>
                    <a:lnTo>
                      <a:pt x="1144" y="1017"/>
                    </a:lnTo>
                    <a:lnTo>
                      <a:pt x="1152" y="1015"/>
                    </a:lnTo>
                    <a:lnTo>
                      <a:pt x="1136" y="979"/>
                    </a:lnTo>
                    <a:lnTo>
                      <a:pt x="1144" y="997"/>
                    </a:lnTo>
                    <a:lnTo>
                      <a:pt x="1136" y="978"/>
                    </a:lnTo>
                    <a:lnTo>
                      <a:pt x="1118" y="940"/>
                    </a:lnTo>
                    <a:lnTo>
                      <a:pt x="1101" y="901"/>
                    </a:lnTo>
                    <a:lnTo>
                      <a:pt x="1093" y="904"/>
                    </a:lnTo>
                    <a:lnTo>
                      <a:pt x="1101" y="903"/>
                    </a:lnTo>
                    <a:lnTo>
                      <a:pt x="1085" y="865"/>
                    </a:lnTo>
                    <a:lnTo>
                      <a:pt x="1093" y="884"/>
                    </a:lnTo>
                    <a:lnTo>
                      <a:pt x="1085" y="864"/>
                    </a:lnTo>
                    <a:lnTo>
                      <a:pt x="1049" y="786"/>
                    </a:lnTo>
                    <a:lnTo>
                      <a:pt x="1041" y="789"/>
                    </a:lnTo>
                    <a:lnTo>
                      <a:pt x="1049" y="787"/>
                    </a:lnTo>
                    <a:lnTo>
                      <a:pt x="1033" y="750"/>
                    </a:lnTo>
                    <a:lnTo>
                      <a:pt x="1041" y="769"/>
                    </a:lnTo>
                    <a:lnTo>
                      <a:pt x="1033" y="748"/>
                    </a:lnTo>
                    <a:lnTo>
                      <a:pt x="1016" y="709"/>
                    </a:lnTo>
                    <a:lnTo>
                      <a:pt x="998" y="672"/>
                    </a:lnTo>
                    <a:lnTo>
                      <a:pt x="981" y="636"/>
                    </a:lnTo>
                    <a:lnTo>
                      <a:pt x="973" y="638"/>
                    </a:lnTo>
                    <a:lnTo>
                      <a:pt x="981" y="637"/>
                    </a:lnTo>
                    <a:lnTo>
                      <a:pt x="965" y="601"/>
                    </a:lnTo>
                    <a:lnTo>
                      <a:pt x="969" y="612"/>
                    </a:lnTo>
                    <a:lnTo>
                      <a:pt x="965" y="600"/>
                    </a:lnTo>
                    <a:lnTo>
                      <a:pt x="947" y="563"/>
                    </a:lnTo>
                    <a:lnTo>
                      <a:pt x="929" y="530"/>
                    </a:lnTo>
                    <a:lnTo>
                      <a:pt x="913" y="496"/>
                    </a:lnTo>
                    <a:lnTo>
                      <a:pt x="896" y="464"/>
                    </a:lnTo>
                    <a:lnTo>
                      <a:pt x="878" y="433"/>
                    </a:lnTo>
                    <a:lnTo>
                      <a:pt x="862" y="404"/>
                    </a:lnTo>
                    <a:lnTo>
                      <a:pt x="859" y="398"/>
                    </a:lnTo>
                    <a:lnTo>
                      <a:pt x="862" y="404"/>
                    </a:lnTo>
                    <a:lnTo>
                      <a:pt x="845" y="376"/>
                    </a:lnTo>
                    <a:lnTo>
                      <a:pt x="829" y="349"/>
                    </a:lnTo>
                    <a:lnTo>
                      <a:pt x="811" y="323"/>
                    </a:lnTo>
                    <a:lnTo>
                      <a:pt x="801" y="310"/>
                    </a:lnTo>
                    <a:lnTo>
                      <a:pt x="811" y="322"/>
                    </a:lnTo>
                    <a:lnTo>
                      <a:pt x="793" y="298"/>
                    </a:lnTo>
                    <a:lnTo>
                      <a:pt x="785" y="302"/>
                    </a:lnTo>
                    <a:lnTo>
                      <a:pt x="793" y="299"/>
                    </a:lnTo>
                    <a:lnTo>
                      <a:pt x="777" y="276"/>
                    </a:lnTo>
                    <a:lnTo>
                      <a:pt x="776" y="275"/>
                    </a:lnTo>
                    <a:lnTo>
                      <a:pt x="741" y="235"/>
                    </a:lnTo>
                    <a:lnTo>
                      <a:pt x="725" y="216"/>
                    </a:lnTo>
                    <a:lnTo>
                      <a:pt x="721" y="212"/>
                    </a:lnTo>
                    <a:lnTo>
                      <a:pt x="725" y="216"/>
                    </a:lnTo>
                    <a:lnTo>
                      <a:pt x="707" y="198"/>
                    </a:lnTo>
                    <a:lnTo>
                      <a:pt x="689" y="182"/>
                    </a:lnTo>
                    <a:lnTo>
                      <a:pt x="673" y="168"/>
                    </a:lnTo>
                    <a:lnTo>
                      <a:pt x="673" y="166"/>
                    </a:lnTo>
                    <a:lnTo>
                      <a:pt x="638" y="139"/>
                    </a:lnTo>
                    <a:lnTo>
                      <a:pt x="622" y="127"/>
                    </a:lnTo>
                    <a:lnTo>
                      <a:pt x="625" y="130"/>
                    </a:lnTo>
                    <a:lnTo>
                      <a:pt x="621" y="127"/>
                    </a:lnTo>
                    <a:lnTo>
                      <a:pt x="603" y="117"/>
                    </a:lnTo>
                    <a:lnTo>
                      <a:pt x="595" y="111"/>
                    </a:lnTo>
                    <a:lnTo>
                      <a:pt x="603" y="117"/>
                    </a:lnTo>
                    <a:lnTo>
                      <a:pt x="585" y="107"/>
                    </a:lnTo>
                    <a:lnTo>
                      <a:pt x="569" y="98"/>
                    </a:lnTo>
                    <a:lnTo>
                      <a:pt x="552" y="88"/>
                    </a:lnTo>
                    <a:lnTo>
                      <a:pt x="557" y="90"/>
                    </a:lnTo>
                    <a:lnTo>
                      <a:pt x="550" y="88"/>
                    </a:lnTo>
                    <a:lnTo>
                      <a:pt x="533" y="82"/>
                    </a:lnTo>
                    <a:lnTo>
                      <a:pt x="529" y="87"/>
                    </a:lnTo>
                    <a:lnTo>
                      <a:pt x="534" y="82"/>
                    </a:lnTo>
                    <a:lnTo>
                      <a:pt x="518" y="74"/>
                    </a:lnTo>
                    <a:lnTo>
                      <a:pt x="520" y="74"/>
                    </a:lnTo>
                    <a:lnTo>
                      <a:pt x="517" y="74"/>
                    </a:lnTo>
                    <a:lnTo>
                      <a:pt x="481" y="60"/>
                    </a:lnTo>
                    <a:lnTo>
                      <a:pt x="467" y="54"/>
                    </a:lnTo>
                    <a:lnTo>
                      <a:pt x="481" y="59"/>
                    </a:lnTo>
                    <a:lnTo>
                      <a:pt x="465" y="54"/>
                    </a:lnTo>
                    <a:lnTo>
                      <a:pt x="473" y="56"/>
                    </a:lnTo>
                    <a:lnTo>
                      <a:pt x="465" y="54"/>
                    </a:lnTo>
                    <a:lnTo>
                      <a:pt x="448" y="48"/>
                    </a:lnTo>
                    <a:lnTo>
                      <a:pt x="432" y="44"/>
                    </a:lnTo>
                    <a:lnTo>
                      <a:pt x="440" y="47"/>
                    </a:lnTo>
                    <a:lnTo>
                      <a:pt x="430" y="44"/>
                    </a:lnTo>
                    <a:lnTo>
                      <a:pt x="395" y="36"/>
                    </a:lnTo>
                    <a:lnTo>
                      <a:pt x="393" y="43"/>
                    </a:lnTo>
                    <a:lnTo>
                      <a:pt x="397" y="36"/>
                    </a:lnTo>
                    <a:lnTo>
                      <a:pt x="381" y="32"/>
                    </a:lnTo>
                    <a:lnTo>
                      <a:pt x="379" y="32"/>
                    </a:lnTo>
                    <a:lnTo>
                      <a:pt x="361" y="29"/>
                    </a:lnTo>
                    <a:lnTo>
                      <a:pt x="344" y="25"/>
                    </a:lnTo>
                    <a:lnTo>
                      <a:pt x="339" y="24"/>
                    </a:lnTo>
                    <a:lnTo>
                      <a:pt x="344" y="25"/>
                    </a:lnTo>
                    <a:lnTo>
                      <a:pt x="328" y="24"/>
                    </a:lnTo>
                    <a:lnTo>
                      <a:pt x="326" y="31"/>
                    </a:lnTo>
                    <a:lnTo>
                      <a:pt x="328" y="24"/>
                    </a:lnTo>
                    <a:lnTo>
                      <a:pt x="275" y="16"/>
                    </a:lnTo>
                    <a:lnTo>
                      <a:pt x="267" y="15"/>
                    </a:lnTo>
                    <a:lnTo>
                      <a:pt x="275" y="16"/>
                    </a:lnTo>
                    <a:lnTo>
                      <a:pt x="259" y="15"/>
                    </a:lnTo>
                    <a:lnTo>
                      <a:pt x="224" y="12"/>
                    </a:lnTo>
                    <a:lnTo>
                      <a:pt x="222" y="19"/>
                    </a:lnTo>
                    <a:lnTo>
                      <a:pt x="224" y="12"/>
                    </a:lnTo>
                    <a:lnTo>
                      <a:pt x="208" y="9"/>
                    </a:lnTo>
                    <a:lnTo>
                      <a:pt x="201" y="8"/>
                    </a:lnTo>
                    <a:lnTo>
                      <a:pt x="208" y="9"/>
                    </a:lnTo>
                    <a:lnTo>
                      <a:pt x="190" y="8"/>
                    </a:lnTo>
                    <a:lnTo>
                      <a:pt x="171" y="8"/>
                    </a:lnTo>
                    <a:lnTo>
                      <a:pt x="171" y="15"/>
                    </a:lnTo>
                    <a:lnTo>
                      <a:pt x="172" y="8"/>
                    </a:lnTo>
                    <a:lnTo>
                      <a:pt x="156" y="7"/>
                    </a:lnTo>
                    <a:lnTo>
                      <a:pt x="139" y="5"/>
                    </a:lnTo>
                    <a:lnTo>
                      <a:pt x="120" y="5"/>
                    </a:lnTo>
                    <a:lnTo>
                      <a:pt x="120" y="12"/>
                    </a:lnTo>
                    <a:lnTo>
                      <a:pt x="121" y="5"/>
                    </a:lnTo>
                    <a:lnTo>
                      <a:pt x="105" y="4"/>
                    </a:lnTo>
                    <a:lnTo>
                      <a:pt x="88" y="3"/>
                    </a:lnTo>
                    <a:lnTo>
                      <a:pt x="68" y="3"/>
                    </a:lnTo>
                    <a:lnTo>
                      <a:pt x="68" y="9"/>
                    </a:lnTo>
                    <a:lnTo>
                      <a:pt x="70" y="3"/>
                    </a:lnTo>
                    <a:lnTo>
                      <a:pt x="54" y="1"/>
                    </a:lnTo>
                    <a:lnTo>
                      <a:pt x="35" y="1"/>
                    </a:lnTo>
                    <a:lnTo>
                      <a:pt x="35" y="8"/>
                    </a:lnTo>
                    <a:lnTo>
                      <a:pt x="36" y="1"/>
                    </a:lnTo>
                    <a:lnTo>
                      <a:pt x="19" y="0"/>
                    </a:lnTo>
                    <a:lnTo>
                      <a:pt x="17" y="0"/>
                    </a:lnTo>
                    <a:lnTo>
                      <a:pt x="0" y="0"/>
                    </a:lnTo>
                    <a:close/>
                  </a:path>
                </a:pathLst>
              </a:custGeom>
              <a:solidFill>
                <a:srgbClr val="0000FF"/>
              </a:solidFill>
              <a:ln w="0">
                <a:solidFill>
                  <a:srgbClr val="0000FF"/>
                </a:solidFill>
                <a:round/>
                <a:headEnd/>
                <a:tailEnd/>
              </a:ln>
            </p:spPr>
            <p:txBody>
              <a:bodyPr/>
              <a:lstStyle/>
              <a:p>
                <a:endParaRPr lang="en-US">
                  <a:solidFill>
                    <a:srgbClr val="000000"/>
                  </a:solidFill>
                </a:endParaRPr>
              </a:p>
            </p:txBody>
          </p:sp>
          <p:sp>
            <p:nvSpPr>
              <p:cNvPr id="186463" name="Text Box 9"/>
              <p:cNvSpPr txBox="1">
                <a:spLocks noChangeArrowheads="1"/>
              </p:cNvSpPr>
              <p:nvPr/>
            </p:nvSpPr>
            <p:spPr bwMode="auto">
              <a:xfrm>
                <a:off x="1240" y="2474"/>
                <a:ext cx="227" cy="266"/>
              </a:xfrm>
              <a:prstGeom prst="rect">
                <a:avLst/>
              </a:prstGeom>
              <a:noFill/>
              <a:ln w="9525">
                <a:noFill/>
                <a:miter lim="800000"/>
                <a:headEnd/>
                <a:tailEnd/>
              </a:ln>
            </p:spPr>
            <p:txBody>
              <a:bodyPr/>
              <a:lstStyle/>
              <a:p>
                <a:pPr eaLnBrk="0" hangingPunct="0">
                  <a:spcBef>
                    <a:spcPct val="50000"/>
                  </a:spcBef>
                </a:pPr>
                <a:r>
                  <a:rPr lang="en-US" sz="1000">
                    <a:solidFill>
                      <a:srgbClr val="000000"/>
                    </a:solidFill>
                  </a:rPr>
                  <a:t>0.5</a:t>
                </a:r>
                <a:endParaRPr lang="en-US" sz="2800" b="1">
                  <a:solidFill>
                    <a:srgbClr val="000000"/>
                  </a:solidFill>
                </a:endParaRPr>
              </a:p>
            </p:txBody>
          </p:sp>
          <p:sp>
            <p:nvSpPr>
              <p:cNvPr id="186464" name="Text Box 10"/>
              <p:cNvSpPr txBox="1">
                <a:spLocks noChangeArrowheads="1"/>
              </p:cNvSpPr>
              <p:nvPr/>
            </p:nvSpPr>
            <p:spPr bwMode="auto">
              <a:xfrm>
                <a:off x="1504" y="3285"/>
                <a:ext cx="394"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rPr>
                  <a:t>-6</a:t>
                </a:r>
                <a:endParaRPr lang="en-US" sz="2800" b="1">
                  <a:solidFill>
                    <a:srgbClr val="000000"/>
                  </a:solidFill>
                </a:endParaRPr>
              </a:p>
            </p:txBody>
          </p:sp>
          <p:sp>
            <p:nvSpPr>
              <p:cNvPr id="186465" name="Text Box 11"/>
              <p:cNvSpPr txBox="1">
                <a:spLocks noChangeArrowheads="1"/>
              </p:cNvSpPr>
              <p:nvPr/>
            </p:nvSpPr>
            <p:spPr bwMode="auto">
              <a:xfrm>
                <a:off x="1986" y="3285"/>
                <a:ext cx="220"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rPr>
                  <a:t>-4</a:t>
                </a:r>
                <a:endParaRPr lang="en-US" sz="2800" b="1">
                  <a:solidFill>
                    <a:srgbClr val="000000"/>
                  </a:solidFill>
                </a:endParaRPr>
              </a:p>
            </p:txBody>
          </p:sp>
          <p:sp>
            <p:nvSpPr>
              <p:cNvPr id="186466" name="Text Box 12"/>
              <p:cNvSpPr txBox="1">
                <a:spLocks noChangeArrowheads="1"/>
              </p:cNvSpPr>
              <p:nvPr/>
            </p:nvSpPr>
            <p:spPr bwMode="auto">
              <a:xfrm>
                <a:off x="2468" y="3285"/>
                <a:ext cx="221"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rPr>
                  <a:t>-2</a:t>
                </a:r>
                <a:endParaRPr lang="en-US" sz="2800" b="1">
                  <a:solidFill>
                    <a:srgbClr val="000000"/>
                  </a:solidFill>
                </a:endParaRPr>
              </a:p>
            </p:txBody>
          </p:sp>
          <p:sp>
            <p:nvSpPr>
              <p:cNvPr id="186467" name="Text Box 13"/>
              <p:cNvSpPr txBox="1">
                <a:spLocks noChangeArrowheads="1"/>
              </p:cNvSpPr>
              <p:nvPr/>
            </p:nvSpPr>
            <p:spPr bwMode="auto">
              <a:xfrm>
                <a:off x="1460" y="2039"/>
                <a:ext cx="482" cy="212"/>
              </a:xfrm>
              <a:prstGeom prst="rect">
                <a:avLst/>
              </a:prstGeom>
              <a:noFill/>
              <a:ln w="9525" algn="ctr">
                <a:noFill/>
                <a:miter lim="800000"/>
                <a:headEnd/>
                <a:tailEnd/>
              </a:ln>
            </p:spPr>
            <p:txBody>
              <a:bodyPr/>
              <a:lstStyle/>
              <a:p>
                <a:pPr eaLnBrk="0" hangingPunct="0">
                  <a:spcBef>
                    <a:spcPct val="50000"/>
                  </a:spcBef>
                </a:pPr>
                <a:r>
                  <a:rPr lang="en-US">
                    <a:solidFill>
                      <a:srgbClr val="0000FF"/>
                    </a:solidFill>
                  </a:rPr>
                  <a:t>Na</a:t>
                </a:r>
                <a:r>
                  <a:rPr lang="en-US" baseline="30000">
                    <a:solidFill>
                      <a:srgbClr val="0000FF"/>
                    </a:solidFill>
                  </a:rPr>
                  <a:t>+</a:t>
                </a:r>
                <a:r>
                  <a:rPr lang="en-US" sz="1000" baseline="30000">
                    <a:solidFill>
                      <a:srgbClr val="0000FF"/>
                    </a:solidFill>
                  </a:rPr>
                  <a:t> </a:t>
                </a:r>
                <a:r>
                  <a:rPr lang="en-US" sz="1200">
                    <a:solidFill>
                      <a:srgbClr val="0000FF"/>
                    </a:solidFill>
                  </a:rPr>
                  <a:t> </a:t>
                </a:r>
                <a:endParaRPr lang="en-US" sz="2800" b="1">
                  <a:solidFill>
                    <a:srgbClr val="000000"/>
                  </a:solidFill>
                </a:endParaRPr>
              </a:p>
            </p:txBody>
          </p:sp>
          <p:sp>
            <p:nvSpPr>
              <p:cNvPr id="186468" name="Text Box 14"/>
              <p:cNvSpPr txBox="1">
                <a:spLocks noChangeArrowheads="1"/>
              </p:cNvSpPr>
              <p:nvPr/>
            </p:nvSpPr>
            <p:spPr bwMode="auto">
              <a:xfrm>
                <a:off x="1288" y="3237"/>
                <a:ext cx="220" cy="149"/>
              </a:xfrm>
              <a:prstGeom prst="rect">
                <a:avLst/>
              </a:prstGeom>
              <a:noFill/>
              <a:ln w="9525" algn="ctr">
                <a:noFill/>
                <a:miter lim="800000"/>
                <a:headEnd/>
                <a:tailEnd/>
              </a:ln>
            </p:spPr>
            <p:txBody>
              <a:bodyPr/>
              <a:lstStyle/>
              <a:p>
                <a:pPr eaLnBrk="0" hangingPunct="0">
                  <a:spcBef>
                    <a:spcPct val="50000"/>
                  </a:spcBef>
                </a:pPr>
                <a:r>
                  <a:rPr lang="en-US" sz="1000">
                    <a:solidFill>
                      <a:srgbClr val="000000"/>
                    </a:solidFill>
                  </a:rPr>
                  <a:t>0</a:t>
                </a:r>
                <a:endParaRPr lang="en-US" sz="2800" b="1">
                  <a:solidFill>
                    <a:srgbClr val="000000"/>
                  </a:solidFill>
                </a:endParaRPr>
              </a:p>
            </p:txBody>
          </p:sp>
          <p:sp>
            <p:nvSpPr>
              <p:cNvPr id="186469" name="Text Box 15"/>
              <p:cNvSpPr txBox="1">
                <a:spLocks noChangeArrowheads="1"/>
              </p:cNvSpPr>
              <p:nvPr/>
            </p:nvSpPr>
            <p:spPr bwMode="auto">
              <a:xfrm>
                <a:off x="1240" y="1758"/>
                <a:ext cx="220" cy="149"/>
              </a:xfrm>
              <a:prstGeom prst="rect">
                <a:avLst/>
              </a:prstGeom>
              <a:noFill/>
              <a:ln w="9525" algn="ctr">
                <a:noFill/>
                <a:miter lim="800000"/>
                <a:headEnd/>
                <a:tailEnd/>
              </a:ln>
            </p:spPr>
            <p:txBody>
              <a:bodyPr/>
              <a:lstStyle/>
              <a:p>
                <a:pPr eaLnBrk="0" hangingPunct="0">
                  <a:spcBef>
                    <a:spcPct val="50000"/>
                  </a:spcBef>
                </a:pPr>
                <a:r>
                  <a:rPr lang="en-US" sz="1000">
                    <a:solidFill>
                      <a:srgbClr val="000000"/>
                    </a:solidFill>
                  </a:rPr>
                  <a:t>1</a:t>
                </a:r>
                <a:endParaRPr lang="en-US" sz="2800" b="1">
                  <a:solidFill>
                    <a:srgbClr val="000000"/>
                  </a:solidFill>
                </a:endParaRPr>
              </a:p>
            </p:txBody>
          </p:sp>
          <p:sp>
            <p:nvSpPr>
              <p:cNvPr id="186470" name="Text Box 16"/>
              <p:cNvSpPr txBox="1">
                <a:spLocks noChangeArrowheads="1"/>
              </p:cNvSpPr>
              <p:nvPr/>
            </p:nvSpPr>
            <p:spPr bwMode="auto">
              <a:xfrm>
                <a:off x="2337" y="2039"/>
                <a:ext cx="438" cy="212"/>
              </a:xfrm>
              <a:prstGeom prst="rect">
                <a:avLst/>
              </a:prstGeom>
              <a:noFill/>
              <a:ln w="9525" algn="ctr">
                <a:noFill/>
                <a:miter lim="800000"/>
                <a:headEnd/>
                <a:tailEnd/>
              </a:ln>
            </p:spPr>
            <p:txBody>
              <a:bodyPr/>
              <a:lstStyle/>
              <a:p>
                <a:pPr eaLnBrk="0" hangingPunct="0">
                  <a:spcBef>
                    <a:spcPct val="50000"/>
                  </a:spcBef>
                </a:pPr>
                <a:r>
                  <a:rPr lang="en-US">
                    <a:solidFill>
                      <a:srgbClr val="FF0000"/>
                    </a:solidFill>
                  </a:rPr>
                  <a:t>Ca</a:t>
                </a:r>
                <a:r>
                  <a:rPr lang="en-US" baseline="30000">
                    <a:solidFill>
                      <a:srgbClr val="FF0000"/>
                    </a:solidFill>
                  </a:rPr>
                  <a:t>2+</a:t>
                </a:r>
                <a:r>
                  <a:rPr lang="en-US" sz="1000" baseline="30000">
                    <a:solidFill>
                      <a:srgbClr val="FF0000"/>
                    </a:solidFill>
                  </a:rPr>
                  <a:t> </a:t>
                </a:r>
                <a:r>
                  <a:rPr lang="en-US">
                    <a:solidFill>
                      <a:srgbClr val="FF0000"/>
                    </a:solidFill>
                  </a:rPr>
                  <a:t> </a:t>
                </a:r>
                <a:endParaRPr lang="en-US" sz="2800" b="1">
                  <a:solidFill>
                    <a:srgbClr val="000000"/>
                  </a:solidFill>
                </a:endParaRPr>
              </a:p>
            </p:txBody>
          </p:sp>
          <p:sp>
            <p:nvSpPr>
              <p:cNvPr id="186471" name="Freeform 17"/>
              <p:cNvSpPr>
                <a:spLocks/>
              </p:cNvSpPr>
              <p:nvPr/>
            </p:nvSpPr>
            <p:spPr bwMode="auto">
              <a:xfrm>
                <a:off x="2508" y="3213"/>
                <a:ext cx="73"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9"/>
                    </a:lnTo>
                    <a:lnTo>
                      <a:pt x="94" y="14"/>
                    </a:lnTo>
                    <a:lnTo>
                      <a:pt x="75" y="4"/>
                    </a:lnTo>
                    <a:lnTo>
                      <a:pt x="54" y="0"/>
                    </a:lnTo>
                    <a:lnTo>
                      <a:pt x="34" y="4"/>
                    </a:lnTo>
                    <a:lnTo>
                      <a:pt x="16" y="14"/>
                    </a:lnTo>
                    <a:lnTo>
                      <a:pt x="5" y="29"/>
                    </a:lnTo>
                    <a:lnTo>
                      <a:pt x="0" y="46"/>
                    </a:lnTo>
                    <a:lnTo>
                      <a:pt x="5" y="64"/>
                    </a:lnTo>
                    <a:lnTo>
                      <a:pt x="16" y="80"/>
                    </a:lnTo>
                    <a:lnTo>
                      <a:pt x="34" y="89"/>
                    </a:lnTo>
                    <a:lnTo>
                      <a:pt x="54" y="93"/>
                    </a:lnTo>
                    <a:lnTo>
                      <a:pt x="75" y="89"/>
                    </a:lnTo>
                    <a:lnTo>
                      <a:pt x="94" y="80"/>
                    </a:lnTo>
                    <a:lnTo>
                      <a:pt x="106" y="64"/>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86472" name="Freeform 18"/>
              <p:cNvSpPr>
                <a:spLocks/>
              </p:cNvSpPr>
              <p:nvPr/>
            </p:nvSpPr>
            <p:spPr bwMode="auto">
              <a:xfrm>
                <a:off x="2233" y="2951"/>
                <a:ext cx="73" cy="76"/>
              </a:xfrm>
              <a:custGeom>
                <a:avLst/>
                <a:gdLst>
                  <a:gd name="T0" fmla="*/ 1 w 111"/>
                  <a:gd name="T1" fmla="*/ 2 h 92"/>
                  <a:gd name="T2" fmla="*/ 1 w 111"/>
                  <a:gd name="T3" fmla="*/ 2 h 92"/>
                  <a:gd name="T4" fmla="*/ 1 w 111"/>
                  <a:gd name="T5" fmla="*/ 2 h 92"/>
                  <a:gd name="T6" fmla="*/ 1 w 111"/>
                  <a:gd name="T7" fmla="*/ 2 h 92"/>
                  <a:gd name="T8" fmla="*/ 1 w 111"/>
                  <a:gd name="T9" fmla="*/ 0 h 92"/>
                  <a:gd name="T10" fmla="*/ 1 w 111"/>
                  <a:gd name="T11" fmla="*/ 2 h 92"/>
                  <a:gd name="T12" fmla="*/ 1 w 111"/>
                  <a:gd name="T13" fmla="*/ 2 h 92"/>
                  <a:gd name="T14" fmla="*/ 1 w 111"/>
                  <a:gd name="T15" fmla="*/ 2 h 92"/>
                  <a:gd name="T16" fmla="*/ 0 w 111"/>
                  <a:gd name="T17" fmla="*/ 2 h 92"/>
                  <a:gd name="T18" fmla="*/ 1 w 111"/>
                  <a:gd name="T19" fmla="*/ 2 h 92"/>
                  <a:gd name="T20" fmla="*/ 1 w 111"/>
                  <a:gd name="T21" fmla="*/ 2 h 92"/>
                  <a:gd name="T22" fmla="*/ 1 w 111"/>
                  <a:gd name="T23" fmla="*/ 2 h 92"/>
                  <a:gd name="T24" fmla="*/ 1 w 111"/>
                  <a:gd name="T25" fmla="*/ 2 h 92"/>
                  <a:gd name="T26" fmla="*/ 1 w 111"/>
                  <a:gd name="T27" fmla="*/ 2 h 92"/>
                  <a:gd name="T28" fmla="*/ 1 w 111"/>
                  <a:gd name="T29" fmla="*/ 2 h 92"/>
                  <a:gd name="T30" fmla="*/ 1 w 111"/>
                  <a:gd name="T31" fmla="*/ 2 h 92"/>
                  <a:gd name="T32" fmla="*/ 1 w 111"/>
                  <a:gd name="T33" fmla="*/ 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92"/>
                  <a:gd name="T53" fmla="*/ 111 w 111"/>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92">
                    <a:moveTo>
                      <a:pt x="111" y="47"/>
                    </a:moveTo>
                    <a:lnTo>
                      <a:pt x="106" y="28"/>
                    </a:lnTo>
                    <a:lnTo>
                      <a:pt x="95" y="13"/>
                    </a:lnTo>
                    <a:lnTo>
                      <a:pt x="77" y="4"/>
                    </a:lnTo>
                    <a:lnTo>
                      <a:pt x="56" y="0"/>
                    </a:lnTo>
                    <a:lnTo>
                      <a:pt x="36" y="4"/>
                    </a:lnTo>
                    <a:lnTo>
                      <a:pt x="16" y="13"/>
                    </a:lnTo>
                    <a:lnTo>
                      <a:pt x="5" y="28"/>
                    </a:lnTo>
                    <a:lnTo>
                      <a:pt x="0" y="47"/>
                    </a:lnTo>
                    <a:lnTo>
                      <a:pt x="5" y="64"/>
                    </a:lnTo>
                    <a:lnTo>
                      <a:pt x="16" y="79"/>
                    </a:lnTo>
                    <a:lnTo>
                      <a:pt x="36" y="88"/>
                    </a:lnTo>
                    <a:lnTo>
                      <a:pt x="56" y="92"/>
                    </a:lnTo>
                    <a:lnTo>
                      <a:pt x="77" y="88"/>
                    </a:lnTo>
                    <a:lnTo>
                      <a:pt x="95" y="79"/>
                    </a:lnTo>
                    <a:lnTo>
                      <a:pt x="106" y="64"/>
                    </a:lnTo>
                    <a:lnTo>
                      <a:pt x="111" y="47"/>
                    </a:lnTo>
                    <a:close/>
                  </a:path>
                </a:pathLst>
              </a:custGeom>
              <a:solidFill>
                <a:srgbClr val="0000FF"/>
              </a:solidFill>
              <a:ln w="0">
                <a:noFill/>
                <a:round/>
                <a:headEnd/>
                <a:tailEnd/>
              </a:ln>
            </p:spPr>
            <p:txBody>
              <a:bodyPr/>
              <a:lstStyle/>
              <a:p>
                <a:endParaRPr lang="en-US">
                  <a:solidFill>
                    <a:srgbClr val="000000"/>
                  </a:solidFill>
                </a:endParaRPr>
              </a:p>
            </p:txBody>
          </p:sp>
          <p:sp>
            <p:nvSpPr>
              <p:cNvPr id="186473" name="Freeform 19"/>
              <p:cNvSpPr>
                <a:spLocks/>
              </p:cNvSpPr>
              <p:nvPr/>
            </p:nvSpPr>
            <p:spPr bwMode="auto">
              <a:xfrm>
                <a:off x="2050" y="249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86474" name="Freeform 20"/>
              <p:cNvSpPr>
                <a:spLocks/>
              </p:cNvSpPr>
              <p:nvPr/>
            </p:nvSpPr>
            <p:spPr bwMode="auto">
              <a:xfrm>
                <a:off x="1824" y="2061"/>
                <a:ext cx="72" cy="75"/>
              </a:xfrm>
              <a:custGeom>
                <a:avLst/>
                <a:gdLst>
                  <a:gd name="T0" fmla="*/ 1 w 110"/>
                  <a:gd name="T1" fmla="*/ 2 h 92"/>
                  <a:gd name="T2" fmla="*/ 1 w 110"/>
                  <a:gd name="T3" fmla="*/ 2 h 92"/>
                  <a:gd name="T4" fmla="*/ 1 w 110"/>
                  <a:gd name="T5" fmla="*/ 2 h 92"/>
                  <a:gd name="T6" fmla="*/ 1 w 110"/>
                  <a:gd name="T7" fmla="*/ 2 h 92"/>
                  <a:gd name="T8" fmla="*/ 1 w 110"/>
                  <a:gd name="T9" fmla="*/ 0 h 92"/>
                  <a:gd name="T10" fmla="*/ 1 w 110"/>
                  <a:gd name="T11" fmla="*/ 2 h 92"/>
                  <a:gd name="T12" fmla="*/ 1 w 110"/>
                  <a:gd name="T13" fmla="*/ 2 h 92"/>
                  <a:gd name="T14" fmla="*/ 1 w 110"/>
                  <a:gd name="T15" fmla="*/ 2 h 92"/>
                  <a:gd name="T16" fmla="*/ 0 w 110"/>
                  <a:gd name="T17" fmla="*/ 2 h 92"/>
                  <a:gd name="T18" fmla="*/ 1 w 110"/>
                  <a:gd name="T19" fmla="*/ 2 h 92"/>
                  <a:gd name="T20" fmla="*/ 1 w 110"/>
                  <a:gd name="T21" fmla="*/ 2 h 92"/>
                  <a:gd name="T22" fmla="*/ 1 w 110"/>
                  <a:gd name="T23" fmla="*/ 2 h 92"/>
                  <a:gd name="T24" fmla="*/ 1 w 110"/>
                  <a:gd name="T25" fmla="*/ 2 h 92"/>
                  <a:gd name="T26" fmla="*/ 1 w 110"/>
                  <a:gd name="T27" fmla="*/ 2 h 92"/>
                  <a:gd name="T28" fmla="*/ 1 w 110"/>
                  <a:gd name="T29" fmla="*/ 2 h 92"/>
                  <a:gd name="T30" fmla="*/ 1 w 110"/>
                  <a:gd name="T31" fmla="*/ 2 h 92"/>
                  <a:gd name="T32" fmla="*/ 1 w 110"/>
                  <a:gd name="T33" fmla="*/ 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2"/>
                  <a:gd name="T53" fmla="*/ 110 w 11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2">
                    <a:moveTo>
                      <a:pt x="110" y="45"/>
                    </a:moveTo>
                    <a:lnTo>
                      <a:pt x="106" y="28"/>
                    </a:lnTo>
                    <a:lnTo>
                      <a:pt x="94" y="13"/>
                    </a:lnTo>
                    <a:lnTo>
                      <a:pt x="77" y="4"/>
                    </a:lnTo>
                    <a:lnTo>
                      <a:pt x="56" y="0"/>
                    </a:lnTo>
                    <a:lnTo>
                      <a:pt x="35" y="4"/>
                    </a:lnTo>
                    <a:lnTo>
                      <a:pt x="16" y="13"/>
                    </a:lnTo>
                    <a:lnTo>
                      <a:pt x="5" y="28"/>
                    </a:lnTo>
                    <a:lnTo>
                      <a:pt x="0" y="45"/>
                    </a:lnTo>
                    <a:lnTo>
                      <a:pt x="5" y="63"/>
                    </a:lnTo>
                    <a:lnTo>
                      <a:pt x="16" y="79"/>
                    </a:lnTo>
                    <a:lnTo>
                      <a:pt x="35" y="88"/>
                    </a:lnTo>
                    <a:lnTo>
                      <a:pt x="56" y="92"/>
                    </a:lnTo>
                    <a:lnTo>
                      <a:pt x="77" y="88"/>
                    </a:lnTo>
                    <a:lnTo>
                      <a:pt x="94" y="79"/>
                    </a:lnTo>
                    <a:lnTo>
                      <a:pt x="106" y="63"/>
                    </a:lnTo>
                    <a:lnTo>
                      <a:pt x="110" y="45"/>
                    </a:lnTo>
                    <a:close/>
                  </a:path>
                </a:pathLst>
              </a:custGeom>
              <a:solidFill>
                <a:srgbClr val="0000FF"/>
              </a:solidFill>
              <a:ln w="0">
                <a:noFill/>
                <a:round/>
                <a:headEnd/>
                <a:tailEnd/>
              </a:ln>
            </p:spPr>
            <p:txBody>
              <a:bodyPr/>
              <a:lstStyle/>
              <a:p>
                <a:endParaRPr lang="en-US">
                  <a:solidFill>
                    <a:srgbClr val="000000"/>
                  </a:solidFill>
                </a:endParaRPr>
              </a:p>
            </p:txBody>
          </p:sp>
          <p:pic>
            <p:nvPicPr>
              <p:cNvPr id="186475" name="Picture 21"/>
              <p:cNvPicPr>
                <a:picLocks noChangeArrowheads="1"/>
              </p:cNvPicPr>
              <p:nvPr/>
            </p:nvPicPr>
            <p:blipFill>
              <a:blip r:embed="rId13" cstate="print"/>
              <a:srcRect/>
              <a:stretch>
                <a:fillRect/>
              </a:stretch>
            </p:blipFill>
            <p:spPr bwMode="auto">
              <a:xfrm>
                <a:off x="2469" y="1819"/>
                <a:ext cx="96" cy="100"/>
              </a:xfrm>
              <a:prstGeom prst="rect">
                <a:avLst/>
              </a:prstGeom>
              <a:noFill/>
              <a:ln w="9525">
                <a:noFill/>
                <a:miter lim="800000"/>
                <a:headEnd/>
                <a:tailEnd/>
              </a:ln>
            </p:spPr>
          </p:pic>
          <p:sp>
            <p:nvSpPr>
              <p:cNvPr id="186476" name="Line 22"/>
              <p:cNvSpPr>
                <a:spLocks noChangeShapeType="1"/>
              </p:cNvSpPr>
              <p:nvPr/>
            </p:nvSpPr>
            <p:spPr bwMode="auto">
              <a:xfrm>
                <a:off x="1418" y="3317"/>
                <a:ext cx="1346"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77" name="Line 23"/>
              <p:cNvSpPr>
                <a:spLocks noChangeShapeType="1"/>
              </p:cNvSpPr>
              <p:nvPr/>
            </p:nvSpPr>
            <p:spPr bwMode="auto">
              <a:xfrm>
                <a:off x="1418" y="1794"/>
                <a:ext cx="1346"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78" name="Line 24"/>
              <p:cNvSpPr>
                <a:spLocks noChangeShapeType="1"/>
              </p:cNvSpPr>
              <p:nvPr/>
            </p:nvSpPr>
            <p:spPr bwMode="auto">
              <a:xfrm flipV="1">
                <a:off x="1418" y="3277"/>
                <a:ext cx="0" cy="4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79" name="Line 25"/>
              <p:cNvSpPr>
                <a:spLocks noChangeShapeType="1"/>
              </p:cNvSpPr>
              <p:nvPr/>
            </p:nvSpPr>
            <p:spPr bwMode="auto">
              <a:xfrm>
                <a:off x="1418" y="1794"/>
                <a:ext cx="0" cy="39"/>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80" name="Line 26"/>
              <p:cNvSpPr>
                <a:spLocks noChangeShapeType="1"/>
              </p:cNvSpPr>
              <p:nvPr/>
            </p:nvSpPr>
            <p:spPr bwMode="auto">
              <a:xfrm flipV="1">
                <a:off x="1867" y="3277"/>
                <a:ext cx="0" cy="4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81" name="Line 27"/>
              <p:cNvSpPr>
                <a:spLocks noChangeShapeType="1"/>
              </p:cNvSpPr>
              <p:nvPr/>
            </p:nvSpPr>
            <p:spPr bwMode="auto">
              <a:xfrm>
                <a:off x="1867" y="1794"/>
                <a:ext cx="0" cy="39"/>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82" name="Line 28"/>
              <p:cNvSpPr>
                <a:spLocks noChangeShapeType="1"/>
              </p:cNvSpPr>
              <p:nvPr/>
            </p:nvSpPr>
            <p:spPr bwMode="auto">
              <a:xfrm flipV="1">
                <a:off x="2315" y="3277"/>
                <a:ext cx="0" cy="4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83" name="Line 29"/>
              <p:cNvSpPr>
                <a:spLocks noChangeShapeType="1"/>
              </p:cNvSpPr>
              <p:nvPr/>
            </p:nvSpPr>
            <p:spPr bwMode="auto">
              <a:xfrm>
                <a:off x="2315" y="1794"/>
                <a:ext cx="0" cy="39"/>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84" name="Line 30"/>
              <p:cNvSpPr>
                <a:spLocks noChangeShapeType="1"/>
              </p:cNvSpPr>
              <p:nvPr/>
            </p:nvSpPr>
            <p:spPr bwMode="auto">
              <a:xfrm flipV="1">
                <a:off x="2764" y="3277"/>
                <a:ext cx="0" cy="4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85" name="Line 31"/>
              <p:cNvSpPr>
                <a:spLocks noChangeShapeType="1"/>
              </p:cNvSpPr>
              <p:nvPr/>
            </p:nvSpPr>
            <p:spPr bwMode="auto">
              <a:xfrm>
                <a:off x="2764" y="1794"/>
                <a:ext cx="0" cy="39"/>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86" name="Line 32"/>
              <p:cNvSpPr>
                <a:spLocks noChangeShapeType="1"/>
              </p:cNvSpPr>
              <p:nvPr/>
            </p:nvSpPr>
            <p:spPr bwMode="auto">
              <a:xfrm flipV="1">
                <a:off x="1642" y="3239"/>
                <a:ext cx="0" cy="78"/>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87" name="Line 33"/>
              <p:cNvSpPr>
                <a:spLocks noChangeShapeType="1"/>
              </p:cNvSpPr>
              <p:nvPr/>
            </p:nvSpPr>
            <p:spPr bwMode="auto">
              <a:xfrm>
                <a:off x="1642" y="1794"/>
                <a:ext cx="0" cy="77"/>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88" name="Line 34"/>
              <p:cNvSpPr>
                <a:spLocks noChangeShapeType="1"/>
              </p:cNvSpPr>
              <p:nvPr/>
            </p:nvSpPr>
            <p:spPr bwMode="auto">
              <a:xfrm flipV="1">
                <a:off x="2091" y="3239"/>
                <a:ext cx="0" cy="78"/>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89" name="Line 35"/>
              <p:cNvSpPr>
                <a:spLocks noChangeShapeType="1"/>
              </p:cNvSpPr>
              <p:nvPr/>
            </p:nvSpPr>
            <p:spPr bwMode="auto">
              <a:xfrm>
                <a:off x="2091" y="1794"/>
                <a:ext cx="0" cy="77"/>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90" name="Line 36"/>
              <p:cNvSpPr>
                <a:spLocks noChangeShapeType="1"/>
              </p:cNvSpPr>
              <p:nvPr/>
            </p:nvSpPr>
            <p:spPr bwMode="auto">
              <a:xfrm flipV="1">
                <a:off x="2540" y="3239"/>
                <a:ext cx="0" cy="78"/>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91" name="Line 37"/>
              <p:cNvSpPr>
                <a:spLocks noChangeShapeType="1"/>
              </p:cNvSpPr>
              <p:nvPr/>
            </p:nvSpPr>
            <p:spPr bwMode="auto">
              <a:xfrm>
                <a:off x="2540" y="1794"/>
                <a:ext cx="0" cy="77"/>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92" name="Line 38"/>
              <p:cNvSpPr>
                <a:spLocks noChangeShapeType="1"/>
              </p:cNvSpPr>
              <p:nvPr/>
            </p:nvSpPr>
            <p:spPr bwMode="auto">
              <a:xfrm flipV="1">
                <a:off x="1418" y="1794"/>
                <a:ext cx="0" cy="1523"/>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93" name="Line 39"/>
              <p:cNvSpPr>
                <a:spLocks noChangeShapeType="1"/>
              </p:cNvSpPr>
              <p:nvPr/>
            </p:nvSpPr>
            <p:spPr bwMode="auto">
              <a:xfrm flipV="1">
                <a:off x="2764" y="1794"/>
                <a:ext cx="0" cy="1523"/>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94" name="Line 40"/>
              <p:cNvSpPr>
                <a:spLocks noChangeShapeType="1"/>
              </p:cNvSpPr>
              <p:nvPr/>
            </p:nvSpPr>
            <p:spPr bwMode="auto">
              <a:xfrm>
                <a:off x="1418" y="3164"/>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95" name="Line 41"/>
              <p:cNvSpPr>
                <a:spLocks noChangeShapeType="1"/>
              </p:cNvSpPr>
              <p:nvPr/>
            </p:nvSpPr>
            <p:spPr bwMode="auto">
              <a:xfrm flipH="1">
                <a:off x="2727" y="3164"/>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96" name="Line 42"/>
              <p:cNvSpPr>
                <a:spLocks noChangeShapeType="1"/>
              </p:cNvSpPr>
              <p:nvPr/>
            </p:nvSpPr>
            <p:spPr bwMode="auto">
              <a:xfrm>
                <a:off x="1418" y="2860"/>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97" name="Line 43"/>
              <p:cNvSpPr>
                <a:spLocks noChangeShapeType="1"/>
              </p:cNvSpPr>
              <p:nvPr/>
            </p:nvSpPr>
            <p:spPr bwMode="auto">
              <a:xfrm flipH="1">
                <a:off x="2727" y="2860"/>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98" name="Line 44"/>
              <p:cNvSpPr>
                <a:spLocks noChangeShapeType="1"/>
              </p:cNvSpPr>
              <p:nvPr/>
            </p:nvSpPr>
            <p:spPr bwMode="auto">
              <a:xfrm>
                <a:off x="1418" y="2555"/>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99" name="Line 45"/>
              <p:cNvSpPr>
                <a:spLocks noChangeShapeType="1"/>
              </p:cNvSpPr>
              <p:nvPr/>
            </p:nvSpPr>
            <p:spPr bwMode="auto">
              <a:xfrm flipH="1">
                <a:off x="2727" y="2555"/>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500" name="Line 46"/>
              <p:cNvSpPr>
                <a:spLocks noChangeShapeType="1"/>
              </p:cNvSpPr>
              <p:nvPr/>
            </p:nvSpPr>
            <p:spPr bwMode="auto">
              <a:xfrm>
                <a:off x="1418" y="2251"/>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501" name="Line 47"/>
              <p:cNvSpPr>
                <a:spLocks noChangeShapeType="1"/>
              </p:cNvSpPr>
              <p:nvPr/>
            </p:nvSpPr>
            <p:spPr bwMode="auto">
              <a:xfrm flipH="1">
                <a:off x="2727" y="2251"/>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502" name="Line 48"/>
              <p:cNvSpPr>
                <a:spLocks noChangeShapeType="1"/>
              </p:cNvSpPr>
              <p:nvPr/>
            </p:nvSpPr>
            <p:spPr bwMode="auto">
              <a:xfrm>
                <a:off x="1418" y="1947"/>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503" name="Line 49"/>
              <p:cNvSpPr>
                <a:spLocks noChangeShapeType="1"/>
              </p:cNvSpPr>
              <p:nvPr/>
            </p:nvSpPr>
            <p:spPr bwMode="auto">
              <a:xfrm flipH="1">
                <a:off x="2727" y="1947"/>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504" name="Line 50"/>
              <p:cNvSpPr>
                <a:spLocks noChangeShapeType="1"/>
              </p:cNvSpPr>
              <p:nvPr/>
            </p:nvSpPr>
            <p:spPr bwMode="auto">
              <a:xfrm>
                <a:off x="1418" y="3317"/>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505" name="Line 51"/>
              <p:cNvSpPr>
                <a:spLocks noChangeShapeType="1"/>
              </p:cNvSpPr>
              <p:nvPr/>
            </p:nvSpPr>
            <p:spPr bwMode="auto">
              <a:xfrm flipH="1">
                <a:off x="2690" y="3317"/>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506" name="Line 52"/>
              <p:cNvSpPr>
                <a:spLocks noChangeShapeType="1"/>
              </p:cNvSpPr>
              <p:nvPr/>
            </p:nvSpPr>
            <p:spPr bwMode="auto">
              <a:xfrm>
                <a:off x="1418" y="3012"/>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507" name="Line 53"/>
              <p:cNvSpPr>
                <a:spLocks noChangeShapeType="1"/>
              </p:cNvSpPr>
              <p:nvPr/>
            </p:nvSpPr>
            <p:spPr bwMode="auto">
              <a:xfrm flipH="1">
                <a:off x="2690" y="3012"/>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508" name="Line 54"/>
              <p:cNvSpPr>
                <a:spLocks noChangeShapeType="1"/>
              </p:cNvSpPr>
              <p:nvPr/>
            </p:nvSpPr>
            <p:spPr bwMode="auto">
              <a:xfrm>
                <a:off x="1418" y="2708"/>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509" name="Line 55"/>
              <p:cNvSpPr>
                <a:spLocks noChangeShapeType="1"/>
              </p:cNvSpPr>
              <p:nvPr/>
            </p:nvSpPr>
            <p:spPr bwMode="auto">
              <a:xfrm flipH="1">
                <a:off x="2690" y="2708"/>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510" name="Line 56"/>
              <p:cNvSpPr>
                <a:spLocks noChangeShapeType="1"/>
              </p:cNvSpPr>
              <p:nvPr/>
            </p:nvSpPr>
            <p:spPr bwMode="auto">
              <a:xfrm>
                <a:off x="1418" y="2402"/>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511" name="Line 57"/>
              <p:cNvSpPr>
                <a:spLocks noChangeShapeType="1"/>
              </p:cNvSpPr>
              <p:nvPr/>
            </p:nvSpPr>
            <p:spPr bwMode="auto">
              <a:xfrm flipH="1">
                <a:off x="2690" y="2402"/>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512" name="Line 58"/>
              <p:cNvSpPr>
                <a:spLocks noChangeShapeType="1"/>
              </p:cNvSpPr>
              <p:nvPr/>
            </p:nvSpPr>
            <p:spPr bwMode="auto">
              <a:xfrm>
                <a:off x="1418" y="2099"/>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513" name="Line 59"/>
              <p:cNvSpPr>
                <a:spLocks noChangeShapeType="1"/>
              </p:cNvSpPr>
              <p:nvPr/>
            </p:nvSpPr>
            <p:spPr bwMode="auto">
              <a:xfrm flipH="1">
                <a:off x="2690" y="2099"/>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514" name="Line 60"/>
              <p:cNvSpPr>
                <a:spLocks noChangeShapeType="1"/>
              </p:cNvSpPr>
              <p:nvPr/>
            </p:nvSpPr>
            <p:spPr bwMode="auto">
              <a:xfrm>
                <a:off x="1418" y="1794"/>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515" name="Line 61"/>
              <p:cNvSpPr>
                <a:spLocks noChangeShapeType="1"/>
              </p:cNvSpPr>
              <p:nvPr/>
            </p:nvSpPr>
            <p:spPr bwMode="auto">
              <a:xfrm flipH="1">
                <a:off x="2690" y="1794"/>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516" name="Rectangle 62"/>
              <p:cNvSpPr>
                <a:spLocks noChangeArrowheads="1"/>
              </p:cNvSpPr>
              <p:nvPr/>
            </p:nvSpPr>
            <p:spPr bwMode="auto">
              <a:xfrm>
                <a:off x="1418" y="1794"/>
                <a:ext cx="1346" cy="1523"/>
              </a:xfrm>
              <a:prstGeom prst="rect">
                <a:avLst/>
              </a:prstGeom>
              <a:noFill/>
              <a:ln w="5080">
                <a:solidFill>
                  <a:srgbClr val="000000"/>
                </a:solidFill>
                <a:miter lim="800000"/>
                <a:headEnd/>
                <a:tailEnd/>
              </a:ln>
            </p:spPr>
            <p:txBody>
              <a:bodyPr/>
              <a:lstStyle/>
              <a:p>
                <a:pPr algn="ctr" eaLnBrk="0" hangingPunct="0">
                  <a:spcBef>
                    <a:spcPct val="50000"/>
                  </a:spcBef>
                </a:pPr>
                <a:endParaRPr lang="en-US">
                  <a:solidFill>
                    <a:srgbClr val="000000"/>
                  </a:solidFill>
                </a:endParaRPr>
              </a:p>
            </p:txBody>
          </p:sp>
          <p:sp>
            <p:nvSpPr>
              <p:cNvPr id="186517" name="Text Box 63"/>
              <p:cNvSpPr txBox="1">
                <a:spLocks noChangeArrowheads="1"/>
              </p:cNvSpPr>
              <p:nvPr/>
            </p:nvSpPr>
            <p:spPr bwMode="auto">
              <a:xfrm>
                <a:off x="1624" y="1584"/>
                <a:ext cx="816" cy="191"/>
              </a:xfrm>
              <a:prstGeom prst="rect">
                <a:avLst/>
              </a:prstGeom>
              <a:noFill/>
              <a:ln w="9525" algn="ctr">
                <a:noFill/>
                <a:miter lim="800000"/>
                <a:headEnd/>
                <a:tailEnd/>
              </a:ln>
            </p:spPr>
            <p:txBody>
              <a:bodyPr/>
              <a:lstStyle/>
              <a:p>
                <a:pPr eaLnBrk="0" hangingPunct="0">
                  <a:spcBef>
                    <a:spcPct val="50000"/>
                  </a:spcBef>
                </a:pPr>
                <a:r>
                  <a:rPr lang="en-US" sz="1400" b="1">
                    <a:solidFill>
                      <a:srgbClr val="C80000"/>
                    </a:solidFill>
                  </a:rPr>
                  <a:t>Charge</a:t>
                </a:r>
                <a:r>
                  <a:rPr lang="en-US" sz="1800" b="1">
                    <a:solidFill>
                      <a:srgbClr val="C80000"/>
                    </a:solidFill>
                    <a:latin typeface="Times New Roman" pitchFamily="18" charset="0"/>
                  </a:rPr>
                  <a:t>  -3e</a:t>
                </a:r>
                <a:endParaRPr lang="en-US" sz="2800" b="1">
                  <a:solidFill>
                    <a:srgbClr val="C80000"/>
                  </a:solidFill>
                </a:endParaRPr>
              </a:p>
            </p:txBody>
          </p:sp>
          <p:sp>
            <p:nvSpPr>
              <p:cNvPr id="186518" name="Freeform 64"/>
              <p:cNvSpPr>
                <a:spLocks/>
              </p:cNvSpPr>
              <p:nvPr/>
            </p:nvSpPr>
            <p:spPr bwMode="auto">
              <a:xfrm>
                <a:off x="1824"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86519" name="Freeform 65"/>
              <p:cNvSpPr>
                <a:spLocks/>
              </p:cNvSpPr>
              <p:nvPr/>
            </p:nvSpPr>
            <p:spPr bwMode="auto">
              <a:xfrm>
                <a:off x="2064" y="263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86520" name="Freeform 66"/>
              <p:cNvSpPr>
                <a:spLocks/>
              </p:cNvSpPr>
              <p:nvPr/>
            </p:nvSpPr>
            <p:spPr bwMode="auto">
              <a:xfrm>
                <a:off x="2208" y="220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86521" name="Freeform 67"/>
              <p:cNvSpPr>
                <a:spLocks/>
              </p:cNvSpPr>
              <p:nvPr/>
            </p:nvSpPr>
            <p:spPr bwMode="auto">
              <a:xfrm>
                <a:off x="2496" y="1918"/>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86522" name="Text Box 68"/>
              <p:cNvSpPr txBox="1">
                <a:spLocks noChangeArrowheads="1"/>
              </p:cNvSpPr>
              <p:nvPr/>
            </p:nvSpPr>
            <p:spPr bwMode="auto">
              <a:xfrm rot="-5400000">
                <a:off x="383" y="2449"/>
                <a:ext cx="1538" cy="288"/>
              </a:xfrm>
              <a:prstGeom prst="rect">
                <a:avLst/>
              </a:prstGeom>
              <a:noFill/>
              <a:ln w="9525" algn="ctr">
                <a:noFill/>
                <a:miter lim="800000"/>
                <a:headEnd/>
                <a:tailEnd/>
              </a:ln>
            </p:spPr>
            <p:txBody>
              <a:bodyPr/>
              <a:lstStyle/>
              <a:p>
                <a:pPr eaLnBrk="0" hangingPunct="0">
                  <a:spcBef>
                    <a:spcPct val="50000"/>
                  </a:spcBef>
                </a:pPr>
                <a:r>
                  <a:rPr lang="en-US">
                    <a:solidFill>
                      <a:srgbClr val="000000"/>
                    </a:solidFill>
                  </a:rPr>
                  <a:t>Occupancy (number)</a:t>
                </a:r>
                <a:endParaRPr lang="en-US" sz="2800" b="1">
                  <a:solidFill>
                    <a:srgbClr val="000000"/>
                  </a:solidFill>
                </a:endParaRPr>
              </a:p>
            </p:txBody>
          </p:sp>
        </p:grpSp>
        <p:sp>
          <p:nvSpPr>
            <p:cNvPr id="186458" name="Text Box 69"/>
            <p:cNvSpPr txBox="1">
              <a:spLocks noChangeArrowheads="1"/>
            </p:cNvSpPr>
            <p:nvPr/>
          </p:nvSpPr>
          <p:spPr bwMode="auto">
            <a:xfrm>
              <a:off x="1536" y="480"/>
              <a:ext cx="432" cy="989"/>
            </a:xfrm>
            <a:prstGeom prst="rect">
              <a:avLst/>
            </a:prstGeom>
            <a:noFill/>
            <a:ln w="9525" algn="ctr">
              <a:noFill/>
              <a:miter lim="800000"/>
              <a:headEnd/>
              <a:tailEnd/>
            </a:ln>
          </p:spPr>
          <p:txBody>
            <a:bodyPr lIns="0" tIns="0" rIns="0" bIns="0">
              <a:spAutoFit/>
            </a:bodyPr>
            <a:lstStyle/>
            <a:p>
              <a:pPr lvl="1" eaLnBrk="0" hangingPunct="0">
                <a:spcBef>
                  <a:spcPct val="10000"/>
                </a:spcBef>
              </a:pPr>
              <a:r>
                <a:rPr lang="en-US" sz="2400" b="1">
                  <a:solidFill>
                    <a:srgbClr val="C80000"/>
                  </a:solidFill>
                </a:rPr>
                <a:t>E</a:t>
              </a:r>
            </a:p>
            <a:p>
              <a:pPr lvl="1" eaLnBrk="0" hangingPunct="0">
                <a:spcBef>
                  <a:spcPct val="10000"/>
                </a:spcBef>
              </a:pPr>
              <a:r>
                <a:rPr lang="en-US" sz="2400" b="1">
                  <a:solidFill>
                    <a:srgbClr val="C80000"/>
                  </a:solidFill>
                </a:rPr>
                <a:t>E </a:t>
              </a:r>
            </a:p>
            <a:p>
              <a:pPr lvl="1" eaLnBrk="0" hangingPunct="0">
                <a:spcBef>
                  <a:spcPct val="10000"/>
                </a:spcBef>
              </a:pPr>
              <a:r>
                <a:rPr lang="en-US" sz="2400" b="1">
                  <a:solidFill>
                    <a:srgbClr val="C80000"/>
                  </a:solidFill>
                </a:rPr>
                <a:t>E</a:t>
              </a:r>
            </a:p>
            <a:p>
              <a:pPr lvl="1" eaLnBrk="0" hangingPunct="0">
                <a:spcBef>
                  <a:spcPct val="10000"/>
                </a:spcBef>
              </a:pPr>
              <a:r>
                <a:rPr lang="en-US" sz="2400" b="1">
                  <a:solidFill>
                    <a:srgbClr val="C80000"/>
                  </a:solidFill>
                </a:rPr>
                <a:t>A</a:t>
              </a:r>
              <a:endParaRPr lang="en-US" sz="2800" b="1">
                <a:solidFill>
                  <a:srgbClr val="C80000"/>
                </a:solidFill>
              </a:endParaRPr>
            </a:p>
          </p:txBody>
        </p:sp>
      </p:grpSp>
      <p:sp>
        <p:nvSpPr>
          <p:cNvPr id="1990800" name="Rectangle 144"/>
          <p:cNvSpPr>
            <a:spLocks noChangeArrowheads="1"/>
          </p:cNvSpPr>
          <p:nvPr>
            <p:custDataLst>
              <p:tags r:id="rId4"/>
            </p:custDataLst>
          </p:nvPr>
        </p:nvSpPr>
        <p:spPr bwMode="auto">
          <a:xfrm>
            <a:off x="0" y="0"/>
            <a:ext cx="6096000" cy="6858000"/>
          </a:xfrm>
          <a:prstGeom prst="rect">
            <a:avLst/>
          </a:prstGeom>
          <a:pattFill prst="wdUpDiag">
            <a:fgClr>
              <a:schemeClr val="bg2">
                <a:alpha val="61176"/>
              </a:schemeClr>
            </a:fgClr>
            <a:bgClr>
              <a:schemeClr val="bg1">
                <a:alpha val="61176"/>
              </a:schemeClr>
            </a:bgClr>
          </a:pattFill>
          <a:ln w="9525">
            <a:solidFill>
              <a:schemeClr val="tx1"/>
            </a:solidFill>
            <a:miter lim="800000"/>
            <a:headEnd/>
            <a:tailEnd/>
          </a:ln>
        </p:spPr>
        <p:txBody>
          <a:bodyPr wrap="none" anchor="ctr"/>
          <a:lstStyle/>
          <a:p>
            <a:pPr algn="ctr" eaLnBrk="0" hangingPunct="0">
              <a:spcBef>
                <a:spcPct val="50000"/>
              </a:spcBef>
            </a:pPr>
            <a:endParaRPr lang="en-US">
              <a:solidFill>
                <a:srgbClr val="000000"/>
              </a:solidFill>
            </a:endParaRPr>
          </a:p>
        </p:txBody>
      </p:sp>
      <p:sp>
        <p:nvSpPr>
          <p:cNvPr id="186373" name="Text Box 147"/>
          <p:cNvSpPr txBox="1">
            <a:spLocks noChangeArrowheads="1"/>
          </p:cNvSpPr>
          <p:nvPr>
            <p:custDataLst>
              <p:tags r:id="rId5"/>
            </p:custDataLst>
          </p:nvPr>
        </p:nvSpPr>
        <p:spPr bwMode="auto">
          <a:xfrm>
            <a:off x="6384925" y="6305550"/>
            <a:ext cx="1341438" cy="304800"/>
          </a:xfrm>
          <a:prstGeom prst="rect">
            <a:avLst/>
          </a:prstGeom>
          <a:noFill/>
          <a:ln w="9525" algn="ctr">
            <a:noFill/>
            <a:miter lim="800000"/>
            <a:headEnd/>
            <a:tailEnd/>
          </a:ln>
        </p:spPr>
        <p:txBody>
          <a:bodyPr>
            <a:spAutoFit/>
          </a:bodyPr>
          <a:lstStyle/>
          <a:p>
            <a:pPr algn="ctr" eaLnBrk="0" hangingPunct="0">
              <a:spcBef>
                <a:spcPct val="50000"/>
              </a:spcBef>
            </a:pPr>
            <a:r>
              <a:rPr lang="en-US" sz="1400" b="1">
                <a:solidFill>
                  <a:srgbClr val="000000"/>
                </a:solidFill>
              </a:rPr>
              <a:t>Boda, et al</a:t>
            </a:r>
          </a:p>
        </p:txBody>
      </p:sp>
      <p:grpSp>
        <p:nvGrpSpPr>
          <p:cNvPr id="4" name="Group 185"/>
          <p:cNvGrpSpPr>
            <a:grpSpLocks/>
          </p:cNvGrpSpPr>
          <p:nvPr>
            <p:custDataLst>
              <p:tags r:id="rId6"/>
            </p:custDataLst>
          </p:nvPr>
        </p:nvGrpSpPr>
        <p:grpSpPr bwMode="auto">
          <a:xfrm>
            <a:off x="3352800" y="0"/>
            <a:ext cx="3657600" cy="4540250"/>
            <a:chOff x="2112" y="0"/>
            <a:chExt cx="2304" cy="2860"/>
          </a:xfrm>
        </p:grpSpPr>
        <p:sp>
          <p:nvSpPr>
            <p:cNvPr id="186442" name="Text Box 186"/>
            <p:cNvSpPr txBox="1">
              <a:spLocks noChangeArrowheads="1"/>
            </p:cNvSpPr>
            <p:nvPr/>
          </p:nvSpPr>
          <p:spPr bwMode="auto">
            <a:xfrm>
              <a:off x="2691" y="2641"/>
              <a:ext cx="1259" cy="219"/>
            </a:xfrm>
            <a:prstGeom prst="rect">
              <a:avLst/>
            </a:prstGeom>
            <a:noFill/>
            <a:ln w="9525" algn="ctr">
              <a:noFill/>
              <a:miter lim="800000"/>
              <a:headEnd/>
              <a:tailEnd/>
            </a:ln>
          </p:spPr>
          <p:txBody>
            <a:bodyPr>
              <a:spAutoFit/>
            </a:bodyPr>
            <a:lstStyle/>
            <a:p>
              <a:pPr algn="ctr" eaLnBrk="0" hangingPunct="0">
                <a:lnSpc>
                  <a:spcPct val="60000"/>
                </a:lnSpc>
                <a:spcBef>
                  <a:spcPct val="30000"/>
                </a:spcBef>
              </a:pPr>
              <a:r>
                <a:rPr lang="en-US" sz="1400" b="1">
                  <a:solidFill>
                    <a:srgbClr val="C80000"/>
                  </a:solidFill>
                </a:rPr>
                <a:t>Same </a:t>
              </a:r>
              <a:r>
                <a:rPr lang="en-US" sz="1400" b="1">
                  <a:solidFill>
                    <a:srgbClr val="0058DA"/>
                  </a:solidFill>
                </a:rPr>
                <a:t>Parameters</a:t>
              </a:r>
              <a:r>
                <a:rPr lang="en-US" sz="2800">
                  <a:solidFill>
                    <a:srgbClr val="000000"/>
                  </a:solidFill>
                </a:rPr>
                <a:t> </a:t>
              </a:r>
            </a:p>
          </p:txBody>
        </p:sp>
        <p:grpSp>
          <p:nvGrpSpPr>
            <p:cNvPr id="186443" name="Group 187"/>
            <p:cNvGrpSpPr>
              <a:grpSpLocks/>
            </p:cNvGrpSpPr>
            <p:nvPr/>
          </p:nvGrpSpPr>
          <p:grpSpPr bwMode="auto">
            <a:xfrm>
              <a:off x="2112" y="0"/>
              <a:ext cx="2304" cy="2634"/>
              <a:chOff x="2112" y="0"/>
              <a:chExt cx="2304" cy="2634"/>
            </a:xfrm>
          </p:grpSpPr>
          <p:sp>
            <p:nvSpPr>
              <p:cNvPr id="186444" name="AutoShape 188"/>
              <p:cNvSpPr>
                <a:spLocks noChangeArrowheads="1"/>
              </p:cNvSpPr>
              <p:nvPr/>
            </p:nvSpPr>
            <p:spPr bwMode="auto">
              <a:xfrm>
                <a:off x="2880" y="192"/>
                <a:ext cx="960" cy="192"/>
              </a:xfrm>
              <a:prstGeom prst="leftRightArrow">
                <a:avLst>
                  <a:gd name="adj1" fmla="val 50000"/>
                  <a:gd name="adj2" fmla="val 100000"/>
                </a:avLst>
              </a:prstGeom>
              <a:gradFill rotWithShape="1">
                <a:gsLst>
                  <a:gs pos="0">
                    <a:srgbClr val="C80000"/>
                  </a:gs>
                  <a:gs pos="100000">
                    <a:srgbClr val="0000FF"/>
                  </a:gs>
                </a:gsLst>
                <a:lin ang="0" scaled="1"/>
              </a:gradFill>
              <a:ln w="9525" algn="ctr">
                <a:noFill/>
                <a:miter lim="800000"/>
                <a:headEnd/>
                <a:tailEnd/>
              </a:ln>
            </p:spPr>
            <p:txBody>
              <a:bodyPr wrap="none"/>
              <a:lstStyle/>
              <a:p>
                <a:pPr algn="ctr" eaLnBrk="0" hangingPunct="0">
                  <a:spcBef>
                    <a:spcPct val="50000"/>
                  </a:spcBef>
                </a:pPr>
                <a:endParaRPr lang="en-US">
                  <a:solidFill>
                    <a:srgbClr val="000000"/>
                  </a:solidFill>
                </a:endParaRPr>
              </a:p>
            </p:txBody>
          </p:sp>
          <p:grpSp>
            <p:nvGrpSpPr>
              <p:cNvPr id="186445" name="Group 189"/>
              <p:cNvGrpSpPr>
                <a:grpSpLocks/>
              </p:cNvGrpSpPr>
              <p:nvPr/>
            </p:nvGrpSpPr>
            <p:grpSpPr bwMode="auto">
              <a:xfrm>
                <a:off x="2112" y="624"/>
                <a:ext cx="2304" cy="96"/>
                <a:chOff x="2640" y="1008"/>
                <a:chExt cx="1536" cy="0"/>
              </a:xfrm>
            </p:grpSpPr>
            <p:sp>
              <p:nvSpPr>
                <p:cNvPr id="186454" name="Line 190"/>
                <p:cNvSpPr>
                  <a:spLocks noChangeShapeType="1"/>
                </p:cNvSpPr>
                <p:nvPr/>
              </p:nvSpPr>
              <p:spPr bwMode="auto">
                <a:xfrm>
                  <a:off x="3408" y="1008"/>
                  <a:ext cx="768" cy="0"/>
                </a:xfrm>
                <a:prstGeom prst="line">
                  <a:avLst/>
                </a:prstGeom>
                <a:noFill/>
                <a:ln w="15875">
                  <a:solidFill>
                    <a:srgbClr val="3366FF"/>
                  </a:solidFill>
                  <a:round/>
                  <a:headEnd/>
                  <a:tailEnd type="triangle" w="lg" len="lg"/>
                </a:ln>
              </p:spPr>
              <p:txBody>
                <a:bodyPr/>
                <a:lstStyle/>
                <a:p>
                  <a:endParaRPr lang="en-US">
                    <a:solidFill>
                      <a:srgbClr val="000000"/>
                    </a:solidFill>
                  </a:endParaRPr>
                </a:p>
              </p:txBody>
            </p:sp>
            <p:sp>
              <p:nvSpPr>
                <p:cNvPr id="186455" name="Line 191"/>
                <p:cNvSpPr>
                  <a:spLocks noChangeShapeType="1"/>
                </p:cNvSpPr>
                <p:nvPr/>
              </p:nvSpPr>
              <p:spPr bwMode="auto">
                <a:xfrm flipH="1">
                  <a:off x="2640" y="1008"/>
                  <a:ext cx="768" cy="0"/>
                </a:xfrm>
                <a:prstGeom prst="line">
                  <a:avLst/>
                </a:prstGeom>
                <a:noFill/>
                <a:ln w="15875">
                  <a:solidFill>
                    <a:srgbClr val="FF0000"/>
                  </a:solidFill>
                  <a:round/>
                  <a:headEnd/>
                  <a:tailEnd type="none" w="lg" len="lg"/>
                </a:ln>
              </p:spPr>
              <p:txBody>
                <a:bodyPr/>
                <a:lstStyle/>
                <a:p>
                  <a:endParaRPr lang="en-US">
                    <a:solidFill>
                      <a:srgbClr val="000000"/>
                    </a:solidFill>
                  </a:endParaRPr>
                </a:p>
              </p:txBody>
            </p:sp>
          </p:grpSp>
          <p:grpSp>
            <p:nvGrpSpPr>
              <p:cNvPr id="186446" name="Group 192"/>
              <p:cNvGrpSpPr>
                <a:grpSpLocks/>
              </p:cNvGrpSpPr>
              <p:nvPr/>
            </p:nvGrpSpPr>
            <p:grpSpPr bwMode="auto">
              <a:xfrm>
                <a:off x="2112" y="1104"/>
                <a:ext cx="2304" cy="48"/>
                <a:chOff x="2640" y="1008"/>
                <a:chExt cx="1536" cy="0"/>
              </a:xfrm>
            </p:grpSpPr>
            <p:sp>
              <p:nvSpPr>
                <p:cNvPr id="186452" name="Line 193"/>
                <p:cNvSpPr>
                  <a:spLocks noChangeShapeType="1"/>
                </p:cNvSpPr>
                <p:nvPr/>
              </p:nvSpPr>
              <p:spPr bwMode="auto">
                <a:xfrm>
                  <a:off x="3408" y="1008"/>
                  <a:ext cx="768" cy="0"/>
                </a:xfrm>
                <a:prstGeom prst="line">
                  <a:avLst/>
                </a:prstGeom>
                <a:noFill/>
                <a:ln w="15875">
                  <a:solidFill>
                    <a:srgbClr val="3366FF"/>
                  </a:solidFill>
                  <a:round/>
                  <a:headEnd/>
                  <a:tailEnd type="triangle" w="lg" len="lg"/>
                </a:ln>
              </p:spPr>
              <p:txBody>
                <a:bodyPr/>
                <a:lstStyle/>
                <a:p>
                  <a:endParaRPr lang="en-US">
                    <a:solidFill>
                      <a:srgbClr val="000000"/>
                    </a:solidFill>
                  </a:endParaRPr>
                </a:p>
              </p:txBody>
            </p:sp>
            <p:sp>
              <p:nvSpPr>
                <p:cNvPr id="186453" name="Line 194"/>
                <p:cNvSpPr>
                  <a:spLocks noChangeShapeType="1"/>
                </p:cNvSpPr>
                <p:nvPr/>
              </p:nvSpPr>
              <p:spPr bwMode="auto">
                <a:xfrm flipH="1">
                  <a:off x="2640" y="1008"/>
                  <a:ext cx="768" cy="0"/>
                </a:xfrm>
                <a:prstGeom prst="line">
                  <a:avLst/>
                </a:prstGeom>
                <a:noFill/>
                <a:ln w="15875">
                  <a:solidFill>
                    <a:srgbClr val="FF0000"/>
                  </a:solidFill>
                  <a:round/>
                  <a:headEnd/>
                  <a:tailEnd type="none" w="lg" len="lg"/>
                </a:ln>
              </p:spPr>
              <p:txBody>
                <a:bodyPr/>
                <a:lstStyle/>
                <a:p>
                  <a:endParaRPr lang="en-US">
                    <a:solidFill>
                      <a:srgbClr val="000000"/>
                    </a:solidFill>
                  </a:endParaRPr>
                </a:p>
              </p:txBody>
            </p:sp>
          </p:grpSp>
          <p:sp>
            <p:nvSpPr>
              <p:cNvPr id="186447" name="Text Box 195"/>
              <p:cNvSpPr txBox="1">
                <a:spLocks noChangeArrowheads="1"/>
              </p:cNvSpPr>
              <p:nvPr/>
            </p:nvSpPr>
            <p:spPr bwMode="auto">
              <a:xfrm>
                <a:off x="3024" y="0"/>
                <a:ext cx="720" cy="231"/>
              </a:xfrm>
              <a:prstGeom prst="rect">
                <a:avLst/>
              </a:prstGeom>
              <a:noFill/>
              <a:ln w="9525">
                <a:noFill/>
                <a:miter lim="800000"/>
                <a:headEnd/>
                <a:tailEnd/>
              </a:ln>
            </p:spPr>
            <p:txBody>
              <a:bodyPr>
                <a:spAutoFit/>
              </a:bodyPr>
              <a:lstStyle/>
              <a:p>
                <a:pPr>
                  <a:spcBef>
                    <a:spcPct val="50000"/>
                  </a:spcBef>
                </a:pPr>
                <a:r>
                  <a:rPr lang="en-US" sz="1800">
                    <a:solidFill>
                      <a:srgbClr val="C80000"/>
                    </a:solidFill>
                  </a:rPr>
                  <a:t>Muta</a:t>
                </a:r>
                <a:r>
                  <a:rPr lang="en-US" sz="1800">
                    <a:solidFill>
                      <a:srgbClr val="0000FF"/>
                    </a:solidFill>
                  </a:rPr>
                  <a:t>tion</a:t>
                </a:r>
                <a:r>
                  <a:rPr lang="en-US" sz="1800">
                    <a:solidFill>
                      <a:srgbClr val="000000"/>
                    </a:solidFill>
                  </a:rPr>
                  <a:t> </a:t>
                </a:r>
              </a:p>
            </p:txBody>
          </p:sp>
          <p:sp>
            <p:nvSpPr>
              <p:cNvPr id="186448" name="Text Box 196"/>
              <p:cNvSpPr txBox="1">
                <a:spLocks noChangeArrowheads="1"/>
              </p:cNvSpPr>
              <p:nvPr/>
            </p:nvSpPr>
            <p:spPr bwMode="auto">
              <a:xfrm>
                <a:off x="2875" y="384"/>
                <a:ext cx="1259" cy="212"/>
              </a:xfrm>
              <a:prstGeom prst="rect">
                <a:avLst/>
              </a:prstGeom>
              <a:noFill/>
              <a:ln w="9525">
                <a:noFill/>
                <a:miter lim="800000"/>
                <a:headEnd/>
                <a:tailEnd/>
              </a:ln>
            </p:spPr>
            <p:txBody>
              <a:bodyPr>
                <a:spAutoFit/>
              </a:bodyPr>
              <a:lstStyle/>
              <a:p>
                <a:pPr>
                  <a:spcBef>
                    <a:spcPct val="50000"/>
                  </a:spcBef>
                </a:pPr>
                <a:r>
                  <a:rPr lang="en-US" b="1">
                    <a:solidFill>
                      <a:srgbClr val="C80000"/>
                    </a:solidFill>
                  </a:rPr>
                  <a:t>Same </a:t>
                </a:r>
                <a:r>
                  <a:rPr lang="en-US" b="1">
                    <a:solidFill>
                      <a:srgbClr val="0058DA"/>
                    </a:solidFill>
                  </a:rPr>
                  <a:t>Parameters</a:t>
                </a:r>
              </a:p>
            </p:txBody>
          </p:sp>
          <p:grpSp>
            <p:nvGrpSpPr>
              <p:cNvPr id="186449" name="Group 197"/>
              <p:cNvGrpSpPr>
                <a:grpSpLocks/>
              </p:cNvGrpSpPr>
              <p:nvPr/>
            </p:nvGrpSpPr>
            <p:grpSpPr bwMode="auto">
              <a:xfrm>
                <a:off x="2880" y="2242"/>
                <a:ext cx="744" cy="392"/>
                <a:chOff x="2880" y="2242"/>
                <a:chExt cx="744" cy="392"/>
              </a:xfrm>
            </p:grpSpPr>
            <p:sp>
              <p:nvSpPr>
                <p:cNvPr id="186450" name="AutoShape 198"/>
                <p:cNvSpPr>
                  <a:spLocks noChangeArrowheads="1"/>
                </p:cNvSpPr>
                <p:nvPr/>
              </p:nvSpPr>
              <p:spPr bwMode="auto">
                <a:xfrm>
                  <a:off x="2880" y="2442"/>
                  <a:ext cx="708" cy="192"/>
                </a:xfrm>
                <a:prstGeom prst="leftRightArrow">
                  <a:avLst>
                    <a:gd name="adj1" fmla="val 50000"/>
                    <a:gd name="adj2" fmla="val 73750"/>
                  </a:avLst>
                </a:prstGeom>
                <a:gradFill rotWithShape="1">
                  <a:gsLst>
                    <a:gs pos="0">
                      <a:srgbClr val="C80000"/>
                    </a:gs>
                    <a:gs pos="100000">
                      <a:srgbClr val="0000FF"/>
                    </a:gs>
                  </a:gsLst>
                  <a:lin ang="0" scaled="1"/>
                </a:gradFill>
                <a:ln w="9525" algn="ctr">
                  <a:noFill/>
                  <a:miter lim="800000"/>
                  <a:headEnd/>
                  <a:tailEnd/>
                </a:ln>
              </p:spPr>
              <p:txBody>
                <a:bodyPr wrap="none"/>
                <a:lstStyle/>
                <a:p>
                  <a:pPr algn="ctr" eaLnBrk="0" hangingPunct="0">
                    <a:spcBef>
                      <a:spcPct val="50000"/>
                    </a:spcBef>
                  </a:pPr>
                  <a:endParaRPr lang="en-US">
                    <a:solidFill>
                      <a:srgbClr val="000000"/>
                    </a:solidFill>
                  </a:endParaRPr>
                </a:p>
              </p:txBody>
            </p:sp>
            <p:sp>
              <p:nvSpPr>
                <p:cNvPr id="186451" name="Text Box 199"/>
                <p:cNvSpPr txBox="1">
                  <a:spLocks noChangeArrowheads="1"/>
                </p:cNvSpPr>
                <p:nvPr/>
              </p:nvSpPr>
              <p:spPr bwMode="auto">
                <a:xfrm>
                  <a:off x="2904" y="2242"/>
                  <a:ext cx="720" cy="231"/>
                </a:xfrm>
                <a:prstGeom prst="rect">
                  <a:avLst/>
                </a:prstGeom>
                <a:noFill/>
                <a:ln w="9525">
                  <a:noFill/>
                  <a:miter lim="800000"/>
                  <a:headEnd/>
                  <a:tailEnd/>
                </a:ln>
              </p:spPr>
              <p:txBody>
                <a:bodyPr>
                  <a:spAutoFit/>
                </a:bodyPr>
                <a:lstStyle/>
                <a:p>
                  <a:pPr>
                    <a:spcBef>
                      <a:spcPct val="50000"/>
                    </a:spcBef>
                  </a:pPr>
                  <a:r>
                    <a:rPr lang="en-US" sz="1800">
                      <a:solidFill>
                        <a:srgbClr val="C80000"/>
                      </a:solidFill>
                    </a:rPr>
                    <a:t>Muta</a:t>
                  </a:r>
                  <a:r>
                    <a:rPr lang="en-US" sz="1800">
                      <a:solidFill>
                        <a:srgbClr val="0000FF"/>
                      </a:solidFill>
                    </a:rPr>
                    <a:t>tion</a:t>
                  </a:r>
                  <a:r>
                    <a:rPr lang="en-US" sz="1800">
                      <a:solidFill>
                        <a:srgbClr val="000000"/>
                      </a:solidFill>
                    </a:rPr>
                    <a:t> </a:t>
                  </a:r>
                </a:p>
              </p:txBody>
            </p:sp>
          </p:grpSp>
        </p:grpSp>
      </p:grpSp>
      <p:sp>
        <p:nvSpPr>
          <p:cNvPr id="186375" name="Text Box 200"/>
          <p:cNvSpPr txBox="1">
            <a:spLocks noChangeArrowheads="1"/>
          </p:cNvSpPr>
          <p:nvPr>
            <p:custDataLst>
              <p:tags r:id="rId7"/>
            </p:custDataLst>
          </p:nvPr>
        </p:nvSpPr>
        <p:spPr bwMode="auto">
          <a:xfrm>
            <a:off x="1882775" y="6019800"/>
            <a:ext cx="2743200" cy="784225"/>
          </a:xfrm>
          <a:prstGeom prst="rect">
            <a:avLst/>
          </a:prstGeom>
          <a:noFill/>
          <a:ln w="9525" algn="ctr">
            <a:noFill/>
            <a:miter lim="800000"/>
            <a:headEnd/>
            <a:tailEnd/>
          </a:ln>
        </p:spPr>
        <p:txBody>
          <a:bodyPr tIns="137160" bIns="137160">
            <a:spAutoFit/>
          </a:bodyPr>
          <a:lstStyle/>
          <a:p>
            <a:pPr algn="ctr" eaLnBrk="0" hangingPunct="0">
              <a:lnSpc>
                <a:spcPct val="140000"/>
              </a:lnSpc>
              <a:spcBef>
                <a:spcPct val="50000"/>
              </a:spcBef>
              <a:spcAft>
                <a:spcPct val="50000"/>
              </a:spcAft>
            </a:pPr>
            <a:r>
              <a:rPr lang="en-US" sz="1800" b="1" baseline="40000">
                <a:solidFill>
                  <a:srgbClr val="000000"/>
                </a:solidFill>
              </a:rPr>
              <a:t>EEEE</a:t>
            </a:r>
            <a:r>
              <a:rPr lang="en-US" sz="1800" baseline="40000">
                <a:solidFill>
                  <a:srgbClr val="000000"/>
                </a:solidFill>
              </a:rPr>
              <a:t> has full biological selectivity</a:t>
            </a:r>
            <a:br>
              <a:rPr lang="en-US" sz="1800" baseline="40000">
                <a:solidFill>
                  <a:srgbClr val="000000"/>
                </a:solidFill>
              </a:rPr>
            </a:br>
            <a:r>
              <a:rPr lang="en-US" sz="1800" baseline="40000">
                <a:solidFill>
                  <a:srgbClr val="000000"/>
                </a:solidFill>
              </a:rPr>
              <a:t>in similar simulations</a:t>
            </a:r>
          </a:p>
        </p:txBody>
      </p:sp>
      <p:grpSp>
        <p:nvGrpSpPr>
          <p:cNvPr id="9" name="Group 70"/>
          <p:cNvGrpSpPr>
            <a:grpSpLocks/>
          </p:cNvGrpSpPr>
          <p:nvPr>
            <p:custDataLst>
              <p:tags r:id="rId8"/>
            </p:custDataLst>
          </p:nvPr>
        </p:nvGrpSpPr>
        <p:grpSpPr bwMode="auto">
          <a:xfrm>
            <a:off x="5791200" y="103188"/>
            <a:ext cx="2873375" cy="5916612"/>
            <a:chOff x="3552" y="65"/>
            <a:chExt cx="1810" cy="3727"/>
          </a:xfrm>
        </p:grpSpPr>
        <p:sp>
          <p:nvSpPr>
            <p:cNvPr id="186379" name="Rectangle 71"/>
            <p:cNvSpPr>
              <a:spLocks noChangeArrowheads="1"/>
            </p:cNvSpPr>
            <p:nvPr/>
          </p:nvSpPr>
          <p:spPr bwMode="auto">
            <a:xfrm>
              <a:off x="3552" y="65"/>
              <a:ext cx="1810" cy="365"/>
            </a:xfrm>
            <a:prstGeom prst="rect">
              <a:avLst/>
            </a:prstGeom>
            <a:noFill/>
            <a:ln w="9525">
              <a:noFill/>
              <a:miter lim="800000"/>
              <a:headEnd/>
              <a:tailEnd/>
            </a:ln>
          </p:spPr>
          <p:txBody>
            <a:bodyPr wrap="none">
              <a:spAutoFit/>
            </a:bodyPr>
            <a:lstStyle/>
            <a:p>
              <a:pPr lvl="1" eaLnBrk="0" hangingPunct="0">
                <a:spcBef>
                  <a:spcPct val="50000"/>
                </a:spcBef>
              </a:pPr>
              <a:r>
                <a:rPr lang="en-US" sz="3200" b="1" u="sng">
                  <a:solidFill>
                    <a:srgbClr val="C80000"/>
                  </a:solidFill>
                </a:rPr>
                <a:t>Na Channel</a:t>
              </a:r>
            </a:p>
          </p:txBody>
        </p:sp>
        <p:grpSp>
          <p:nvGrpSpPr>
            <p:cNvPr id="186380" name="Group 72"/>
            <p:cNvGrpSpPr>
              <a:grpSpLocks/>
            </p:cNvGrpSpPr>
            <p:nvPr/>
          </p:nvGrpSpPr>
          <p:grpSpPr bwMode="auto">
            <a:xfrm>
              <a:off x="3552" y="1536"/>
              <a:ext cx="1762" cy="2256"/>
              <a:chOff x="2818" y="1584"/>
              <a:chExt cx="1762" cy="2256"/>
            </a:xfrm>
          </p:grpSpPr>
          <p:sp>
            <p:nvSpPr>
              <p:cNvPr id="186382" name="Text Box 73"/>
              <p:cNvSpPr txBox="1">
                <a:spLocks noChangeArrowheads="1"/>
              </p:cNvSpPr>
              <p:nvPr/>
            </p:nvSpPr>
            <p:spPr bwMode="auto">
              <a:xfrm>
                <a:off x="3264" y="3552"/>
                <a:ext cx="1296" cy="288"/>
              </a:xfrm>
              <a:prstGeom prst="rect">
                <a:avLst/>
              </a:prstGeom>
              <a:noFill/>
              <a:ln w="9525" algn="ctr">
                <a:noFill/>
                <a:miter lim="800000"/>
                <a:headEnd/>
                <a:tailEnd/>
              </a:ln>
            </p:spPr>
            <p:txBody>
              <a:bodyPr/>
              <a:lstStyle/>
              <a:p>
                <a:pPr eaLnBrk="0" hangingPunct="0">
                  <a:spcBef>
                    <a:spcPct val="50000"/>
                  </a:spcBef>
                </a:pPr>
                <a:r>
                  <a:rPr lang="en-US">
                    <a:solidFill>
                      <a:srgbClr val="000000"/>
                    </a:solidFill>
                  </a:rPr>
                  <a:t>Concentration/M</a:t>
                </a:r>
                <a:endParaRPr lang="en-US" sz="2800" b="1">
                  <a:solidFill>
                    <a:srgbClr val="000000"/>
                  </a:solidFill>
                </a:endParaRPr>
              </a:p>
            </p:txBody>
          </p:sp>
          <p:sp>
            <p:nvSpPr>
              <p:cNvPr id="186383" name="Freeform 74"/>
              <p:cNvSpPr>
                <a:spLocks/>
              </p:cNvSpPr>
              <p:nvPr/>
            </p:nvSpPr>
            <p:spPr bwMode="auto">
              <a:xfrm>
                <a:off x="3143" y="3152"/>
                <a:ext cx="1251" cy="167"/>
              </a:xfrm>
              <a:custGeom>
                <a:avLst/>
                <a:gdLst>
                  <a:gd name="T0" fmla="*/ 0 w 1904"/>
                  <a:gd name="T1" fmla="*/ 2 h 204"/>
                  <a:gd name="T2" fmla="*/ 1 w 1904"/>
                  <a:gd name="T3" fmla="*/ 2 h 204"/>
                  <a:gd name="T4" fmla="*/ 1 w 1904"/>
                  <a:gd name="T5" fmla="*/ 2 h 204"/>
                  <a:gd name="T6" fmla="*/ 1 w 1904"/>
                  <a:gd name="T7" fmla="*/ 2 h 204"/>
                  <a:gd name="T8" fmla="*/ 1 w 1904"/>
                  <a:gd name="T9" fmla="*/ 2 h 204"/>
                  <a:gd name="T10" fmla="*/ 1 w 1904"/>
                  <a:gd name="T11" fmla="*/ 2 h 204"/>
                  <a:gd name="T12" fmla="*/ 1 w 1904"/>
                  <a:gd name="T13" fmla="*/ 2 h 204"/>
                  <a:gd name="T14" fmla="*/ 1 w 1904"/>
                  <a:gd name="T15" fmla="*/ 2 h 204"/>
                  <a:gd name="T16" fmla="*/ 1 w 1904"/>
                  <a:gd name="T17" fmla="*/ 2 h 204"/>
                  <a:gd name="T18" fmla="*/ 1 w 1904"/>
                  <a:gd name="T19" fmla="*/ 2 h 204"/>
                  <a:gd name="T20" fmla="*/ 1 w 1904"/>
                  <a:gd name="T21" fmla="*/ 2 h 204"/>
                  <a:gd name="T22" fmla="*/ 1 w 1904"/>
                  <a:gd name="T23" fmla="*/ 2 h 204"/>
                  <a:gd name="T24" fmla="*/ 1 w 1904"/>
                  <a:gd name="T25" fmla="*/ 0 h 204"/>
                  <a:gd name="T26" fmla="*/ 1 w 1904"/>
                  <a:gd name="T27" fmla="*/ 2 h 204"/>
                  <a:gd name="T28" fmla="*/ 1 w 1904"/>
                  <a:gd name="T29" fmla="*/ 2 h 204"/>
                  <a:gd name="T30" fmla="*/ 1 w 1904"/>
                  <a:gd name="T31" fmla="*/ 2 h 204"/>
                  <a:gd name="T32" fmla="*/ 1 w 1904"/>
                  <a:gd name="T33" fmla="*/ 2 h 204"/>
                  <a:gd name="T34" fmla="*/ 1 w 1904"/>
                  <a:gd name="T35" fmla="*/ 2 h 204"/>
                  <a:gd name="T36" fmla="*/ 1 w 1904"/>
                  <a:gd name="T37" fmla="*/ 2 h 204"/>
                  <a:gd name="T38" fmla="*/ 1 w 1904"/>
                  <a:gd name="T39" fmla="*/ 2 h 204"/>
                  <a:gd name="T40" fmla="*/ 1 w 1904"/>
                  <a:gd name="T41" fmla="*/ 2 h 204"/>
                  <a:gd name="T42" fmla="*/ 1 w 1904"/>
                  <a:gd name="T43" fmla="*/ 2 h 204"/>
                  <a:gd name="T44" fmla="*/ 0 w 1904"/>
                  <a:gd name="T45" fmla="*/ 2 h 2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4"/>
                  <a:gd name="T70" fmla="*/ 0 h 204"/>
                  <a:gd name="T71" fmla="*/ 1904 w 1904"/>
                  <a:gd name="T72" fmla="*/ 204 h 2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4" h="204">
                    <a:moveTo>
                      <a:pt x="0" y="191"/>
                    </a:moveTo>
                    <a:lnTo>
                      <a:pt x="3" y="204"/>
                    </a:lnTo>
                    <a:lnTo>
                      <a:pt x="322" y="149"/>
                    </a:lnTo>
                    <a:lnTo>
                      <a:pt x="637" y="104"/>
                    </a:lnTo>
                    <a:lnTo>
                      <a:pt x="635" y="97"/>
                    </a:lnTo>
                    <a:lnTo>
                      <a:pt x="637" y="105"/>
                    </a:lnTo>
                    <a:lnTo>
                      <a:pt x="950" y="69"/>
                    </a:lnTo>
                    <a:lnTo>
                      <a:pt x="1263" y="42"/>
                    </a:lnTo>
                    <a:lnTo>
                      <a:pt x="1592" y="23"/>
                    </a:lnTo>
                    <a:lnTo>
                      <a:pt x="1591" y="15"/>
                    </a:lnTo>
                    <a:lnTo>
                      <a:pt x="1591" y="23"/>
                    </a:lnTo>
                    <a:lnTo>
                      <a:pt x="1904" y="15"/>
                    </a:lnTo>
                    <a:lnTo>
                      <a:pt x="1904" y="0"/>
                    </a:lnTo>
                    <a:lnTo>
                      <a:pt x="1591" y="8"/>
                    </a:lnTo>
                    <a:lnTo>
                      <a:pt x="1589" y="8"/>
                    </a:lnTo>
                    <a:lnTo>
                      <a:pt x="1591" y="8"/>
                    </a:lnTo>
                    <a:lnTo>
                      <a:pt x="1261" y="27"/>
                    </a:lnTo>
                    <a:lnTo>
                      <a:pt x="949" y="54"/>
                    </a:lnTo>
                    <a:lnTo>
                      <a:pt x="635" y="90"/>
                    </a:lnTo>
                    <a:lnTo>
                      <a:pt x="653" y="88"/>
                    </a:lnTo>
                    <a:lnTo>
                      <a:pt x="634" y="90"/>
                    </a:lnTo>
                    <a:lnTo>
                      <a:pt x="318" y="136"/>
                    </a:lnTo>
                    <a:lnTo>
                      <a:pt x="0" y="191"/>
                    </a:lnTo>
                    <a:close/>
                  </a:path>
                </a:pathLst>
              </a:custGeom>
              <a:solidFill>
                <a:srgbClr val="FF0000"/>
              </a:solidFill>
              <a:ln w="0">
                <a:solidFill>
                  <a:srgbClr val="FF0000"/>
                </a:solidFill>
                <a:round/>
                <a:headEnd/>
                <a:tailEnd/>
              </a:ln>
            </p:spPr>
            <p:txBody>
              <a:bodyPr/>
              <a:lstStyle/>
              <a:p>
                <a:endParaRPr lang="en-US">
                  <a:solidFill>
                    <a:srgbClr val="000000"/>
                  </a:solidFill>
                </a:endParaRPr>
              </a:p>
            </p:txBody>
          </p:sp>
          <p:sp>
            <p:nvSpPr>
              <p:cNvPr id="186384" name="Line 75"/>
              <p:cNvSpPr>
                <a:spLocks noChangeShapeType="1"/>
              </p:cNvSpPr>
              <p:nvPr/>
            </p:nvSpPr>
            <p:spPr bwMode="auto">
              <a:xfrm>
                <a:off x="3084" y="3317"/>
                <a:ext cx="1370"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385" name="Line 76"/>
              <p:cNvSpPr>
                <a:spLocks noChangeShapeType="1"/>
              </p:cNvSpPr>
              <p:nvPr/>
            </p:nvSpPr>
            <p:spPr bwMode="auto">
              <a:xfrm>
                <a:off x="3084" y="1794"/>
                <a:ext cx="1370"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386" name="Line 77"/>
              <p:cNvSpPr>
                <a:spLocks noChangeShapeType="1"/>
              </p:cNvSpPr>
              <p:nvPr/>
            </p:nvSpPr>
            <p:spPr bwMode="auto">
              <a:xfrm flipV="1">
                <a:off x="3441" y="3277"/>
                <a:ext cx="0" cy="4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387" name="Line 78"/>
              <p:cNvSpPr>
                <a:spLocks noChangeShapeType="1"/>
              </p:cNvSpPr>
              <p:nvPr/>
            </p:nvSpPr>
            <p:spPr bwMode="auto">
              <a:xfrm>
                <a:off x="3441" y="1794"/>
                <a:ext cx="0" cy="39"/>
              </a:xfrm>
              <a:prstGeom prst="line">
                <a:avLst/>
              </a:prstGeom>
              <a:noFill/>
              <a:ln w="5080">
                <a:solidFill>
                  <a:srgbClr val="000000"/>
                </a:solidFill>
                <a:round/>
                <a:headEnd/>
                <a:tailEnd/>
              </a:ln>
            </p:spPr>
            <p:txBody>
              <a:bodyPr/>
              <a:lstStyle/>
              <a:p>
                <a:endParaRPr lang="en-US">
                  <a:solidFill>
                    <a:srgbClr val="000000"/>
                  </a:solidFill>
                </a:endParaRPr>
              </a:p>
            </p:txBody>
          </p:sp>
          <p:sp>
            <p:nvSpPr>
              <p:cNvPr id="186388" name="Line 79"/>
              <p:cNvSpPr>
                <a:spLocks noChangeShapeType="1"/>
              </p:cNvSpPr>
              <p:nvPr/>
            </p:nvSpPr>
            <p:spPr bwMode="auto">
              <a:xfrm flipV="1">
                <a:off x="4037" y="3277"/>
                <a:ext cx="0" cy="4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389" name="Line 80"/>
              <p:cNvSpPr>
                <a:spLocks noChangeShapeType="1"/>
              </p:cNvSpPr>
              <p:nvPr/>
            </p:nvSpPr>
            <p:spPr bwMode="auto">
              <a:xfrm>
                <a:off x="4037" y="1794"/>
                <a:ext cx="0" cy="39"/>
              </a:xfrm>
              <a:prstGeom prst="line">
                <a:avLst/>
              </a:prstGeom>
              <a:noFill/>
              <a:ln w="5080">
                <a:solidFill>
                  <a:srgbClr val="000000"/>
                </a:solidFill>
                <a:round/>
                <a:headEnd/>
                <a:tailEnd/>
              </a:ln>
            </p:spPr>
            <p:txBody>
              <a:bodyPr/>
              <a:lstStyle/>
              <a:p>
                <a:endParaRPr lang="en-US">
                  <a:solidFill>
                    <a:srgbClr val="000000"/>
                  </a:solidFill>
                </a:endParaRPr>
              </a:p>
            </p:txBody>
          </p:sp>
          <p:sp>
            <p:nvSpPr>
              <p:cNvPr id="186390" name="Line 81"/>
              <p:cNvSpPr>
                <a:spLocks noChangeShapeType="1"/>
              </p:cNvSpPr>
              <p:nvPr/>
            </p:nvSpPr>
            <p:spPr bwMode="auto">
              <a:xfrm flipV="1">
                <a:off x="3144" y="3239"/>
                <a:ext cx="0" cy="78"/>
              </a:xfrm>
              <a:prstGeom prst="line">
                <a:avLst/>
              </a:prstGeom>
              <a:noFill/>
              <a:ln w="5080">
                <a:solidFill>
                  <a:srgbClr val="000000"/>
                </a:solidFill>
                <a:round/>
                <a:headEnd/>
                <a:tailEnd/>
              </a:ln>
            </p:spPr>
            <p:txBody>
              <a:bodyPr/>
              <a:lstStyle/>
              <a:p>
                <a:endParaRPr lang="en-US">
                  <a:solidFill>
                    <a:srgbClr val="000000"/>
                  </a:solidFill>
                </a:endParaRPr>
              </a:p>
            </p:txBody>
          </p:sp>
          <p:sp>
            <p:nvSpPr>
              <p:cNvPr id="186391" name="Line 82"/>
              <p:cNvSpPr>
                <a:spLocks noChangeShapeType="1"/>
              </p:cNvSpPr>
              <p:nvPr/>
            </p:nvSpPr>
            <p:spPr bwMode="auto">
              <a:xfrm>
                <a:off x="3144" y="1794"/>
                <a:ext cx="0" cy="77"/>
              </a:xfrm>
              <a:prstGeom prst="line">
                <a:avLst/>
              </a:prstGeom>
              <a:noFill/>
              <a:ln w="5080">
                <a:solidFill>
                  <a:srgbClr val="000000"/>
                </a:solidFill>
                <a:round/>
                <a:headEnd/>
                <a:tailEnd/>
              </a:ln>
            </p:spPr>
            <p:txBody>
              <a:bodyPr/>
              <a:lstStyle/>
              <a:p>
                <a:endParaRPr lang="en-US">
                  <a:solidFill>
                    <a:srgbClr val="000000"/>
                  </a:solidFill>
                </a:endParaRPr>
              </a:p>
            </p:txBody>
          </p:sp>
          <p:sp>
            <p:nvSpPr>
              <p:cNvPr id="186392" name="Line 83"/>
              <p:cNvSpPr>
                <a:spLocks noChangeShapeType="1"/>
              </p:cNvSpPr>
              <p:nvPr/>
            </p:nvSpPr>
            <p:spPr bwMode="auto">
              <a:xfrm flipV="1">
                <a:off x="3739" y="3239"/>
                <a:ext cx="0" cy="78"/>
              </a:xfrm>
              <a:prstGeom prst="line">
                <a:avLst/>
              </a:prstGeom>
              <a:noFill/>
              <a:ln w="5080">
                <a:solidFill>
                  <a:srgbClr val="000000"/>
                </a:solidFill>
                <a:round/>
                <a:headEnd/>
                <a:tailEnd/>
              </a:ln>
            </p:spPr>
            <p:txBody>
              <a:bodyPr/>
              <a:lstStyle/>
              <a:p>
                <a:endParaRPr lang="en-US">
                  <a:solidFill>
                    <a:srgbClr val="000000"/>
                  </a:solidFill>
                </a:endParaRPr>
              </a:p>
            </p:txBody>
          </p:sp>
          <p:sp>
            <p:nvSpPr>
              <p:cNvPr id="186393" name="Line 84"/>
              <p:cNvSpPr>
                <a:spLocks noChangeShapeType="1"/>
              </p:cNvSpPr>
              <p:nvPr/>
            </p:nvSpPr>
            <p:spPr bwMode="auto">
              <a:xfrm>
                <a:off x="3739" y="1794"/>
                <a:ext cx="0" cy="77"/>
              </a:xfrm>
              <a:prstGeom prst="line">
                <a:avLst/>
              </a:prstGeom>
              <a:noFill/>
              <a:ln w="5080">
                <a:solidFill>
                  <a:srgbClr val="000000"/>
                </a:solidFill>
                <a:round/>
                <a:headEnd/>
                <a:tailEnd/>
              </a:ln>
            </p:spPr>
            <p:txBody>
              <a:bodyPr/>
              <a:lstStyle/>
              <a:p>
                <a:endParaRPr lang="en-US">
                  <a:solidFill>
                    <a:srgbClr val="000000"/>
                  </a:solidFill>
                </a:endParaRPr>
              </a:p>
            </p:txBody>
          </p:sp>
          <p:sp>
            <p:nvSpPr>
              <p:cNvPr id="186394" name="Line 85"/>
              <p:cNvSpPr>
                <a:spLocks noChangeShapeType="1"/>
              </p:cNvSpPr>
              <p:nvPr/>
            </p:nvSpPr>
            <p:spPr bwMode="auto">
              <a:xfrm flipV="1">
                <a:off x="4335" y="3239"/>
                <a:ext cx="0" cy="78"/>
              </a:xfrm>
              <a:prstGeom prst="line">
                <a:avLst/>
              </a:prstGeom>
              <a:noFill/>
              <a:ln w="5080">
                <a:solidFill>
                  <a:srgbClr val="000000"/>
                </a:solidFill>
                <a:round/>
                <a:headEnd/>
                <a:tailEnd/>
              </a:ln>
            </p:spPr>
            <p:txBody>
              <a:bodyPr/>
              <a:lstStyle/>
              <a:p>
                <a:endParaRPr lang="en-US">
                  <a:solidFill>
                    <a:srgbClr val="000000"/>
                  </a:solidFill>
                </a:endParaRPr>
              </a:p>
            </p:txBody>
          </p:sp>
          <p:sp>
            <p:nvSpPr>
              <p:cNvPr id="186395" name="Line 86"/>
              <p:cNvSpPr>
                <a:spLocks noChangeShapeType="1"/>
              </p:cNvSpPr>
              <p:nvPr/>
            </p:nvSpPr>
            <p:spPr bwMode="auto">
              <a:xfrm>
                <a:off x="4335" y="1794"/>
                <a:ext cx="0" cy="77"/>
              </a:xfrm>
              <a:prstGeom prst="line">
                <a:avLst/>
              </a:prstGeom>
              <a:noFill/>
              <a:ln w="5080">
                <a:solidFill>
                  <a:srgbClr val="000000"/>
                </a:solidFill>
                <a:round/>
                <a:headEnd/>
                <a:tailEnd/>
              </a:ln>
            </p:spPr>
            <p:txBody>
              <a:bodyPr/>
              <a:lstStyle/>
              <a:p>
                <a:endParaRPr lang="en-US">
                  <a:solidFill>
                    <a:srgbClr val="000000"/>
                  </a:solidFill>
                </a:endParaRPr>
              </a:p>
            </p:txBody>
          </p:sp>
          <p:sp>
            <p:nvSpPr>
              <p:cNvPr id="186396" name="Line 87"/>
              <p:cNvSpPr>
                <a:spLocks noChangeShapeType="1"/>
              </p:cNvSpPr>
              <p:nvPr/>
            </p:nvSpPr>
            <p:spPr bwMode="auto">
              <a:xfrm flipV="1">
                <a:off x="3084" y="1794"/>
                <a:ext cx="0" cy="1523"/>
              </a:xfrm>
              <a:prstGeom prst="line">
                <a:avLst/>
              </a:prstGeom>
              <a:noFill/>
              <a:ln w="5080">
                <a:solidFill>
                  <a:srgbClr val="000000"/>
                </a:solidFill>
                <a:round/>
                <a:headEnd/>
                <a:tailEnd/>
              </a:ln>
            </p:spPr>
            <p:txBody>
              <a:bodyPr/>
              <a:lstStyle/>
              <a:p>
                <a:endParaRPr lang="en-US">
                  <a:solidFill>
                    <a:srgbClr val="000000"/>
                  </a:solidFill>
                </a:endParaRPr>
              </a:p>
            </p:txBody>
          </p:sp>
          <p:sp>
            <p:nvSpPr>
              <p:cNvPr id="186397" name="Line 88"/>
              <p:cNvSpPr>
                <a:spLocks noChangeShapeType="1"/>
              </p:cNvSpPr>
              <p:nvPr/>
            </p:nvSpPr>
            <p:spPr bwMode="auto">
              <a:xfrm flipV="1">
                <a:off x="4454" y="1794"/>
                <a:ext cx="0" cy="1523"/>
              </a:xfrm>
              <a:prstGeom prst="line">
                <a:avLst/>
              </a:prstGeom>
              <a:noFill/>
              <a:ln w="5080">
                <a:solidFill>
                  <a:srgbClr val="000000"/>
                </a:solidFill>
                <a:round/>
                <a:headEnd/>
                <a:tailEnd/>
              </a:ln>
            </p:spPr>
            <p:txBody>
              <a:bodyPr/>
              <a:lstStyle/>
              <a:p>
                <a:endParaRPr lang="en-US">
                  <a:solidFill>
                    <a:srgbClr val="000000"/>
                  </a:solidFill>
                </a:endParaRPr>
              </a:p>
            </p:txBody>
          </p:sp>
          <p:sp>
            <p:nvSpPr>
              <p:cNvPr id="186398" name="Line 89"/>
              <p:cNvSpPr>
                <a:spLocks noChangeShapeType="1"/>
              </p:cNvSpPr>
              <p:nvPr/>
            </p:nvSpPr>
            <p:spPr bwMode="auto">
              <a:xfrm>
                <a:off x="3084" y="3138"/>
                <a:ext cx="36"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399" name="Line 90"/>
              <p:cNvSpPr>
                <a:spLocks noChangeShapeType="1"/>
              </p:cNvSpPr>
              <p:nvPr/>
            </p:nvSpPr>
            <p:spPr bwMode="auto">
              <a:xfrm flipH="1">
                <a:off x="4417" y="3138"/>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00" name="Line 91"/>
              <p:cNvSpPr>
                <a:spLocks noChangeShapeType="1"/>
              </p:cNvSpPr>
              <p:nvPr/>
            </p:nvSpPr>
            <p:spPr bwMode="auto">
              <a:xfrm>
                <a:off x="3084" y="2785"/>
                <a:ext cx="36"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01" name="Line 92"/>
              <p:cNvSpPr>
                <a:spLocks noChangeShapeType="1"/>
              </p:cNvSpPr>
              <p:nvPr/>
            </p:nvSpPr>
            <p:spPr bwMode="auto">
              <a:xfrm flipH="1">
                <a:off x="4417" y="2785"/>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02" name="Line 93"/>
              <p:cNvSpPr>
                <a:spLocks noChangeShapeType="1"/>
              </p:cNvSpPr>
              <p:nvPr/>
            </p:nvSpPr>
            <p:spPr bwMode="auto">
              <a:xfrm>
                <a:off x="3084" y="2431"/>
                <a:ext cx="36"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03" name="Line 94"/>
              <p:cNvSpPr>
                <a:spLocks noChangeShapeType="1"/>
              </p:cNvSpPr>
              <p:nvPr/>
            </p:nvSpPr>
            <p:spPr bwMode="auto">
              <a:xfrm flipH="1">
                <a:off x="4417" y="2431"/>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04" name="Line 95"/>
              <p:cNvSpPr>
                <a:spLocks noChangeShapeType="1"/>
              </p:cNvSpPr>
              <p:nvPr/>
            </p:nvSpPr>
            <p:spPr bwMode="auto">
              <a:xfrm>
                <a:off x="3084" y="2077"/>
                <a:ext cx="36"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05" name="Line 96"/>
              <p:cNvSpPr>
                <a:spLocks noChangeShapeType="1"/>
              </p:cNvSpPr>
              <p:nvPr/>
            </p:nvSpPr>
            <p:spPr bwMode="auto">
              <a:xfrm flipH="1">
                <a:off x="4417" y="2077"/>
                <a:ext cx="37"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06" name="Line 97"/>
              <p:cNvSpPr>
                <a:spLocks noChangeShapeType="1"/>
              </p:cNvSpPr>
              <p:nvPr/>
            </p:nvSpPr>
            <p:spPr bwMode="auto">
              <a:xfrm>
                <a:off x="3084" y="3317"/>
                <a:ext cx="75"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07" name="Line 98"/>
              <p:cNvSpPr>
                <a:spLocks noChangeShapeType="1"/>
              </p:cNvSpPr>
              <p:nvPr/>
            </p:nvSpPr>
            <p:spPr bwMode="auto">
              <a:xfrm flipH="1">
                <a:off x="4380" y="3317"/>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08" name="Line 99"/>
              <p:cNvSpPr>
                <a:spLocks noChangeShapeType="1"/>
              </p:cNvSpPr>
              <p:nvPr/>
            </p:nvSpPr>
            <p:spPr bwMode="auto">
              <a:xfrm>
                <a:off x="3084" y="2962"/>
                <a:ext cx="75"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09" name="Line 100"/>
              <p:cNvSpPr>
                <a:spLocks noChangeShapeType="1"/>
              </p:cNvSpPr>
              <p:nvPr/>
            </p:nvSpPr>
            <p:spPr bwMode="auto">
              <a:xfrm flipH="1">
                <a:off x="4380" y="2962"/>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10" name="Line 101"/>
              <p:cNvSpPr>
                <a:spLocks noChangeShapeType="1"/>
              </p:cNvSpPr>
              <p:nvPr/>
            </p:nvSpPr>
            <p:spPr bwMode="auto">
              <a:xfrm>
                <a:off x="3084" y="2608"/>
                <a:ext cx="75"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11" name="Line 102"/>
              <p:cNvSpPr>
                <a:spLocks noChangeShapeType="1"/>
              </p:cNvSpPr>
              <p:nvPr/>
            </p:nvSpPr>
            <p:spPr bwMode="auto">
              <a:xfrm flipH="1">
                <a:off x="4380" y="2608"/>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12" name="Line 103"/>
              <p:cNvSpPr>
                <a:spLocks noChangeShapeType="1"/>
              </p:cNvSpPr>
              <p:nvPr/>
            </p:nvSpPr>
            <p:spPr bwMode="auto">
              <a:xfrm>
                <a:off x="3084" y="2254"/>
                <a:ext cx="75"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13" name="Line 104"/>
              <p:cNvSpPr>
                <a:spLocks noChangeShapeType="1"/>
              </p:cNvSpPr>
              <p:nvPr/>
            </p:nvSpPr>
            <p:spPr bwMode="auto">
              <a:xfrm flipH="1">
                <a:off x="4380" y="2254"/>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14" name="Line 105"/>
              <p:cNvSpPr>
                <a:spLocks noChangeShapeType="1"/>
              </p:cNvSpPr>
              <p:nvPr/>
            </p:nvSpPr>
            <p:spPr bwMode="auto">
              <a:xfrm>
                <a:off x="3084" y="1900"/>
                <a:ext cx="75"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15" name="Line 106"/>
              <p:cNvSpPr>
                <a:spLocks noChangeShapeType="1"/>
              </p:cNvSpPr>
              <p:nvPr/>
            </p:nvSpPr>
            <p:spPr bwMode="auto">
              <a:xfrm flipH="1">
                <a:off x="4380" y="1900"/>
                <a:ext cx="74" cy="0"/>
              </a:xfrm>
              <a:prstGeom prst="line">
                <a:avLst/>
              </a:prstGeom>
              <a:noFill/>
              <a:ln w="5080">
                <a:solidFill>
                  <a:srgbClr val="000000"/>
                </a:solidFill>
                <a:round/>
                <a:headEnd/>
                <a:tailEnd/>
              </a:ln>
            </p:spPr>
            <p:txBody>
              <a:bodyPr/>
              <a:lstStyle/>
              <a:p>
                <a:endParaRPr lang="en-US">
                  <a:solidFill>
                    <a:srgbClr val="000000"/>
                  </a:solidFill>
                </a:endParaRPr>
              </a:p>
            </p:txBody>
          </p:sp>
          <p:sp>
            <p:nvSpPr>
              <p:cNvPr id="186416" name="Rectangle 107"/>
              <p:cNvSpPr>
                <a:spLocks noChangeArrowheads="1"/>
              </p:cNvSpPr>
              <p:nvPr/>
            </p:nvSpPr>
            <p:spPr bwMode="auto">
              <a:xfrm>
                <a:off x="3084" y="1794"/>
                <a:ext cx="1370" cy="1523"/>
              </a:xfrm>
              <a:prstGeom prst="rect">
                <a:avLst/>
              </a:prstGeom>
              <a:noFill/>
              <a:ln w="5080">
                <a:solidFill>
                  <a:srgbClr val="000000"/>
                </a:solidFill>
                <a:miter lim="800000"/>
                <a:headEnd/>
                <a:tailEnd/>
              </a:ln>
            </p:spPr>
            <p:txBody>
              <a:bodyPr/>
              <a:lstStyle/>
              <a:p>
                <a:pPr algn="ctr" eaLnBrk="0" hangingPunct="0">
                  <a:spcBef>
                    <a:spcPct val="50000"/>
                  </a:spcBef>
                </a:pPr>
                <a:endParaRPr lang="en-US">
                  <a:solidFill>
                    <a:srgbClr val="000000"/>
                  </a:solidFill>
                </a:endParaRPr>
              </a:p>
            </p:txBody>
          </p:sp>
          <p:sp>
            <p:nvSpPr>
              <p:cNvPr id="186417" name="Text Box 108"/>
              <p:cNvSpPr txBox="1">
                <a:spLocks noChangeArrowheads="1"/>
              </p:cNvSpPr>
              <p:nvPr/>
            </p:nvSpPr>
            <p:spPr bwMode="auto">
              <a:xfrm>
                <a:off x="3696" y="2218"/>
                <a:ext cx="526" cy="212"/>
              </a:xfrm>
              <a:prstGeom prst="rect">
                <a:avLst/>
              </a:prstGeom>
              <a:noFill/>
              <a:ln w="9525" algn="ctr">
                <a:noFill/>
                <a:miter lim="800000"/>
                <a:headEnd/>
                <a:tailEnd/>
              </a:ln>
            </p:spPr>
            <p:txBody>
              <a:bodyPr/>
              <a:lstStyle/>
              <a:p>
                <a:pPr eaLnBrk="0" hangingPunct="0">
                  <a:spcBef>
                    <a:spcPct val="50000"/>
                  </a:spcBef>
                </a:pPr>
                <a:r>
                  <a:rPr lang="en-US">
                    <a:solidFill>
                      <a:srgbClr val="0000FF"/>
                    </a:solidFill>
                  </a:rPr>
                  <a:t>Na</a:t>
                </a:r>
                <a:r>
                  <a:rPr lang="en-US" baseline="30000">
                    <a:solidFill>
                      <a:srgbClr val="0000FF"/>
                    </a:solidFill>
                  </a:rPr>
                  <a:t>+</a:t>
                </a:r>
                <a:r>
                  <a:rPr lang="en-US" sz="1000" baseline="30000">
                    <a:solidFill>
                      <a:srgbClr val="0000FF"/>
                    </a:solidFill>
                  </a:rPr>
                  <a:t> </a:t>
                </a:r>
                <a:r>
                  <a:rPr lang="en-US">
                    <a:solidFill>
                      <a:srgbClr val="0000FF"/>
                    </a:solidFill>
                  </a:rPr>
                  <a:t> </a:t>
                </a:r>
                <a:endParaRPr lang="en-US" sz="2800" b="1">
                  <a:solidFill>
                    <a:srgbClr val="000000"/>
                  </a:solidFill>
                </a:endParaRPr>
              </a:p>
            </p:txBody>
          </p:sp>
          <p:sp>
            <p:nvSpPr>
              <p:cNvPr id="186418" name="Text Box 109"/>
              <p:cNvSpPr txBox="1">
                <a:spLocks noChangeArrowheads="1"/>
              </p:cNvSpPr>
              <p:nvPr/>
            </p:nvSpPr>
            <p:spPr bwMode="auto">
              <a:xfrm>
                <a:off x="3783" y="2870"/>
                <a:ext cx="526" cy="212"/>
              </a:xfrm>
              <a:prstGeom prst="rect">
                <a:avLst/>
              </a:prstGeom>
              <a:noFill/>
              <a:ln w="9525" algn="ctr">
                <a:noFill/>
                <a:miter lim="800000"/>
                <a:headEnd/>
                <a:tailEnd/>
              </a:ln>
            </p:spPr>
            <p:txBody>
              <a:bodyPr/>
              <a:lstStyle/>
              <a:p>
                <a:pPr eaLnBrk="0" hangingPunct="0">
                  <a:spcBef>
                    <a:spcPct val="50000"/>
                  </a:spcBef>
                </a:pPr>
                <a:r>
                  <a:rPr lang="en-US">
                    <a:solidFill>
                      <a:srgbClr val="FF0000"/>
                    </a:solidFill>
                  </a:rPr>
                  <a:t>Ca</a:t>
                </a:r>
                <a:r>
                  <a:rPr lang="en-US" baseline="30000">
                    <a:solidFill>
                      <a:srgbClr val="FF0000"/>
                    </a:solidFill>
                  </a:rPr>
                  <a:t>2+</a:t>
                </a:r>
                <a:r>
                  <a:rPr lang="en-US" sz="1000" baseline="30000">
                    <a:solidFill>
                      <a:srgbClr val="FF0000"/>
                    </a:solidFill>
                  </a:rPr>
                  <a:t> </a:t>
                </a:r>
                <a:r>
                  <a:rPr lang="en-US">
                    <a:solidFill>
                      <a:srgbClr val="FF0000"/>
                    </a:solidFill>
                  </a:rPr>
                  <a:t>  </a:t>
                </a:r>
                <a:endParaRPr lang="en-US" sz="2800" b="1">
                  <a:solidFill>
                    <a:srgbClr val="000000"/>
                  </a:solidFill>
                </a:endParaRPr>
              </a:p>
            </p:txBody>
          </p:sp>
          <p:sp>
            <p:nvSpPr>
              <p:cNvPr id="186419" name="Text Box 110"/>
              <p:cNvSpPr txBox="1">
                <a:spLocks noChangeArrowheads="1"/>
              </p:cNvSpPr>
              <p:nvPr/>
            </p:nvSpPr>
            <p:spPr bwMode="auto">
              <a:xfrm>
                <a:off x="2818" y="1803"/>
                <a:ext cx="307" cy="140"/>
              </a:xfrm>
              <a:prstGeom prst="rect">
                <a:avLst/>
              </a:prstGeom>
              <a:noFill/>
              <a:ln w="9525" algn="ctr">
                <a:noFill/>
                <a:miter lim="800000"/>
                <a:headEnd/>
                <a:tailEnd/>
              </a:ln>
            </p:spPr>
            <p:txBody>
              <a:bodyPr/>
              <a:lstStyle/>
              <a:p>
                <a:pPr eaLnBrk="0" hangingPunct="0">
                  <a:spcBef>
                    <a:spcPct val="50000"/>
                  </a:spcBef>
                </a:pPr>
                <a:r>
                  <a:rPr lang="en-US" sz="900">
                    <a:solidFill>
                      <a:srgbClr val="000000"/>
                    </a:solidFill>
                  </a:rPr>
                  <a:t>0.004 </a:t>
                </a:r>
                <a:endParaRPr lang="en-US" sz="2800" b="1">
                  <a:solidFill>
                    <a:srgbClr val="000000"/>
                  </a:solidFill>
                </a:endParaRPr>
              </a:p>
            </p:txBody>
          </p:sp>
          <p:sp>
            <p:nvSpPr>
              <p:cNvPr id="186420" name="Text Box 111"/>
              <p:cNvSpPr txBox="1">
                <a:spLocks noChangeArrowheads="1"/>
              </p:cNvSpPr>
              <p:nvPr/>
            </p:nvSpPr>
            <p:spPr bwMode="auto">
              <a:xfrm>
                <a:off x="2920" y="3237"/>
                <a:ext cx="219" cy="158"/>
              </a:xfrm>
              <a:prstGeom prst="rect">
                <a:avLst/>
              </a:prstGeom>
              <a:noFill/>
              <a:ln w="9525" algn="ctr">
                <a:noFill/>
                <a:miter lim="800000"/>
                <a:headEnd/>
                <a:tailEnd/>
              </a:ln>
            </p:spPr>
            <p:txBody>
              <a:bodyPr/>
              <a:lstStyle/>
              <a:p>
                <a:pPr eaLnBrk="0" hangingPunct="0">
                  <a:spcBef>
                    <a:spcPct val="50000"/>
                  </a:spcBef>
                </a:pPr>
                <a:r>
                  <a:rPr lang="en-US" sz="1100">
                    <a:solidFill>
                      <a:srgbClr val="000000"/>
                    </a:solidFill>
                  </a:rPr>
                  <a:t>0</a:t>
                </a:r>
                <a:endParaRPr lang="en-US" sz="2800" b="1">
                  <a:solidFill>
                    <a:srgbClr val="000000"/>
                  </a:solidFill>
                </a:endParaRPr>
              </a:p>
            </p:txBody>
          </p:sp>
          <p:sp>
            <p:nvSpPr>
              <p:cNvPr id="186421" name="Text Box 112"/>
              <p:cNvSpPr txBox="1">
                <a:spLocks noChangeArrowheads="1"/>
              </p:cNvSpPr>
              <p:nvPr/>
            </p:nvSpPr>
            <p:spPr bwMode="auto">
              <a:xfrm>
                <a:off x="2824" y="2521"/>
                <a:ext cx="352" cy="140"/>
              </a:xfrm>
              <a:prstGeom prst="rect">
                <a:avLst/>
              </a:prstGeom>
              <a:noFill/>
              <a:ln w="9525" algn="ctr">
                <a:noFill/>
                <a:miter lim="800000"/>
                <a:headEnd/>
                <a:tailEnd/>
              </a:ln>
            </p:spPr>
            <p:txBody>
              <a:bodyPr/>
              <a:lstStyle/>
              <a:p>
                <a:pPr eaLnBrk="0" hangingPunct="0">
                  <a:spcBef>
                    <a:spcPct val="50000"/>
                  </a:spcBef>
                </a:pPr>
                <a:r>
                  <a:rPr lang="en-US" sz="900">
                    <a:solidFill>
                      <a:srgbClr val="000000"/>
                    </a:solidFill>
                  </a:rPr>
                  <a:t>0.002</a:t>
                </a:r>
                <a:endParaRPr lang="en-US" sz="2800" b="1">
                  <a:solidFill>
                    <a:srgbClr val="000000"/>
                  </a:solidFill>
                </a:endParaRPr>
              </a:p>
            </p:txBody>
          </p:sp>
          <p:sp>
            <p:nvSpPr>
              <p:cNvPr id="186422" name="Text Box 113"/>
              <p:cNvSpPr txBox="1">
                <a:spLocks noChangeArrowheads="1"/>
              </p:cNvSpPr>
              <p:nvPr/>
            </p:nvSpPr>
            <p:spPr bwMode="auto">
              <a:xfrm>
                <a:off x="3601" y="3344"/>
                <a:ext cx="392"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rPr>
                  <a:t>0.05</a:t>
                </a:r>
                <a:endParaRPr lang="en-US" sz="2800" b="1">
                  <a:solidFill>
                    <a:srgbClr val="000000"/>
                  </a:solidFill>
                </a:endParaRPr>
              </a:p>
            </p:txBody>
          </p:sp>
          <p:sp>
            <p:nvSpPr>
              <p:cNvPr id="186423" name="Text Box 114"/>
              <p:cNvSpPr txBox="1">
                <a:spLocks noChangeArrowheads="1"/>
              </p:cNvSpPr>
              <p:nvPr/>
            </p:nvSpPr>
            <p:spPr bwMode="auto">
              <a:xfrm>
                <a:off x="4188" y="3344"/>
                <a:ext cx="392"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rPr>
                  <a:t>0.1</a:t>
                </a:r>
                <a:endParaRPr lang="en-US" sz="2800" b="1">
                  <a:solidFill>
                    <a:srgbClr val="000000"/>
                  </a:solidFill>
                </a:endParaRPr>
              </a:p>
            </p:txBody>
          </p:sp>
          <p:sp>
            <p:nvSpPr>
              <p:cNvPr id="186424" name="Text Box 115"/>
              <p:cNvSpPr txBox="1">
                <a:spLocks noChangeArrowheads="1"/>
              </p:cNvSpPr>
              <p:nvPr/>
            </p:nvSpPr>
            <p:spPr bwMode="auto">
              <a:xfrm>
                <a:off x="3053" y="3344"/>
                <a:ext cx="211"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rPr>
                  <a:t>0</a:t>
                </a:r>
                <a:endParaRPr lang="en-US" sz="2800" b="1">
                  <a:solidFill>
                    <a:srgbClr val="000000"/>
                  </a:solidFill>
                </a:endParaRPr>
              </a:p>
            </p:txBody>
          </p:sp>
          <p:sp>
            <p:nvSpPr>
              <p:cNvPr id="186425" name="Freeform 116"/>
              <p:cNvSpPr>
                <a:spLocks/>
              </p:cNvSpPr>
              <p:nvPr/>
            </p:nvSpPr>
            <p:spPr bwMode="auto">
              <a:xfrm>
                <a:off x="3144" y="2106"/>
                <a:ext cx="1252" cy="119"/>
              </a:xfrm>
              <a:custGeom>
                <a:avLst/>
                <a:gdLst>
                  <a:gd name="T0" fmla="*/ 0 w 1904"/>
                  <a:gd name="T1" fmla="*/ 0 h 145"/>
                  <a:gd name="T2" fmla="*/ 0 w 1904"/>
                  <a:gd name="T3" fmla="*/ 2 h 145"/>
                  <a:gd name="T4" fmla="*/ 1 w 1904"/>
                  <a:gd name="T5" fmla="*/ 2 h 145"/>
                  <a:gd name="T6" fmla="*/ 1 w 1904"/>
                  <a:gd name="T7" fmla="*/ 2 h 145"/>
                  <a:gd name="T8" fmla="*/ 1 w 1904"/>
                  <a:gd name="T9" fmla="*/ 2 h 145"/>
                  <a:gd name="T10" fmla="*/ 1 w 1904"/>
                  <a:gd name="T11" fmla="*/ 2 h 145"/>
                  <a:gd name="T12" fmla="*/ 1 w 1904"/>
                  <a:gd name="T13" fmla="*/ 2 h 145"/>
                  <a:gd name="T14" fmla="*/ 1 w 1904"/>
                  <a:gd name="T15" fmla="*/ 2 h 145"/>
                  <a:gd name="T16" fmla="*/ 1 w 1904"/>
                  <a:gd name="T17" fmla="*/ 2 h 145"/>
                  <a:gd name="T18" fmla="*/ 1 w 1904"/>
                  <a:gd name="T19" fmla="*/ 2 h 145"/>
                  <a:gd name="T20" fmla="*/ 1 w 1904"/>
                  <a:gd name="T21" fmla="*/ 2 h 145"/>
                  <a:gd name="T22" fmla="*/ 1 w 1904"/>
                  <a:gd name="T23" fmla="*/ 2 h 145"/>
                  <a:gd name="T24" fmla="*/ 1 w 1904"/>
                  <a:gd name="T25" fmla="*/ 2 h 145"/>
                  <a:gd name="T26" fmla="*/ 1 w 1904"/>
                  <a:gd name="T27" fmla="*/ 2 h 145"/>
                  <a:gd name="T28" fmla="*/ 1 w 1904"/>
                  <a:gd name="T29" fmla="*/ 2 h 145"/>
                  <a:gd name="T30" fmla="*/ 1 w 1904"/>
                  <a:gd name="T31" fmla="*/ 2 h 145"/>
                  <a:gd name="T32" fmla="*/ 1 w 1904"/>
                  <a:gd name="T33" fmla="*/ 2 h 145"/>
                  <a:gd name="T34" fmla="*/ 1 w 1904"/>
                  <a:gd name="T35" fmla="*/ 2 h 145"/>
                  <a:gd name="T36" fmla="*/ 0 w 1904"/>
                  <a:gd name="T37" fmla="*/ 0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04"/>
                  <a:gd name="T58" fmla="*/ 0 h 145"/>
                  <a:gd name="T59" fmla="*/ 1904 w 1904"/>
                  <a:gd name="T60" fmla="*/ 145 h 1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04" h="145">
                    <a:moveTo>
                      <a:pt x="0" y="0"/>
                    </a:moveTo>
                    <a:lnTo>
                      <a:pt x="0" y="15"/>
                    </a:lnTo>
                    <a:lnTo>
                      <a:pt x="318" y="31"/>
                    </a:lnTo>
                    <a:lnTo>
                      <a:pt x="318" y="23"/>
                    </a:lnTo>
                    <a:lnTo>
                      <a:pt x="318" y="31"/>
                    </a:lnTo>
                    <a:lnTo>
                      <a:pt x="633" y="51"/>
                    </a:lnTo>
                    <a:lnTo>
                      <a:pt x="947" y="71"/>
                    </a:lnTo>
                    <a:lnTo>
                      <a:pt x="1259" y="94"/>
                    </a:lnTo>
                    <a:lnTo>
                      <a:pt x="1589" y="119"/>
                    </a:lnTo>
                    <a:lnTo>
                      <a:pt x="1902" y="145"/>
                    </a:lnTo>
                    <a:lnTo>
                      <a:pt x="1904" y="130"/>
                    </a:lnTo>
                    <a:lnTo>
                      <a:pt x="1590" y="105"/>
                    </a:lnTo>
                    <a:lnTo>
                      <a:pt x="1261" y="79"/>
                    </a:lnTo>
                    <a:lnTo>
                      <a:pt x="948" y="56"/>
                    </a:lnTo>
                    <a:lnTo>
                      <a:pt x="635" y="36"/>
                    </a:lnTo>
                    <a:lnTo>
                      <a:pt x="320" y="16"/>
                    </a:lnTo>
                    <a:lnTo>
                      <a:pt x="321" y="16"/>
                    </a:lnTo>
                    <a:lnTo>
                      <a:pt x="318" y="16"/>
                    </a:lnTo>
                    <a:lnTo>
                      <a:pt x="0" y="0"/>
                    </a:lnTo>
                    <a:close/>
                  </a:path>
                </a:pathLst>
              </a:custGeom>
              <a:solidFill>
                <a:srgbClr val="0000FF"/>
              </a:solidFill>
              <a:ln w="0">
                <a:solidFill>
                  <a:srgbClr val="0000FF"/>
                </a:solidFill>
                <a:round/>
                <a:headEnd/>
                <a:tailEnd/>
              </a:ln>
            </p:spPr>
            <p:txBody>
              <a:bodyPr/>
              <a:lstStyle/>
              <a:p>
                <a:endParaRPr lang="en-US">
                  <a:solidFill>
                    <a:srgbClr val="000000"/>
                  </a:solidFill>
                </a:endParaRPr>
              </a:p>
            </p:txBody>
          </p:sp>
          <p:pic>
            <p:nvPicPr>
              <p:cNvPr id="186426" name="Picture 117"/>
              <p:cNvPicPr>
                <a:picLocks noChangeArrowheads="1"/>
              </p:cNvPicPr>
              <p:nvPr/>
            </p:nvPicPr>
            <p:blipFill>
              <a:blip r:embed="rId13" cstate="print"/>
              <a:srcRect/>
              <a:stretch>
                <a:fillRect/>
              </a:stretch>
            </p:blipFill>
            <p:spPr bwMode="auto">
              <a:xfrm>
                <a:off x="3039" y="3303"/>
                <a:ext cx="95" cy="99"/>
              </a:xfrm>
              <a:prstGeom prst="rect">
                <a:avLst/>
              </a:prstGeom>
              <a:noFill/>
              <a:ln w="9525">
                <a:noFill/>
                <a:miter lim="800000"/>
                <a:headEnd/>
                <a:tailEnd/>
              </a:ln>
            </p:spPr>
          </p:pic>
          <p:sp>
            <p:nvSpPr>
              <p:cNvPr id="186427" name="Text Box 118"/>
              <p:cNvSpPr txBox="1">
                <a:spLocks noChangeArrowheads="1"/>
              </p:cNvSpPr>
              <p:nvPr/>
            </p:nvSpPr>
            <p:spPr bwMode="auto">
              <a:xfrm>
                <a:off x="3304" y="1584"/>
                <a:ext cx="816" cy="191"/>
              </a:xfrm>
              <a:prstGeom prst="rect">
                <a:avLst/>
              </a:prstGeom>
              <a:noFill/>
              <a:ln w="9525" algn="ctr">
                <a:noFill/>
                <a:miter lim="800000"/>
                <a:headEnd/>
                <a:tailEnd/>
              </a:ln>
            </p:spPr>
            <p:txBody>
              <a:bodyPr/>
              <a:lstStyle/>
              <a:p>
                <a:pPr eaLnBrk="0" hangingPunct="0">
                  <a:spcBef>
                    <a:spcPct val="50000"/>
                  </a:spcBef>
                </a:pPr>
                <a:r>
                  <a:rPr lang="en-US" sz="1400" b="1">
                    <a:solidFill>
                      <a:srgbClr val="0000FF"/>
                    </a:solidFill>
                  </a:rPr>
                  <a:t>Charge </a:t>
                </a:r>
                <a:r>
                  <a:rPr lang="en-US" sz="1800" b="1">
                    <a:solidFill>
                      <a:srgbClr val="0000FF"/>
                    </a:solidFill>
                    <a:latin typeface="Times New Roman" pitchFamily="18" charset="0"/>
                  </a:rPr>
                  <a:t>-1e</a:t>
                </a:r>
                <a:endParaRPr lang="en-US" sz="2800" b="1">
                  <a:solidFill>
                    <a:srgbClr val="0000FF"/>
                  </a:solidFill>
                </a:endParaRPr>
              </a:p>
            </p:txBody>
          </p:sp>
          <p:sp>
            <p:nvSpPr>
              <p:cNvPr id="186428" name="Freeform 119"/>
              <p:cNvSpPr>
                <a:spLocks/>
              </p:cNvSpPr>
              <p:nvPr/>
            </p:nvSpPr>
            <p:spPr bwMode="auto">
              <a:xfrm>
                <a:off x="3072" y="206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86429" name="Freeform 120"/>
              <p:cNvSpPr>
                <a:spLocks/>
              </p:cNvSpPr>
              <p:nvPr/>
            </p:nvSpPr>
            <p:spPr bwMode="auto">
              <a:xfrm>
                <a:off x="3312"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86430" name="Freeform 121"/>
              <p:cNvSpPr>
                <a:spLocks/>
              </p:cNvSpPr>
              <p:nvPr/>
            </p:nvSpPr>
            <p:spPr bwMode="auto">
              <a:xfrm>
                <a:off x="3504"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86431" name="Freeform 122"/>
              <p:cNvSpPr>
                <a:spLocks/>
              </p:cNvSpPr>
              <p:nvPr/>
            </p:nvSpPr>
            <p:spPr bwMode="auto">
              <a:xfrm>
                <a:off x="3120" y="325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86432" name="Freeform 123"/>
              <p:cNvSpPr>
                <a:spLocks/>
              </p:cNvSpPr>
              <p:nvPr/>
            </p:nvSpPr>
            <p:spPr bwMode="auto">
              <a:xfrm>
                <a:off x="3696"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86433" name="Freeform 124"/>
              <p:cNvSpPr>
                <a:spLocks/>
              </p:cNvSpPr>
              <p:nvPr/>
            </p:nvSpPr>
            <p:spPr bwMode="auto">
              <a:xfrm>
                <a:off x="3888"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86434" name="Freeform 125"/>
              <p:cNvSpPr>
                <a:spLocks/>
              </p:cNvSpPr>
              <p:nvPr/>
            </p:nvSpPr>
            <p:spPr bwMode="auto">
              <a:xfrm>
                <a:off x="4128" y="215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86435" name="Freeform 126"/>
              <p:cNvSpPr>
                <a:spLocks/>
              </p:cNvSpPr>
              <p:nvPr/>
            </p:nvSpPr>
            <p:spPr bwMode="auto">
              <a:xfrm>
                <a:off x="4368" y="220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endParaRPr>
              </a:p>
            </p:txBody>
          </p:sp>
          <p:sp>
            <p:nvSpPr>
              <p:cNvPr id="186436" name="Freeform 127"/>
              <p:cNvSpPr>
                <a:spLocks/>
              </p:cNvSpPr>
              <p:nvPr/>
            </p:nvSpPr>
            <p:spPr bwMode="auto">
              <a:xfrm>
                <a:off x="3312" y="320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86437" name="Freeform 128"/>
              <p:cNvSpPr>
                <a:spLocks/>
              </p:cNvSpPr>
              <p:nvPr/>
            </p:nvSpPr>
            <p:spPr bwMode="auto">
              <a:xfrm>
                <a:off x="3744" y="315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86438" name="Freeform 129"/>
              <p:cNvSpPr>
                <a:spLocks/>
              </p:cNvSpPr>
              <p:nvPr/>
            </p:nvSpPr>
            <p:spPr bwMode="auto">
              <a:xfrm>
                <a:off x="3936" y="3125"/>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86439" name="Freeform 130"/>
              <p:cNvSpPr>
                <a:spLocks/>
              </p:cNvSpPr>
              <p:nvPr/>
            </p:nvSpPr>
            <p:spPr bwMode="auto">
              <a:xfrm>
                <a:off x="4320"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86440" name="Freeform 131"/>
              <p:cNvSpPr>
                <a:spLocks/>
              </p:cNvSpPr>
              <p:nvPr/>
            </p:nvSpPr>
            <p:spPr bwMode="auto">
              <a:xfrm>
                <a:off x="3504" y="320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86441" name="Freeform 132"/>
              <p:cNvSpPr>
                <a:spLocks/>
              </p:cNvSpPr>
              <p:nvPr/>
            </p:nvSpPr>
            <p:spPr bwMode="auto">
              <a:xfrm>
                <a:off x="4128"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grpSp>
        <p:sp>
          <p:nvSpPr>
            <p:cNvPr id="186381" name="Text Box 133"/>
            <p:cNvSpPr txBox="1">
              <a:spLocks noChangeArrowheads="1"/>
            </p:cNvSpPr>
            <p:nvPr/>
          </p:nvSpPr>
          <p:spPr bwMode="auto">
            <a:xfrm>
              <a:off x="4128" y="480"/>
              <a:ext cx="432" cy="989"/>
            </a:xfrm>
            <a:prstGeom prst="rect">
              <a:avLst/>
            </a:prstGeom>
            <a:noFill/>
            <a:ln w="9525" algn="ctr">
              <a:noFill/>
              <a:miter lim="800000"/>
              <a:headEnd/>
              <a:tailEnd/>
            </a:ln>
          </p:spPr>
          <p:txBody>
            <a:bodyPr lIns="0" tIns="0" rIns="0" bIns="0">
              <a:spAutoFit/>
            </a:bodyPr>
            <a:lstStyle/>
            <a:p>
              <a:pPr lvl="1" eaLnBrk="0" hangingPunct="0">
                <a:spcBef>
                  <a:spcPct val="10000"/>
                </a:spcBef>
              </a:pPr>
              <a:r>
                <a:rPr lang="en-US" sz="2400" b="1">
                  <a:solidFill>
                    <a:srgbClr val="0000FF"/>
                  </a:solidFill>
                </a:rPr>
                <a:t>D</a:t>
              </a:r>
            </a:p>
            <a:p>
              <a:pPr lvl="1" eaLnBrk="0" hangingPunct="0">
                <a:spcBef>
                  <a:spcPct val="10000"/>
                </a:spcBef>
              </a:pPr>
              <a:r>
                <a:rPr lang="en-US" sz="2400" b="1">
                  <a:solidFill>
                    <a:srgbClr val="C80000"/>
                  </a:solidFill>
                </a:rPr>
                <a:t>E</a:t>
              </a:r>
              <a:r>
                <a:rPr lang="en-US" sz="2400" b="1">
                  <a:solidFill>
                    <a:srgbClr val="000000"/>
                  </a:solidFill>
                </a:rPr>
                <a:t> </a:t>
              </a:r>
            </a:p>
            <a:p>
              <a:pPr lvl="1" eaLnBrk="0" hangingPunct="0">
                <a:spcBef>
                  <a:spcPct val="10000"/>
                </a:spcBef>
              </a:pPr>
              <a:r>
                <a:rPr lang="en-US" sz="2400" b="1">
                  <a:solidFill>
                    <a:srgbClr val="0000FF"/>
                  </a:solidFill>
                </a:rPr>
                <a:t>K</a:t>
              </a:r>
            </a:p>
            <a:p>
              <a:pPr lvl="1" eaLnBrk="0" hangingPunct="0">
                <a:spcBef>
                  <a:spcPct val="10000"/>
                </a:spcBef>
              </a:pPr>
              <a:r>
                <a:rPr lang="en-US" sz="2400" b="1">
                  <a:solidFill>
                    <a:srgbClr val="C80000"/>
                  </a:solidFill>
                </a:rPr>
                <a:t>A</a:t>
              </a:r>
              <a:endParaRPr lang="en-US" sz="2800" b="1">
                <a:solidFill>
                  <a:srgbClr val="C80000"/>
                </a:solidFill>
              </a:endParaRPr>
            </a:p>
          </p:txBody>
        </p:sp>
      </p:grpSp>
      <p:sp>
        <p:nvSpPr>
          <p:cNvPr id="186377" name="Freeform 64"/>
          <p:cNvSpPr>
            <a:spLocks/>
          </p:cNvSpPr>
          <p:nvPr>
            <p:custDataLst>
              <p:tags r:id="rId9"/>
            </p:custDataLst>
          </p:nvPr>
        </p:nvSpPr>
        <p:spPr bwMode="auto">
          <a:xfrm>
            <a:off x="2543175" y="5138738"/>
            <a:ext cx="114300" cy="120650"/>
          </a:xfrm>
          <a:custGeom>
            <a:avLst/>
            <a:gdLst>
              <a:gd name="T0" fmla="*/ 2147483647 w 110"/>
              <a:gd name="T1" fmla="*/ 2147483647 h 93"/>
              <a:gd name="T2" fmla="*/ 2147483647 w 110"/>
              <a:gd name="T3" fmla="*/ 2147483647 h 93"/>
              <a:gd name="T4" fmla="*/ 2147483647 w 110"/>
              <a:gd name="T5" fmla="*/ 2147483647 h 93"/>
              <a:gd name="T6" fmla="*/ 2147483647 w 110"/>
              <a:gd name="T7" fmla="*/ 2147483647 h 93"/>
              <a:gd name="T8" fmla="*/ 2147483647 w 110"/>
              <a:gd name="T9" fmla="*/ 0 h 93"/>
              <a:gd name="T10" fmla="*/ 2147483647 w 110"/>
              <a:gd name="T11" fmla="*/ 2147483647 h 93"/>
              <a:gd name="T12" fmla="*/ 2147483647 w 110"/>
              <a:gd name="T13" fmla="*/ 2147483647 h 93"/>
              <a:gd name="T14" fmla="*/ 2147483647 w 110"/>
              <a:gd name="T15" fmla="*/ 2147483647 h 93"/>
              <a:gd name="T16" fmla="*/ 0 w 110"/>
              <a:gd name="T17" fmla="*/ 2147483647 h 93"/>
              <a:gd name="T18" fmla="*/ 2147483647 w 110"/>
              <a:gd name="T19" fmla="*/ 2147483647 h 93"/>
              <a:gd name="T20" fmla="*/ 2147483647 w 110"/>
              <a:gd name="T21" fmla="*/ 2147483647 h 93"/>
              <a:gd name="T22" fmla="*/ 2147483647 w 110"/>
              <a:gd name="T23" fmla="*/ 2147483647 h 93"/>
              <a:gd name="T24" fmla="*/ 2147483647 w 110"/>
              <a:gd name="T25" fmla="*/ 2147483647 h 93"/>
              <a:gd name="T26" fmla="*/ 2147483647 w 110"/>
              <a:gd name="T27" fmla="*/ 2147483647 h 93"/>
              <a:gd name="T28" fmla="*/ 2147483647 w 110"/>
              <a:gd name="T29" fmla="*/ 2147483647 h 93"/>
              <a:gd name="T30" fmla="*/ 2147483647 w 110"/>
              <a:gd name="T31" fmla="*/ 2147483647 h 93"/>
              <a:gd name="T32" fmla="*/ 2147483647 w 110"/>
              <a:gd name="T33" fmla="*/ 2147483647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endParaRPr>
          </a:p>
        </p:txBody>
      </p:sp>
      <p:sp>
        <p:nvSpPr>
          <p:cNvPr id="186378" name="Freeform 20"/>
          <p:cNvSpPr>
            <a:spLocks/>
          </p:cNvSpPr>
          <p:nvPr>
            <p:custDataLst>
              <p:tags r:id="rId10"/>
            </p:custDataLst>
          </p:nvPr>
        </p:nvSpPr>
        <p:spPr bwMode="auto">
          <a:xfrm>
            <a:off x="2533650" y="3062288"/>
            <a:ext cx="114300" cy="119062"/>
          </a:xfrm>
          <a:custGeom>
            <a:avLst/>
            <a:gdLst>
              <a:gd name="T0" fmla="*/ 2147483647 w 110"/>
              <a:gd name="T1" fmla="*/ 2147483647 h 92"/>
              <a:gd name="T2" fmla="*/ 2147483647 w 110"/>
              <a:gd name="T3" fmla="*/ 2147483647 h 92"/>
              <a:gd name="T4" fmla="*/ 2147483647 w 110"/>
              <a:gd name="T5" fmla="*/ 2147483647 h 92"/>
              <a:gd name="T6" fmla="*/ 2147483647 w 110"/>
              <a:gd name="T7" fmla="*/ 2147483647 h 92"/>
              <a:gd name="T8" fmla="*/ 2147483647 w 110"/>
              <a:gd name="T9" fmla="*/ 0 h 92"/>
              <a:gd name="T10" fmla="*/ 2147483647 w 110"/>
              <a:gd name="T11" fmla="*/ 2147483647 h 92"/>
              <a:gd name="T12" fmla="*/ 2147483647 w 110"/>
              <a:gd name="T13" fmla="*/ 2147483647 h 92"/>
              <a:gd name="T14" fmla="*/ 2147483647 w 110"/>
              <a:gd name="T15" fmla="*/ 2147483647 h 92"/>
              <a:gd name="T16" fmla="*/ 0 w 110"/>
              <a:gd name="T17" fmla="*/ 2147483647 h 92"/>
              <a:gd name="T18" fmla="*/ 2147483647 w 110"/>
              <a:gd name="T19" fmla="*/ 2147483647 h 92"/>
              <a:gd name="T20" fmla="*/ 2147483647 w 110"/>
              <a:gd name="T21" fmla="*/ 2147483647 h 92"/>
              <a:gd name="T22" fmla="*/ 2147483647 w 110"/>
              <a:gd name="T23" fmla="*/ 2147483647 h 92"/>
              <a:gd name="T24" fmla="*/ 2147483647 w 110"/>
              <a:gd name="T25" fmla="*/ 2147483647 h 92"/>
              <a:gd name="T26" fmla="*/ 2147483647 w 110"/>
              <a:gd name="T27" fmla="*/ 2147483647 h 92"/>
              <a:gd name="T28" fmla="*/ 2147483647 w 110"/>
              <a:gd name="T29" fmla="*/ 2147483647 h 92"/>
              <a:gd name="T30" fmla="*/ 2147483647 w 110"/>
              <a:gd name="T31" fmla="*/ 2147483647 h 92"/>
              <a:gd name="T32" fmla="*/ 2147483647 w 110"/>
              <a:gd name="T33" fmla="*/ 2147483647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2"/>
              <a:gd name="T53" fmla="*/ 110 w 11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2">
                <a:moveTo>
                  <a:pt x="110" y="45"/>
                </a:moveTo>
                <a:lnTo>
                  <a:pt x="106" y="28"/>
                </a:lnTo>
                <a:lnTo>
                  <a:pt x="94" y="13"/>
                </a:lnTo>
                <a:lnTo>
                  <a:pt x="77" y="4"/>
                </a:lnTo>
                <a:lnTo>
                  <a:pt x="56" y="0"/>
                </a:lnTo>
                <a:lnTo>
                  <a:pt x="35" y="4"/>
                </a:lnTo>
                <a:lnTo>
                  <a:pt x="16" y="13"/>
                </a:lnTo>
                <a:lnTo>
                  <a:pt x="5" y="28"/>
                </a:lnTo>
                <a:lnTo>
                  <a:pt x="0" y="45"/>
                </a:lnTo>
                <a:lnTo>
                  <a:pt x="5" y="63"/>
                </a:lnTo>
                <a:lnTo>
                  <a:pt x="16" y="79"/>
                </a:lnTo>
                <a:lnTo>
                  <a:pt x="35" y="88"/>
                </a:lnTo>
                <a:lnTo>
                  <a:pt x="56" y="92"/>
                </a:lnTo>
                <a:lnTo>
                  <a:pt x="77" y="88"/>
                </a:lnTo>
                <a:lnTo>
                  <a:pt x="94" y="79"/>
                </a:lnTo>
                <a:lnTo>
                  <a:pt x="106" y="63"/>
                </a:lnTo>
                <a:lnTo>
                  <a:pt x="110" y="45"/>
                </a:lnTo>
                <a:close/>
              </a:path>
            </a:pathLst>
          </a:custGeom>
          <a:solidFill>
            <a:srgbClr val="0000FF"/>
          </a:solidFill>
          <a:ln w="0">
            <a:noFill/>
            <a:round/>
            <a:headEnd/>
            <a:tailEnd/>
          </a:ln>
        </p:spPr>
        <p:txBody>
          <a:bodyPr/>
          <a:lstStyle/>
          <a:p>
            <a:endParaRPr lang="en-US">
              <a:solidFill>
                <a:srgbClr val="000000"/>
              </a:solidFill>
            </a:endParaRPr>
          </a:p>
        </p:txBody>
      </p:sp>
    </p:spTree>
    <p:custDataLst>
      <p:tags r:id="rId1"/>
    </p:custDataLst>
    <p:extLst>
      <p:ext uri="{BB962C8B-B14F-4D97-AF65-F5344CB8AC3E}">
        <p14:creationId xmlns:p14="http://schemas.microsoft.com/office/powerpoint/2010/main" val="31296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accel="50000" decel="50000" fill="hold" grpId="0" nodeType="clickEffect">
                                  <p:stCondLst>
                                    <p:cond delay="0"/>
                                  </p:stCondLst>
                                  <p:childTnLst>
                                    <p:set>
                                      <p:cBhvr>
                                        <p:cTn id="18" dur="1" fill="hold">
                                          <p:stCondLst>
                                            <p:cond delay="0"/>
                                          </p:stCondLst>
                                        </p:cTn>
                                        <p:tgtEl>
                                          <p:spTgt spid="1990800"/>
                                        </p:tgtEl>
                                        <p:attrNameLst>
                                          <p:attrName>style.visibility</p:attrName>
                                        </p:attrNameLst>
                                      </p:cBhvr>
                                      <p:to>
                                        <p:strVal val="visible"/>
                                      </p:to>
                                    </p:set>
                                    <p:anim calcmode="lin" valueType="num">
                                      <p:cBhvr additive="base">
                                        <p:cTn id="19" dur="500" fill="hold"/>
                                        <p:tgtEl>
                                          <p:spTgt spid="1990800"/>
                                        </p:tgtEl>
                                        <p:attrNameLst>
                                          <p:attrName>ppt_x</p:attrName>
                                        </p:attrNameLst>
                                      </p:cBhvr>
                                      <p:tavLst>
                                        <p:tav tm="0">
                                          <p:val>
                                            <p:strVal val="0-#ppt_w/2"/>
                                          </p:val>
                                        </p:tav>
                                        <p:tav tm="100000">
                                          <p:val>
                                            <p:strVal val="#ppt_x"/>
                                          </p:val>
                                        </p:tav>
                                      </p:tavLst>
                                    </p:anim>
                                    <p:anim calcmode="lin" valueType="num">
                                      <p:cBhvr additive="base">
                                        <p:cTn id="20" dur="500" fill="hold"/>
                                        <p:tgtEl>
                                          <p:spTgt spid="19908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080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title"/>
            <p:custDataLst>
              <p:tags r:id="rId3"/>
            </p:custDataLst>
          </p:nvPr>
        </p:nvSpPr>
        <p:spPr>
          <a:xfrm>
            <a:off x="600075" y="371475"/>
            <a:ext cx="8248650" cy="2838450"/>
          </a:xfrm>
        </p:spPr>
        <p:txBody>
          <a:bodyPr/>
          <a:lstStyle/>
          <a:p>
            <a:pPr eaLnBrk="1" hangingPunct="1">
              <a:lnSpc>
                <a:spcPct val="115000"/>
              </a:lnSpc>
              <a:spcBef>
                <a:spcPct val="65000"/>
              </a:spcBef>
            </a:pPr>
            <a:r>
              <a:rPr lang="en-US" sz="3200" b="1" i="1" u="sng" dirty="0" smtClean="0">
                <a:solidFill>
                  <a:srgbClr val="000099"/>
                </a:solidFill>
              </a:rPr>
              <a:t>Nothing was changed</a:t>
            </a:r>
            <a:r>
              <a:rPr lang="en-US" sz="3200" i="1" dirty="0" smtClean="0">
                <a:solidFill>
                  <a:srgbClr val="000099"/>
                </a:solidFill>
              </a:rPr>
              <a:t> </a:t>
            </a:r>
            <a:br>
              <a:rPr lang="en-US" sz="3200" i="1" dirty="0" smtClean="0">
                <a:solidFill>
                  <a:srgbClr val="000099"/>
                </a:solidFill>
              </a:rPr>
            </a:br>
            <a:r>
              <a:rPr lang="en-US" sz="3200" i="1" dirty="0" smtClean="0">
                <a:solidFill>
                  <a:srgbClr val="000099"/>
                </a:solidFill>
              </a:rPr>
              <a:t>from the </a:t>
            </a:r>
            <a:br>
              <a:rPr lang="en-US" sz="3200" i="1" dirty="0" smtClean="0">
                <a:solidFill>
                  <a:srgbClr val="000099"/>
                </a:solidFill>
              </a:rPr>
            </a:br>
            <a:r>
              <a:rPr lang="en-US" sz="3200" i="1" dirty="0" smtClean="0">
                <a:solidFill>
                  <a:srgbClr val="000099"/>
                </a:solidFill>
              </a:rPr>
              <a:t> EEEA Ca channel</a:t>
            </a:r>
            <a:br>
              <a:rPr lang="en-US" sz="3200" i="1" dirty="0" smtClean="0">
                <a:solidFill>
                  <a:srgbClr val="000099"/>
                </a:solidFill>
              </a:rPr>
            </a:br>
            <a:r>
              <a:rPr lang="en-US" sz="3200" i="1" dirty="0" smtClean="0">
                <a:solidFill>
                  <a:srgbClr val="000099"/>
                </a:solidFill>
              </a:rPr>
              <a:t>except the amino acids</a:t>
            </a:r>
            <a:endParaRPr lang="en-US" sz="2800" i="1" dirty="0" smtClean="0">
              <a:solidFill>
                <a:srgbClr val="000099"/>
              </a:solidFill>
            </a:endParaRPr>
          </a:p>
        </p:txBody>
      </p:sp>
      <p:sp>
        <p:nvSpPr>
          <p:cNvPr id="187395" name="Slide Number Placeholder 5"/>
          <p:cNvSpPr>
            <a:spLocks noGrp="1"/>
          </p:cNvSpPr>
          <p:nvPr>
            <p:ph type="sldNum" sz="quarter" idx="12"/>
            <p:custDataLst>
              <p:tags r:id="rId4"/>
            </p:custDataLst>
          </p:nvPr>
        </p:nvSpPr>
        <p:spPr>
          <a:noFill/>
        </p:spPr>
        <p:txBody>
          <a:bodyPr/>
          <a:lstStyle/>
          <a:p>
            <a:fld id="{7B6DCBF3-7E8B-46AE-9029-84DEB4FD392C}" type="slidenum">
              <a:rPr lang="en-US" smtClean="0">
                <a:solidFill>
                  <a:srgbClr val="000000"/>
                </a:solidFill>
                <a:cs typeface="Arial" pitchFamily="34" charset="0"/>
              </a:rPr>
              <a:pPr/>
              <a:t>41</a:t>
            </a:fld>
            <a:endParaRPr lang="en-US" smtClean="0">
              <a:solidFill>
                <a:srgbClr val="000000"/>
              </a:solidFill>
              <a:cs typeface="Arial" pitchFamily="34" charset="0"/>
            </a:endParaRPr>
          </a:p>
        </p:txBody>
      </p:sp>
      <p:sp>
        <p:nvSpPr>
          <p:cNvPr id="187396" name="Text Box 4"/>
          <p:cNvSpPr txBox="1">
            <a:spLocks noChangeArrowheads="1"/>
          </p:cNvSpPr>
          <p:nvPr>
            <p:custDataLst>
              <p:tags r:id="rId5"/>
            </p:custDataLst>
          </p:nvPr>
        </p:nvSpPr>
        <p:spPr bwMode="auto">
          <a:xfrm>
            <a:off x="3236913" y="6111875"/>
            <a:ext cx="3406775" cy="455613"/>
          </a:xfrm>
          <a:prstGeom prst="rect">
            <a:avLst/>
          </a:prstGeom>
          <a:noFill/>
          <a:ln w="25400" algn="ctr">
            <a:noFill/>
            <a:miter lim="800000"/>
            <a:headEnd/>
            <a:tailEnd/>
          </a:ln>
        </p:spPr>
        <p:txBody>
          <a:bodyPr tIns="137160" bIns="137160">
            <a:spAutoFit/>
          </a:bodyPr>
          <a:lstStyle/>
          <a:p>
            <a:pPr algn="ctr" eaLnBrk="0" hangingPunct="0">
              <a:spcBef>
                <a:spcPct val="50000"/>
              </a:spcBef>
            </a:pPr>
            <a:r>
              <a:rPr lang="en-US" sz="1200">
                <a:solidFill>
                  <a:srgbClr val="000000"/>
                </a:solidFill>
              </a:rPr>
              <a:t>Calculations and experiments done at pH 8</a:t>
            </a:r>
          </a:p>
        </p:txBody>
      </p:sp>
      <p:sp>
        <p:nvSpPr>
          <p:cNvPr id="187397" name="TextBox 4"/>
          <p:cNvSpPr txBox="1">
            <a:spLocks noChangeArrowheads="1"/>
          </p:cNvSpPr>
          <p:nvPr>
            <p:custDataLst>
              <p:tags r:id="rId6"/>
            </p:custDataLst>
          </p:nvPr>
        </p:nvSpPr>
        <p:spPr bwMode="auto">
          <a:xfrm>
            <a:off x="1447800" y="3419475"/>
            <a:ext cx="5924550" cy="830263"/>
          </a:xfrm>
          <a:prstGeom prst="rect">
            <a:avLst/>
          </a:prstGeom>
          <a:noFill/>
          <a:ln w="9525">
            <a:noFill/>
            <a:miter lim="800000"/>
            <a:headEnd/>
            <a:tailEnd/>
          </a:ln>
        </p:spPr>
        <p:txBody>
          <a:bodyPr>
            <a:spAutoFit/>
          </a:bodyPr>
          <a:lstStyle/>
          <a:p>
            <a:pPr algn="ctr"/>
            <a:r>
              <a:rPr lang="en-US" b="1" dirty="0">
                <a:solidFill>
                  <a:srgbClr val="000099"/>
                </a:solidFill>
              </a:rPr>
              <a:t>Calculated DEKA Na Channel </a:t>
            </a:r>
            <a:br>
              <a:rPr lang="en-US" b="1" dirty="0">
                <a:solidFill>
                  <a:srgbClr val="000099"/>
                </a:solidFill>
              </a:rPr>
            </a:br>
            <a:r>
              <a:rPr lang="en-US" b="1" dirty="0">
                <a:solidFill>
                  <a:srgbClr val="000099"/>
                </a:solidFill>
              </a:rPr>
              <a:t>Selects</a:t>
            </a:r>
            <a:br>
              <a:rPr lang="en-US" b="1" dirty="0">
                <a:solidFill>
                  <a:srgbClr val="000099"/>
                </a:solidFill>
              </a:rPr>
            </a:br>
            <a:r>
              <a:rPr lang="en-US" b="1" dirty="0">
                <a:solidFill>
                  <a:srgbClr val="000099"/>
                </a:solidFill>
              </a:rPr>
              <a:t>Ca</a:t>
            </a:r>
            <a:r>
              <a:rPr lang="en-US" b="1" baseline="30000" dirty="0">
                <a:solidFill>
                  <a:srgbClr val="000099"/>
                </a:solidFill>
              </a:rPr>
              <a:t> 2+</a:t>
            </a:r>
            <a:r>
              <a:rPr lang="en-US" b="1" dirty="0">
                <a:solidFill>
                  <a:srgbClr val="000099"/>
                </a:solidFill>
              </a:rPr>
              <a:t> </a:t>
            </a:r>
            <a:r>
              <a:rPr lang="en-US" sz="1200" b="1" i="1" dirty="0">
                <a:solidFill>
                  <a:srgbClr val="000099"/>
                </a:solidFill>
              </a:rPr>
              <a:t>vs.</a:t>
            </a:r>
            <a:r>
              <a:rPr lang="en-US" b="1" i="1" dirty="0">
                <a:solidFill>
                  <a:srgbClr val="000099"/>
                </a:solidFill>
              </a:rPr>
              <a:t> </a:t>
            </a:r>
            <a:r>
              <a:rPr lang="en-US" b="1" dirty="0">
                <a:solidFill>
                  <a:srgbClr val="000099"/>
                </a:solidFill>
              </a:rPr>
              <a:t>Na</a:t>
            </a:r>
            <a:r>
              <a:rPr lang="en-US" b="1" baseline="30000" dirty="0">
                <a:solidFill>
                  <a:srgbClr val="000099"/>
                </a:solidFill>
              </a:rPr>
              <a:t> +</a:t>
            </a:r>
            <a:r>
              <a:rPr lang="en-US" b="1" dirty="0">
                <a:solidFill>
                  <a:srgbClr val="000099"/>
                </a:solidFill>
              </a:rPr>
              <a:t> </a:t>
            </a:r>
            <a:r>
              <a:rPr lang="en-US" sz="1100" i="1" dirty="0">
                <a:solidFill>
                  <a:srgbClr val="000099"/>
                </a:solidFill>
              </a:rPr>
              <a:t>and also</a:t>
            </a:r>
            <a:r>
              <a:rPr lang="en-US" b="1" dirty="0">
                <a:solidFill>
                  <a:srgbClr val="000099"/>
                </a:solidFill>
              </a:rPr>
              <a:t> K</a:t>
            </a:r>
            <a:r>
              <a:rPr lang="en-US" b="1" baseline="30000" dirty="0">
                <a:solidFill>
                  <a:srgbClr val="000099"/>
                </a:solidFill>
              </a:rPr>
              <a:t>+</a:t>
            </a:r>
            <a:r>
              <a:rPr lang="en-US" b="1" dirty="0">
                <a:solidFill>
                  <a:srgbClr val="000099"/>
                </a:solidFill>
              </a:rPr>
              <a:t> </a:t>
            </a:r>
            <a:r>
              <a:rPr lang="en-US" sz="1200" b="1" i="1" dirty="0">
                <a:solidFill>
                  <a:srgbClr val="000099"/>
                </a:solidFill>
              </a:rPr>
              <a:t>vs.</a:t>
            </a:r>
            <a:r>
              <a:rPr lang="en-US" b="1" dirty="0">
                <a:solidFill>
                  <a:srgbClr val="000099"/>
                </a:solidFill>
              </a:rPr>
              <a:t> Na</a:t>
            </a:r>
            <a:r>
              <a:rPr lang="en-US" b="1" baseline="30000" dirty="0">
                <a:solidFill>
                  <a:srgbClr val="000099"/>
                </a:solidFill>
              </a:rPr>
              <a:t>+</a:t>
            </a:r>
            <a:endParaRPr lang="en-US" dirty="0">
              <a:solidFill>
                <a:srgbClr val="000099"/>
              </a:solidFill>
            </a:endParaRPr>
          </a:p>
        </p:txBody>
      </p:sp>
    </p:spTree>
    <p:custDataLst>
      <p:tags r:id="rId2"/>
    </p:custDataLst>
    <p:extLst>
      <p:ext uri="{BB962C8B-B14F-4D97-AF65-F5344CB8AC3E}">
        <p14:creationId xmlns:p14="http://schemas.microsoft.com/office/powerpoint/2010/main" val="39588582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BCCEE2"/>
        </a:solidFill>
        <a:effectLst/>
      </p:bgPr>
    </p:bg>
    <p:spTree>
      <p:nvGrpSpPr>
        <p:cNvPr id="1" name=""/>
        <p:cNvGrpSpPr/>
        <p:nvPr/>
      </p:nvGrpSpPr>
      <p:grpSpPr>
        <a:xfrm>
          <a:off x="0" y="0"/>
          <a:ext cx="0" cy="0"/>
          <a:chOff x="0" y="0"/>
          <a:chExt cx="0" cy="0"/>
        </a:xfrm>
      </p:grpSpPr>
      <p:sp>
        <p:nvSpPr>
          <p:cNvPr id="210946" name="TextBox 9"/>
          <p:cNvSpPr txBox="1">
            <a:spLocks noChangeArrowheads="1"/>
          </p:cNvSpPr>
          <p:nvPr/>
        </p:nvSpPr>
        <p:spPr bwMode="auto">
          <a:xfrm>
            <a:off x="1543050" y="285750"/>
            <a:ext cx="6696075" cy="584200"/>
          </a:xfrm>
          <a:prstGeom prst="rect">
            <a:avLst/>
          </a:prstGeom>
          <a:noFill/>
          <a:ln w="9525">
            <a:noFill/>
            <a:miter lim="800000"/>
            <a:headEnd/>
            <a:tailEnd/>
          </a:ln>
        </p:spPr>
        <p:txBody>
          <a:bodyPr>
            <a:spAutoFit/>
          </a:bodyPr>
          <a:lstStyle/>
          <a:p>
            <a:pPr algn="ctr" eaLnBrk="0" hangingPunct="0">
              <a:spcBef>
                <a:spcPct val="50000"/>
              </a:spcBef>
            </a:pPr>
            <a:r>
              <a:rPr lang="en-US" sz="3200" b="1" dirty="0">
                <a:solidFill>
                  <a:srgbClr val="000099"/>
                </a:solidFill>
                <a:latin typeface="Calibri" pitchFamily="34" charset="0"/>
              </a:rPr>
              <a:t>Na, K, Li, Cs Binding in Sodium channel </a:t>
            </a:r>
          </a:p>
        </p:txBody>
      </p:sp>
      <p:grpSp>
        <p:nvGrpSpPr>
          <p:cNvPr id="210947" name="Group 14"/>
          <p:cNvGrpSpPr>
            <a:grpSpLocks/>
          </p:cNvGrpSpPr>
          <p:nvPr/>
        </p:nvGrpSpPr>
        <p:grpSpPr bwMode="auto">
          <a:xfrm>
            <a:off x="914400" y="1243013"/>
            <a:ext cx="7470775" cy="5453062"/>
            <a:chOff x="914400" y="1243011"/>
            <a:chExt cx="7471125" cy="5453063"/>
          </a:xfrm>
        </p:grpSpPr>
        <p:pic>
          <p:nvPicPr>
            <p:cNvPr id="9" name="Picture 8" descr="Cropped fig6 PCCP Na Li-K-Cs etc.jpg"/>
            <p:cNvPicPr>
              <a:picLocks noChangeAspect="1"/>
            </p:cNvPicPr>
            <p:nvPr/>
          </p:nvPicPr>
          <p:blipFill>
            <a:blip r:embed="rId4" cstate="print">
              <a:clrChange>
                <a:clrFrom>
                  <a:srgbClr val="FFFFFF"/>
                </a:clrFrom>
                <a:clrTo>
                  <a:srgbClr val="FFFFFF">
                    <a:alpha val="0"/>
                  </a:srgbClr>
                </a:clrTo>
              </a:clrChange>
              <a:duotone>
                <a:prstClr val="black"/>
                <a:srgbClr val="EFFFFF">
                  <a:tint val="45000"/>
                  <a:satMod val="400000"/>
                </a:srgbClr>
              </a:duotone>
            </a:blip>
            <a:stretch>
              <a:fillRect/>
            </a:stretch>
          </p:blipFill>
          <p:spPr>
            <a:xfrm>
              <a:off x="914400" y="1243011"/>
              <a:ext cx="7471125" cy="5453063"/>
            </a:xfrm>
            <a:prstGeom prst="rect">
              <a:avLst/>
            </a:prstGeom>
            <a:gradFill>
              <a:gsLst>
                <a:gs pos="0">
                  <a:srgbClr val="D7FDFC"/>
                </a:gs>
                <a:gs pos="50000">
                  <a:schemeClr val="accent1">
                    <a:tint val="44500"/>
                    <a:satMod val="160000"/>
                  </a:schemeClr>
                </a:gs>
                <a:gs pos="100000">
                  <a:schemeClr val="accent1">
                    <a:tint val="23500"/>
                    <a:satMod val="160000"/>
                  </a:schemeClr>
                </a:gs>
              </a:gsLst>
              <a:lin ang="5400000" scaled="0"/>
            </a:gradFill>
            <a:ln>
              <a:noFill/>
            </a:ln>
            <a:effectLst/>
          </p:spPr>
        </p:pic>
        <p:sp>
          <p:nvSpPr>
            <p:cNvPr id="11" name="Oval 10"/>
            <p:cNvSpPr/>
            <p:nvPr/>
          </p:nvSpPr>
          <p:spPr>
            <a:xfrm>
              <a:off x="2371725" y="2076449"/>
              <a:ext cx="571500" cy="495301"/>
            </a:xfrm>
            <a:prstGeom prst="ellipse">
              <a:avLst/>
            </a:prstGeom>
            <a:solidFill>
              <a:schemeClr val="accent1">
                <a:lumMod val="20000"/>
                <a:lumOff val="80000"/>
                <a:alpha val="0"/>
              </a:schemeClr>
            </a:solidFill>
            <a:ln>
              <a:gradFill>
                <a:gsLst>
                  <a:gs pos="0">
                    <a:srgbClr val="000000"/>
                  </a:gs>
                  <a:gs pos="39999">
                    <a:srgbClr val="0A128C"/>
                  </a:gs>
                  <a:gs pos="70000">
                    <a:srgbClr val="181CC7"/>
                  </a:gs>
                  <a:gs pos="88000">
                    <a:srgbClr val="7005D4"/>
                  </a:gs>
                  <a:gs pos="100000">
                    <a:srgbClr val="8C3D91"/>
                  </a:gs>
                </a:gsLst>
                <a:lin ang="5400000" scaled="0"/>
              </a:gra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solidFill>
                  <a:prstClr val="white"/>
                </a:solidFill>
              </a:endParaRPr>
            </a:p>
          </p:txBody>
        </p:sp>
        <p:sp>
          <p:nvSpPr>
            <p:cNvPr id="12" name="Oval 11"/>
            <p:cNvSpPr/>
            <p:nvPr/>
          </p:nvSpPr>
          <p:spPr>
            <a:xfrm>
              <a:off x="2247900" y="4429124"/>
              <a:ext cx="571500" cy="523875"/>
            </a:xfrm>
            <a:prstGeom prst="ellipse">
              <a:avLst/>
            </a:prstGeom>
            <a:solidFill>
              <a:schemeClr val="accent1">
                <a:lumMod val="20000"/>
                <a:lumOff val="80000"/>
                <a:alpha val="0"/>
              </a:schemeClr>
            </a:solidFill>
            <a:ln>
              <a:gradFill>
                <a:gsLst>
                  <a:gs pos="0">
                    <a:srgbClr val="000000"/>
                  </a:gs>
                  <a:gs pos="39999">
                    <a:srgbClr val="0A128C"/>
                  </a:gs>
                  <a:gs pos="70000">
                    <a:srgbClr val="181CC7"/>
                  </a:gs>
                  <a:gs pos="88000">
                    <a:srgbClr val="7005D4"/>
                  </a:gs>
                  <a:gs pos="100000">
                    <a:srgbClr val="8C3D91"/>
                  </a:gs>
                </a:gsLst>
                <a:lin ang="5400000" scaled="0"/>
              </a:gra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solidFill>
                  <a:prstClr val="white"/>
                </a:solidFill>
              </a:endParaRPr>
            </a:p>
          </p:txBody>
        </p:sp>
        <p:sp>
          <p:nvSpPr>
            <p:cNvPr id="13" name="Oval 12"/>
            <p:cNvSpPr/>
            <p:nvPr/>
          </p:nvSpPr>
          <p:spPr>
            <a:xfrm>
              <a:off x="3381375" y="5333999"/>
              <a:ext cx="571500" cy="523875"/>
            </a:xfrm>
            <a:prstGeom prst="ellipse">
              <a:avLst/>
            </a:prstGeom>
            <a:solidFill>
              <a:schemeClr val="accent1">
                <a:lumMod val="20000"/>
                <a:lumOff val="80000"/>
                <a:alpha val="0"/>
              </a:schemeClr>
            </a:solidFill>
            <a:ln>
              <a:gradFill>
                <a:gsLst>
                  <a:gs pos="0">
                    <a:srgbClr val="000000"/>
                  </a:gs>
                  <a:gs pos="39999">
                    <a:srgbClr val="0A128C"/>
                  </a:gs>
                  <a:gs pos="70000">
                    <a:srgbClr val="181CC7"/>
                  </a:gs>
                  <a:gs pos="88000">
                    <a:srgbClr val="7005D4"/>
                  </a:gs>
                  <a:gs pos="100000">
                    <a:srgbClr val="8C3D91"/>
                  </a:gs>
                </a:gsLst>
                <a:lin ang="5400000" scaled="0"/>
              </a:gra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solidFill>
                  <a:prstClr val="white"/>
                </a:solidFill>
              </a:endParaRPr>
            </a:p>
          </p:txBody>
        </p:sp>
        <p:sp>
          <p:nvSpPr>
            <p:cNvPr id="14" name="Oval 13"/>
            <p:cNvSpPr/>
            <p:nvPr/>
          </p:nvSpPr>
          <p:spPr>
            <a:xfrm>
              <a:off x="6724650" y="3114674"/>
              <a:ext cx="571500" cy="523875"/>
            </a:xfrm>
            <a:prstGeom prst="ellipse">
              <a:avLst/>
            </a:prstGeom>
            <a:solidFill>
              <a:schemeClr val="accent1">
                <a:lumMod val="20000"/>
                <a:lumOff val="80000"/>
                <a:alpha val="0"/>
              </a:schemeClr>
            </a:solidFill>
            <a:ln>
              <a:gradFill>
                <a:gsLst>
                  <a:gs pos="0">
                    <a:srgbClr val="000000"/>
                  </a:gs>
                  <a:gs pos="39999">
                    <a:srgbClr val="0A128C"/>
                  </a:gs>
                  <a:gs pos="70000">
                    <a:srgbClr val="181CC7"/>
                  </a:gs>
                  <a:gs pos="88000">
                    <a:srgbClr val="7005D4"/>
                  </a:gs>
                  <a:gs pos="100000">
                    <a:srgbClr val="8C3D91"/>
                  </a:gs>
                </a:gsLst>
                <a:lin ang="5400000" scaled="0"/>
              </a:gra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solidFill>
                  <a:prstClr val="white"/>
                </a:solidFill>
              </a:endParaRPr>
            </a:p>
          </p:txBody>
        </p:sp>
      </p:grpSp>
    </p:spTree>
    <p:extLst>
      <p:ext uri="{BB962C8B-B14F-4D97-AF65-F5344CB8AC3E}">
        <p14:creationId xmlns:p14="http://schemas.microsoft.com/office/powerpoint/2010/main" val="1308375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319088" y="406400"/>
            <a:ext cx="8691562" cy="5737225"/>
          </a:xfrm>
        </p:spPr>
        <p:txBody>
          <a:bodyPr/>
          <a:lstStyle/>
          <a:p>
            <a:r>
              <a:rPr lang="en-US" sz="4800" b="1" dirty="0" smtClean="0">
                <a:solidFill>
                  <a:srgbClr val="19066A"/>
                </a:solidFill>
              </a:rPr>
              <a:t>How?</a:t>
            </a:r>
            <a:br>
              <a:rPr lang="en-US" sz="4800" b="1" dirty="0" smtClean="0">
                <a:solidFill>
                  <a:srgbClr val="19066A"/>
                </a:solidFill>
              </a:rPr>
            </a:br>
            <a:r>
              <a:rPr lang="en-US" sz="1800" b="1" dirty="0" smtClean="0">
                <a:solidFill>
                  <a:srgbClr val="19066A"/>
                </a:solidFill>
              </a:rPr>
              <a:t>Usually Complex Answers*</a:t>
            </a:r>
            <a:br>
              <a:rPr lang="en-US" sz="1800" b="1" dirty="0" smtClean="0">
                <a:solidFill>
                  <a:srgbClr val="19066A"/>
                </a:solidFill>
              </a:rPr>
            </a:br>
            <a:r>
              <a:rPr lang="en-US" sz="1800" dirty="0"/>
              <a:t>	</a:t>
            </a:r>
            <a:r>
              <a:rPr lang="en-US" sz="1800" b="1" dirty="0" smtClean="0"/>
              <a:t/>
            </a:r>
            <a:br>
              <a:rPr lang="en-US" sz="1800" b="1" dirty="0" smtClean="0"/>
            </a:br>
            <a:r>
              <a:rPr lang="en-US" sz="1800" b="1" dirty="0" smtClean="0"/>
              <a:t/>
            </a:r>
            <a:br>
              <a:rPr lang="en-US" sz="1800" b="1" dirty="0" smtClean="0"/>
            </a:br>
            <a:r>
              <a:rPr lang="en-US" sz="2800" dirty="0" smtClean="0">
                <a:solidFill>
                  <a:srgbClr val="19066A"/>
                </a:solidFill>
              </a:rPr>
              <a:t>How does DEKA Na Channel Select Na</a:t>
            </a:r>
            <a:r>
              <a:rPr lang="en-US" sz="2800" baseline="30000" dirty="0" smtClean="0">
                <a:solidFill>
                  <a:srgbClr val="19066A"/>
                </a:solidFill>
              </a:rPr>
              <a:t>+</a:t>
            </a:r>
            <a:r>
              <a:rPr lang="en-US" sz="2800" dirty="0" smtClean="0">
                <a:solidFill>
                  <a:srgbClr val="19066A"/>
                </a:solidFill>
              </a:rPr>
              <a:t> </a:t>
            </a:r>
            <a:r>
              <a:rPr lang="en-US" sz="2800" i="1" dirty="0" smtClean="0">
                <a:solidFill>
                  <a:srgbClr val="19066A"/>
                </a:solidFill>
              </a:rPr>
              <a:t>vs.</a:t>
            </a:r>
            <a:r>
              <a:rPr lang="en-US" sz="2800" dirty="0" smtClean="0">
                <a:solidFill>
                  <a:srgbClr val="19066A"/>
                </a:solidFill>
              </a:rPr>
              <a:t> K</a:t>
            </a:r>
            <a:r>
              <a:rPr lang="en-US" sz="2800" baseline="30000" dirty="0" smtClean="0">
                <a:solidFill>
                  <a:srgbClr val="19066A"/>
                </a:solidFill>
              </a:rPr>
              <a:t>+ </a:t>
            </a:r>
            <a:r>
              <a:rPr lang="en-US" sz="2800" dirty="0" smtClean="0">
                <a:solidFill>
                  <a:srgbClr val="19066A"/>
                </a:solidFill>
              </a:rPr>
              <a:t>?</a:t>
            </a:r>
            <a:br>
              <a:rPr lang="en-US" sz="2800" dirty="0" smtClean="0">
                <a:solidFill>
                  <a:srgbClr val="19066A"/>
                </a:solidFill>
              </a:rPr>
            </a:br>
            <a:r>
              <a:rPr lang="en-US" sz="2800" dirty="0" smtClean="0">
                <a:solidFill>
                  <a:srgbClr val="19066A"/>
                </a:solidFill>
              </a:rPr>
              <a:t/>
            </a:r>
            <a:br>
              <a:rPr lang="en-US" sz="2800" dirty="0" smtClean="0">
                <a:solidFill>
                  <a:srgbClr val="19066A"/>
                </a:solidFill>
              </a:rPr>
            </a:br>
            <a:r>
              <a:rPr lang="en-US" sz="2800" dirty="0">
                <a:solidFill>
                  <a:srgbClr val="19066A"/>
                </a:solidFill>
              </a:rPr>
              <a:t/>
            </a:r>
            <a:br>
              <a:rPr lang="en-US" sz="2800" dirty="0">
                <a:solidFill>
                  <a:srgbClr val="19066A"/>
                </a:solidFill>
              </a:rPr>
            </a:br>
            <a:r>
              <a:rPr lang="en-US" sz="2800" dirty="0" smtClean="0">
                <a:solidFill>
                  <a:srgbClr val="19066A"/>
                </a:solidFill>
              </a:rPr>
              <a:t/>
            </a:r>
            <a:br>
              <a:rPr lang="en-US" sz="2800" dirty="0" smtClean="0">
                <a:solidFill>
                  <a:srgbClr val="19066A"/>
                </a:solidFill>
              </a:rPr>
            </a:br>
            <a:r>
              <a:rPr lang="en-US" sz="1800" i="1" dirty="0" smtClean="0">
                <a:solidFill>
                  <a:srgbClr val="19066A"/>
                </a:solidFill>
              </a:rPr>
              <a:t>* </a:t>
            </a:r>
            <a:r>
              <a:rPr lang="en-US" sz="1800" dirty="0" smtClean="0">
                <a:solidFill>
                  <a:srgbClr val="19066A"/>
                </a:solidFill>
              </a:rPr>
              <a:t>Gillespie</a:t>
            </a:r>
            <a:r>
              <a:rPr lang="en-US" sz="1800" dirty="0">
                <a:solidFill>
                  <a:srgbClr val="19066A"/>
                </a:solidFill>
              </a:rPr>
              <a:t>, D., Energetics of divalent selectivity in the ryanodine receptor</a:t>
            </a:r>
            <a:r>
              <a:rPr lang="en-US" sz="1800" i="1" dirty="0">
                <a:solidFill>
                  <a:srgbClr val="19066A"/>
                </a:solidFill>
              </a:rPr>
              <a:t>. </a:t>
            </a:r>
            <a:br>
              <a:rPr lang="en-US" sz="1800" i="1" dirty="0">
                <a:solidFill>
                  <a:srgbClr val="19066A"/>
                </a:solidFill>
              </a:rPr>
            </a:br>
            <a:r>
              <a:rPr lang="en-US" sz="1800" i="1" dirty="0">
                <a:solidFill>
                  <a:srgbClr val="19066A"/>
                </a:solidFill>
              </a:rPr>
              <a:t>Biophys J (2008). 94: p. </a:t>
            </a:r>
            <a:r>
              <a:rPr lang="en-US" sz="1800" i="1" dirty="0" smtClean="0">
                <a:solidFill>
                  <a:srgbClr val="19066A"/>
                </a:solidFill>
              </a:rPr>
              <a:t>1169-1184</a:t>
            </a:r>
            <a:r>
              <a:rPr lang="en-US" sz="1800" i="1" dirty="0">
                <a:solidFill>
                  <a:srgbClr val="19066A"/>
                </a:solidFill>
              </a:rPr>
              <a:t/>
            </a:r>
            <a:br>
              <a:rPr lang="en-US" sz="1800" i="1" dirty="0">
                <a:solidFill>
                  <a:srgbClr val="19066A"/>
                </a:solidFill>
              </a:rPr>
            </a:br>
            <a:r>
              <a:rPr lang="en-US" sz="1800" i="1" dirty="0" smtClean="0">
                <a:solidFill>
                  <a:srgbClr val="19066A"/>
                </a:solidFill>
              </a:rPr>
              <a:t>* </a:t>
            </a:r>
            <a:r>
              <a:rPr lang="en-US" sz="1800" dirty="0" smtClean="0">
                <a:solidFill>
                  <a:srgbClr val="19066A"/>
                </a:solidFill>
              </a:rPr>
              <a:t>Boda</a:t>
            </a:r>
            <a:r>
              <a:rPr lang="en-US" sz="1800" dirty="0">
                <a:solidFill>
                  <a:srgbClr val="19066A"/>
                </a:solidFill>
              </a:rPr>
              <a:t>, et al, Analyzing free-energy by Widom's particle insertion method</a:t>
            </a:r>
            <a:r>
              <a:rPr lang="en-US" sz="1800" i="1" dirty="0">
                <a:solidFill>
                  <a:srgbClr val="19066A"/>
                </a:solidFill>
              </a:rPr>
              <a:t>. </a:t>
            </a:r>
            <a:br>
              <a:rPr lang="en-US" sz="1800" i="1" dirty="0">
                <a:solidFill>
                  <a:srgbClr val="19066A"/>
                </a:solidFill>
              </a:rPr>
            </a:br>
            <a:r>
              <a:rPr lang="en-US" sz="1800" i="1" dirty="0">
                <a:solidFill>
                  <a:srgbClr val="19066A"/>
                </a:solidFill>
              </a:rPr>
              <a:t>J Chem Phys (2011) 134: p. </a:t>
            </a:r>
            <a:r>
              <a:rPr lang="en-US" sz="1800" i="1" dirty="0" smtClean="0">
                <a:solidFill>
                  <a:srgbClr val="19066A"/>
                </a:solidFill>
              </a:rPr>
              <a:t>055102-14</a:t>
            </a:r>
            <a:r>
              <a:rPr lang="en-US" sz="1800" b="1" i="1" dirty="0">
                <a:solidFill>
                  <a:srgbClr val="000000"/>
                </a:solidFill>
              </a:rPr>
              <a:t/>
            </a:r>
            <a:br>
              <a:rPr lang="en-US" sz="1800" b="1" i="1" dirty="0">
                <a:solidFill>
                  <a:srgbClr val="000000"/>
                </a:solidFill>
              </a:rPr>
            </a:br>
            <a:r>
              <a:rPr lang="en-US" sz="4800" dirty="0" smtClean="0">
                <a:solidFill>
                  <a:srgbClr val="19066A"/>
                </a:solidFill>
              </a:rPr>
              <a:t/>
            </a:r>
            <a:br>
              <a:rPr lang="en-US" sz="4800" dirty="0" smtClean="0">
                <a:solidFill>
                  <a:srgbClr val="19066A"/>
                </a:solidFill>
              </a:rPr>
            </a:br>
            <a:r>
              <a:rPr lang="en-US" sz="4800" b="1" baseline="30000" dirty="0" smtClean="0">
                <a:solidFill>
                  <a:srgbClr val="19066A"/>
                </a:solidFill>
              </a:rPr>
              <a:t/>
            </a:r>
            <a:br>
              <a:rPr lang="en-US" sz="4800" b="1" baseline="30000" dirty="0" smtClean="0">
                <a:solidFill>
                  <a:srgbClr val="19066A"/>
                </a:solidFill>
              </a:rPr>
            </a:br>
            <a:endParaRPr lang="en-US" sz="2800" i="1" dirty="0" smtClean="0">
              <a:solidFill>
                <a:srgbClr val="19066A"/>
              </a:solidFill>
            </a:endParaRPr>
          </a:p>
        </p:txBody>
      </p:sp>
      <p:sp>
        <p:nvSpPr>
          <p:cNvPr id="208899" name="Slide Number Placeholder 5"/>
          <p:cNvSpPr>
            <a:spLocks noGrp="1"/>
          </p:cNvSpPr>
          <p:nvPr>
            <p:ph type="sldNum" sz="quarter" idx="12"/>
          </p:nvPr>
        </p:nvSpPr>
        <p:spPr>
          <a:noFill/>
        </p:spPr>
        <p:txBody>
          <a:bodyPr/>
          <a:lstStyle/>
          <a:p>
            <a:fld id="{BB643184-04F8-4E63-A3CD-18BE187AC3EA}" type="slidenum">
              <a:rPr lang="en-US" smtClean="0">
                <a:solidFill>
                  <a:srgbClr val="000000"/>
                </a:solidFill>
                <a:cs typeface="Arial" pitchFamily="34" charset="0"/>
              </a:rPr>
              <a:pPr/>
              <a:t>43</a:t>
            </a:fld>
            <a:endParaRPr lang="en-US" smtClean="0">
              <a:solidFill>
                <a:srgbClr val="000000"/>
              </a:solidFill>
              <a:cs typeface="Arial" pitchFamily="34" charset="0"/>
            </a:endParaRPr>
          </a:p>
        </p:txBody>
      </p:sp>
      <p:sp>
        <p:nvSpPr>
          <p:cNvPr id="208900" name="Text Box 4"/>
          <p:cNvSpPr txBox="1">
            <a:spLocks noChangeArrowheads="1"/>
          </p:cNvSpPr>
          <p:nvPr/>
        </p:nvSpPr>
        <p:spPr bwMode="auto">
          <a:xfrm>
            <a:off x="3236913" y="6111875"/>
            <a:ext cx="3406775" cy="461665"/>
          </a:xfrm>
          <a:prstGeom prst="rect">
            <a:avLst/>
          </a:prstGeom>
          <a:noFill/>
          <a:ln w="25400" algn="ctr">
            <a:noFill/>
            <a:miter lim="800000"/>
            <a:headEnd/>
            <a:tailEnd/>
          </a:ln>
        </p:spPr>
        <p:txBody>
          <a:bodyPr tIns="137160" bIns="137160">
            <a:spAutoFit/>
          </a:bodyPr>
          <a:lstStyle/>
          <a:p>
            <a:pPr algn="ctr" eaLnBrk="0" hangingPunct="0">
              <a:spcBef>
                <a:spcPct val="50000"/>
              </a:spcBef>
            </a:pPr>
            <a:r>
              <a:rPr lang="en-US" sz="1200" dirty="0">
                <a:solidFill>
                  <a:srgbClr val="19066A"/>
                </a:solidFill>
              </a:rPr>
              <a:t>Calculations and experiments done at pH 8</a:t>
            </a:r>
          </a:p>
        </p:txBody>
      </p:sp>
    </p:spTree>
    <p:extLst>
      <p:ext uri="{BB962C8B-B14F-4D97-AF65-F5344CB8AC3E}">
        <p14:creationId xmlns:p14="http://schemas.microsoft.com/office/powerpoint/2010/main" val="5178144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6FCFC"/>
        </a:solidFill>
        <a:effectLst/>
      </p:bgPr>
    </p:bg>
    <p:spTree>
      <p:nvGrpSpPr>
        <p:cNvPr id="1" name=""/>
        <p:cNvGrpSpPr/>
        <p:nvPr/>
      </p:nvGrpSpPr>
      <p:grpSpPr>
        <a:xfrm>
          <a:off x="0" y="0"/>
          <a:ext cx="0" cy="0"/>
          <a:chOff x="0" y="0"/>
          <a:chExt cx="0" cy="0"/>
        </a:xfrm>
      </p:grpSpPr>
      <p:sp>
        <p:nvSpPr>
          <p:cNvPr id="209922" name="Slide Number Placeholder 5"/>
          <p:cNvSpPr>
            <a:spLocks noGrp="1"/>
          </p:cNvSpPr>
          <p:nvPr>
            <p:ph type="sldNum" sz="quarter" idx="12"/>
          </p:nvPr>
        </p:nvSpPr>
        <p:spPr>
          <a:noFill/>
        </p:spPr>
        <p:txBody>
          <a:bodyPr/>
          <a:lstStyle/>
          <a:p>
            <a:fld id="{7C9ED650-DD86-432B-968D-2E57BE565831}" type="slidenum">
              <a:rPr lang="en-US" smtClean="0">
                <a:latin typeface="Arial" pitchFamily="34" charset="0"/>
                <a:cs typeface="Arial" pitchFamily="34" charset="0"/>
              </a:rPr>
              <a:pPr/>
              <a:t>44</a:t>
            </a:fld>
            <a:endParaRPr lang="en-US" smtClean="0">
              <a:latin typeface="Arial" pitchFamily="34" charset="0"/>
              <a:cs typeface="Arial" pitchFamily="34" charset="0"/>
            </a:endParaRPr>
          </a:p>
        </p:txBody>
      </p:sp>
      <p:sp>
        <p:nvSpPr>
          <p:cNvPr id="209923" name="Rectangle 3"/>
          <p:cNvSpPr>
            <a:spLocks noGrp="1" noChangeArrowheads="1"/>
          </p:cNvSpPr>
          <p:nvPr>
            <p:ph type="title"/>
          </p:nvPr>
        </p:nvSpPr>
        <p:spPr>
          <a:xfrm>
            <a:off x="-214313" y="161925"/>
            <a:ext cx="9358313" cy="1116013"/>
          </a:xfrm>
        </p:spPr>
        <p:txBody>
          <a:bodyPr/>
          <a:lstStyle/>
          <a:p>
            <a:pPr eaLnBrk="1" hangingPunct="1"/>
            <a:r>
              <a:rPr lang="en-US" sz="3600" b="1" smtClean="0">
                <a:solidFill>
                  <a:srgbClr val="B81E22"/>
                </a:solidFill>
              </a:rPr>
              <a:t>Size Selectivity is in the Depletion Zone</a:t>
            </a:r>
            <a:r>
              <a:rPr lang="en-US" sz="3200" b="1" smtClean="0"/>
              <a:t> </a:t>
            </a:r>
            <a:br>
              <a:rPr lang="en-US" sz="3200" b="1" smtClean="0"/>
            </a:br>
            <a:endParaRPr lang="en-US" sz="1800" b="1" smtClean="0">
              <a:solidFill>
                <a:schemeClr val="tx1"/>
              </a:solidFill>
            </a:endParaRPr>
          </a:p>
        </p:txBody>
      </p:sp>
      <p:grpSp>
        <p:nvGrpSpPr>
          <p:cNvPr id="2" name="Group 7"/>
          <p:cNvGrpSpPr>
            <a:grpSpLocks/>
          </p:cNvGrpSpPr>
          <p:nvPr/>
        </p:nvGrpSpPr>
        <p:grpSpPr bwMode="auto">
          <a:xfrm>
            <a:off x="3679825" y="5435600"/>
            <a:ext cx="2127250" cy="633413"/>
            <a:chOff x="2755" y="3841"/>
            <a:chExt cx="1340" cy="399"/>
          </a:xfrm>
        </p:grpSpPr>
        <p:sp>
          <p:nvSpPr>
            <p:cNvPr id="209971" name="Text Box 8"/>
            <p:cNvSpPr txBox="1">
              <a:spLocks noChangeArrowheads="1"/>
            </p:cNvSpPr>
            <p:nvPr/>
          </p:nvSpPr>
          <p:spPr bwMode="auto">
            <a:xfrm>
              <a:off x="2755" y="4009"/>
              <a:ext cx="1340" cy="231"/>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800" b="1">
                  <a:solidFill>
                    <a:srgbClr val="000000"/>
                  </a:solidFill>
                </a:rPr>
                <a:t>Depletion Zone </a:t>
              </a:r>
            </a:p>
          </p:txBody>
        </p:sp>
        <p:sp>
          <p:nvSpPr>
            <p:cNvPr id="209972" name="AutoShape 9"/>
            <p:cNvSpPr>
              <a:spLocks/>
            </p:cNvSpPr>
            <p:nvPr/>
          </p:nvSpPr>
          <p:spPr bwMode="auto">
            <a:xfrm rot="5400000">
              <a:off x="3260" y="3627"/>
              <a:ext cx="187" cy="616"/>
            </a:xfrm>
            <a:prstGeom prst="rightBrace">
              <a:avLst>
                <a:gd name="adj1" fmla="val 27451"/>
                <a:gd name="adj2" fmla="val 50000"/>
              </a:avLst>
            </a:prstGeom>
            <a:noFill/>
            <a:ln w="25400">
              <a:solidFill>
                <a:schemeClr val="tx1"/>
              </a:solidFill>
              <a:round/>
              <a:headEnd/>
              <a:tailEnd type="none" w="lg" len="lg"/>
            </a:ln>
          </p:spPr>
          <p:txBody>
            <a:bodyPr wrap="none" anchor="ctr"/>
            <a:lstStyle/>
            <a:p>
              <a:pPr algn="ctr" eaLnBrk="0" hangingPunct="0">
                <a:spcBef>
                  <a:spcPct val="50000"/>
                </a:spcBef>
              </a:pPr>
              <a:endParaRPr lang="en-US">
                <a:solidFill>
                  <a:srgbClr val="000000"/>
                </a:solidFill>
              </a:endParaRPr>
            </a:p>
          </p:txBody>
        </p:sp>
      </p:grpSp>
      <p:sp>
        <p:nvSpPr>
          <p:cNvPr id="209925" name="Text Box 13"/>
          <p:cNvSpPr txBox="1">
            <a:spLocks noChangeArrowheads="1"/>
          </p:cNvSpPr>
          <p:nvPr/>
        </p:nvSpPr>
        <p:spPr bwMode="auto">
          <a:xfrm>
            <a:off x="152400" y="6342063"/>
            <a:ext cx="2511425" cy="336550"/>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b="1" i="1">
                <a:solidFill>
                  <a:srgbClr val="000000"/>
                </a:solidFill>
              </a:rPr>
              <a:t>Boda, et al</a:t>
            </a:r>
            <a:endParaRPr lang="en-US" b="1">
              <a:solidFill>
                <a:srgbClr val="000000"/>
              </a:solidFill>
            </a:endParaRPr>
          </a:p>
        </p:txBody>
      </p:sp>
      <p:sp>
        <p:nvSpPr>
          <p:cNvPr id="209926" name="Text Box 17"/>
          <p:cNvSpPr txBox="1">
            <a:spLocks noChangeArrowheads="1"/>
          </p:cNvSpPr>
          <p:nvPr/>
        </p:nvSpPr>
        <p:spPr bwMode="auto">
          <a:xfrm>
            <a:off x="6411913" y="2552700"/>
            <a:ext cx="3200400" cy="1330325"/>
          </a:xfrm>
          <a:prstGeom prst="rect">
            <a:avLst/>
          </a:prstGeom>
          <a:noFill/>
          <a:ln w="25400" algn="ctr">
            <a:noFill/>
            <a:prstDash val="sysDot"/>
            <a:miter lim="800000"/>
            <a:headEnd/>
            <a:tailEnd type="none" w="lg" len="lg"/>
          </a:ln>
        </p:spPr>
        <p:txBody>
          <a:bodyPr tIns="0" bIns="0">
            <a:spAutoFit/>
          </a:bodyPr>
          <a:lstStyle/>
          <a:p>
            <a:pPr algn="ctr" eaLnBrk="0" hangingPunct="0">
              <a:lnSpc>
                <a:spcPct val="120000"/>
              </a:lnSpc>
              <a:spcBef>
                <a:spcPct val="60000"/>
              </a:spcBef>
            </a:pPr>
            <a:r>
              <a:rPr lang="en-US">
                <a:solidFill>
                  <a:srgbClr val="000000"/>
                </a:solidFill>
              </a:rPr>
              <a:t>[NaCl] = 50 mM</a:t>
            </a:r>
            <a:br>
              <a:rPr lang="en-US">
                <a:solidFill>
                  <a:srgbClr val="000000"/>
                </a:solidFill>
              </a:rPr>
            </a:br>
            <a:r>
              <a:rPr lang="en-US">
                <a:solidFill>
                  <a:srgbClr val="000000"/>
                </a:solidFill>
              </a:rPr>
              <a:t>[KCl] = 50 mM</a:t>
            </a:r>
            <a:br>
              <a:rPr lang="en-US">
                <a:solidFill>
                  <a:srgbClr val="000000"/>
                </a:solidFill>
              </a:rPr>
            </a:br>
            <a:r>
              <a:rPr lang="en-US">
                <a:solidFill>
                  <a:srgbClr val="000000"/>
                </a:solidFill>
              </a:rPr>
              <a:t>pH 8</a:t>
            </a:r>
          </a:p>
          <a:p>
            <a:pPr algn="ctr" eaLnBrk="0" hangingPunct="0">
              <a:lnSpc>
                <a:spcPct val="120000"/>
              </a:lnSpc>
              <a:spcBef>
                <a:spcPct val="60000"/>
              </a:spcBef>
            </a:pPr>
            <a:r>
              <a:rPr lang="en-US">
                <a:solidFill>
                  <a:srgbClr val="000000"/>
                </a:solidFill>
              </a:rPr>
              <a:t> </a:t>
            </a:r>
          </a:p>
        </p:txBody>
      </p:sp>
      <p:sp>
        <p:nvSpPr>
          <p:cNvPr id="209927" name="Text Box 20"/>
          <p:cNvSpPr txBox="1">
            <a:spLocks noChangeArrowheads="1"/>
          </p:cNvSpPr>
          <p:nvPr/>
        </p:nvSpPr>
        <p:spPr bwMode="auto">
          <a:xfrm>
            <a:off x="3922713" y="2014538"/>
            <a:ext cx="1690687" cy="174625"/>
          </a:xfrm>
          <a:prstGeom prst="rect">
            <a:avLst/>
          </a:prstGeom>
          <a:noFill/>
          <a:ln w="25400" algn="ctr">
            <a:noFill/>
            <a:miter lim="800000"/>
            <a:headEnd/>
            <a:tailEnd type="none" w="lg" len="lg"/>
          </a:ln>
        </p:spPr>
        <p:txBody>
          <a:bodyPr tIns="0" bIns="0">
            <a:spAutoFit/>
          </a:bodyPr>
          <a:lstStyle/>
          <a:p>
            <a:pPr eaLnBrk="0" hangingPunct="0">
              <a:lnSpc>
                <a:spcPct val="115000"/>
              </a:lnSpc>
              <a:spcBef>
                <a:spcPct val="65000"/>
              </a:spcBef>
            </a:pPr>
            <a:r>
              <a:rPr lang="en-US" sz="1000" b="1">
                <a:solidFill>
                  <a:srgbClr val="000000"/>
                </a:solidFill>
              </a:rPr>
              <a:t>Channel Protein</a:t>
            </a:r>
            <a:endParaRPr lang="en-US" sz="700" b="1">
              <a:solidFill>
                <a:srgbClr val="000000"/>
              </a:solidFill>
            </a:endParaRPr>
          </a:p>
        </p:txBody>
      </p:sp>
      <p:sp>
        <p:nvSpPr>
          <p:cNvPr id="209928" name="Text Box 21"/>
          <p:cNvSpPr txBox="1">
            <a:spLocks noChangeArrowheads="1"/>
          </p:cNvSpPr>
          <p:nvPr/>
        </p:nvSpPr>
        <p:spPr bwMode="auto">
          <a:xfrm>
            <a:off x="660400" y="849313"/>
            <a:ext cx="7564438" cy="365125"/>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sz="2400" b="1">
                <a:solidFill>
                  <a:srgbClr val="000000"/>
                </a:solidFill>
              </a:rPr>
              <a:t>Na</a:t>
            </a:r>
            <a:r>
              <a:rPr lang="en-US" sz="2400" b="1" baseline="30000">
                <a:solidFill>
                  <a:srgbClr val="000000"/>
                </a:solidFill>
              </a:rPr>
              <a:t>+</a:t>
            </a:r>
            <a:r>
              <a:rPr lang="en-US" sz="2400" b="1">
                <a:solidFill>
                  <a:srgbClr val="000000"/>
                </a:solidFill>
              </a:rPr>
              <a:t> </a:t>
            </a:r>
            <a:r>
              <a:rPr lang="en-US" sz="1800" b="1" i="1">
                <a:solidFill>
                  <a:srgbClr val="000000"/>
                </a:solidFill>
              </a:rPr>
              <a:t>vs.</a:t>
            </a:r>
            <a:r>
              <a:rPr lang="en-US" sz="2400" b="1">
                <a:solidFill>
                  <a:srgbClr val="000000"/>
                </a:solidFill>
              </a:rPr>
              <a:t> K</a:t>
            </a:r>
            <a:r>
              <a:rPr lang="en-US" sz="2400" b="1" baseline="30000">
                <a:solidFill>
                  <a:srgbClr val="000000"/>
                </a:solidFill>
              </a:rPr>
              <a:t>+</a:t>
            </a:r>
            <a:r>
              <a:rPr lang="en-US" sz="2400" b="1">
                <a:solidFill>
                  <a:srgbClr val="000000"/>
                </a:solidFill>
              </a:rPr>
              <a:t> Occupancy</a:t>
            </a:r>
            <a:endParaRPr lang="en-US" sz="2400" b="1" baseline="30000">
              <a:solidFill>
                <a:srgbClr val="000000"/>
              </a:solidFill>
            </a:endParaRPr>
          </a:p>
        </p:txBody>
      </p:sp>
      <p:sp>
        <p:nvSpPr>
          <p:cNvPr id="209929" name="Text Box 24"/>
          <p:cNvSpPr txBox="1">
            <a:spLocks noChangeArrowheads="1"/>
          </p:cNvSpPr>
          <p:nvPr/>
        </p:nvSpPr>
        <p:spPr bwMode="auto">
          <a:xfrm>
            <a:off x="3125788" y="6145213"/>
            <a:ext cx="3195637" cy="488950"/>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a:solidFill>
                  <a:srgbClr val="000000"/>
                </a:solidFill>
              </a:rPr>
              <a:t>of the </a:t>
            </a:r>
            <a:r>
              <a:rPr lang="en-US" b="1">
                <a:solidFill>
                  <a:srgbClr val="000000"/>
                </a:solidFill>
              </a:rPr>
              <a:t>DEKA</a:t>
            </a:r>
            <a:r>
              <a:rPr lang="en-US">
                <a:solidFill>
                  <a:srgbClr val="000000"/>
                </a:solidFill>
              </a:rPr>
              <a:t> Na Channel,</a:t>
            </a:r>
            <a:r>
              <a:rPr lang="en-US" b="1">
                <a:solidFill>
                  <a:srgbClr val="000000"/>
                </a:solidFill>
              </a:rPr>
              <a:t> 6 Å</a:t>
            </a:r>
            <a:br>
              <a:rPr lang="en-US" b="1">
                <a:solidFill>
                  <a:srgbClr val="000000"/>
                </a:solidFill>
              </a:rPr>
            </a:br>
            <a:endParaRPr lang="en-US" b="1">
              <a:solidFill>
                <a:srgbClr val="000000"/>
              </a:solidFill>
            </a:endParaRPr>
          </a:p>
        </p:txBody>
      </p:sp>
      <p:sp>
        <p:nvSpPr>
          <p:cNvPr id="209930" name="Text Box 25"/>
          <p:cNvSpPr txBox="1">
            <a:spLocks noChangeArrowheads="1"/>
          </p:cNvSpPr>
          <p:nvPr/>
        </p:nvSpPr>
        <p:spPr bwMode="auto">
          <a:xfrm rot="-5400000">
            <a:off x="339725" y="3336925"/>
            <a:ext cx="2767013" cy="366713"/>
          </a:xfrm>
          <a:prstGeom prst="rect">
            <a:avLst/>
          </a:prstGeom>
          <a:noFill/>
          <a:ln w="25400" algn="ctr">
            <a:noFill/>
            <a:miter lim="800000"/>
            <a:headEnd/>
            <a:tailEnd/>
          </a:ln>
        </p:spPr>
        <p:txBody>
          <a:bodyPr>
            <a:spAutoFit/>
          </a:bodyPr>
          <a:lstStyle/>
          <a:p>
            <a:pPr algn="ctr" eaLnBrk="0" hangingPunct="0">
              <a:spcBef>
                <a:spcPct val="50000"/>
              </a:spcBef>
            </a:pPr>
            <a:r>
              <a:rPr lang="en-US" sz="1800">
                <a:solidFill>
                  <a:srgbClr val="000000"/>
                </a:solidFill>
                <a:latin typeface="Times New Roman" pitchFamily="18" charset="0"/>
              </a:rPr>
              <a:t>Concentration    [Molar]</a:t>
            </a:r>
          </a:p>
        </p:txBody>
      </p:sp>
      <p:grpSp>
        <p:nvGrpSpPr>
          <p:cNvPr id="209931" name="Group 56"/>
          <p:cNvGrpSpPr>
            <a:grpSpLocks/>
          </p:cNvGrpSpPr>
          <p:nvPr/>
        </p:nvGrpSpPr>
        <p:grpSpPr bwMode="auto">
          <a:xfrm>
            <a:off x="0" y="2265363"/>
            <a:ext cx="6378575" cy="1806575"/>
            <a:chOff x="0" y="1427"/>
            <a:chExt cx="4018" cy="1138"/>
          </a:xfrm>
        </p:grpSpPr>
        <p:sp>
          <p:nvSpPr>
            <p:cNvPr id="209957" name="Line 38"/>
            <p:cNvSpPr>
              <a:spLocks noChangeShapeType="1"/>
            </p:cNvSpPr>
            <p:nvPr/>
          </p:nvSpPr>
          <p:spPr bwMode="auto">
            <a:xfrm flipV="1">
              <a:off x="4018" y="1853"/>
              <a:ext cx="0" cy="178"/>
            </a:xfrm>
            <a:prstGeom prst="line">
              <a:avLst/>
            </a:prstGeom>
            <a:noFill/>
            <a:ln w="25400">
              <a:solidFill>
                <a:srgbClr val="000000"/>
              </a:solidFill>
              <a:round/>
              <a:headEnd/>
              <a:tailEnd type="arrow" w="med" len="med"/>
            </a:ln>
          </p:spPr>
          <p:txBody>
            <a:bodyPr>
              <a:spAutoFit/>
            </a:bodyPr>
            <a:lstStyle/>
            <a:p>
              <a:endParaRPr lang="en-US">
                <a:solidFill>
                  <a:srgbClr val="000000"/>
                </a:solidFill>
              </a:endParaRPr>
            </a:p>
          </p:txBody>
        </p:sp>
        <p:sp>
          <p:nvSpPr>
            <p:cNvPr id="209958" name="Line 40"/>
            <p:cNvSpPr>
              <a:spLocks noChangeShapeType="1"/>
            </p:cNvSpPr>
            <p:nvPr/>
          </p:nvSpPr>
          <p:spPr bwMode="auto">
            <a:xfrm flipH="1" flipV="1">
              <a:off x="1859" y="1883"/>
              <a:ext cx="5" cy="197"/>
            </a:xfrm>
            <a:prstGeom prst="line">
              <a:avLst/>
            </a:prstGeom>
            <a:noFill/>
            <a:ln w="25400">
              <a:solidFill>
                <a:srgbClr val="000000"/>
              </a:solidFill>
              <a:round/>
              <a:headEnd/>
              <a:tailEnd type="arrow" w="med" len="med"/>
            </a:ln>
          </p:spPr>
          <p:txBody>
            <a:bodyPr>
              <a:spAutoFit/>
            </a:bodyPr>
            <a:lstStyle/>
            <a:p>
              <a:endParaRPr lang="en-US">
                <a:solidFill>
                  <a:srgbClr val="000000"/>
                </a:solidFill>
              </a:endParaRPr>
            </a:p>
          </p:txBody>
        </p:sp>
        <p:sp>
          <p:nvSpPr>
            <p:cNvPr id="209959" name="Line 41"/>
            <p:cNvSpPr>
              <a:spLocks noChangeShapeType="1"/>
            </p:cNvSpPr>
            <p:nvPr/>
          </p:nvSpPr>
          <p:spPr bwMode="auto">
            <a:xfrm>
              <a:off x="1873" y="2368"/>
              <a:ext cx="0" cy="197"/>
            </a:xfrm>
            <a:prstGeom prst="line">
              <a:avLst/>
            </a:prstGeom>
            <a:noFill/>
            <a:ln w="25400">
              <a:solidFill>
                <a:srgbClr val="000000"/>
              </a:solidFill>
              <a:round/>
              <a:headEnd/>
              <a:tailEnd type="arrow" w="med" len="med"/>
            </a:ln>
          </p:spPr>
          <p:txBody>
            <a:bodyPr>
              <a:spAutoFit/>
            </a:bodyPr>
            <a:lstStyle/>
            <a:p>
              <a:endParaRPr lang="en-US">
                <a:solidFill>
                  <a:srgbClr val="000000"/>
                </a:solidFill>
              </a:endParaRPr>
            </a:p>
          </p:txBody>
        </p:sp>
        <p:grpSp>
          <p:nvGrpSpPr>
            <p:cNvPr id="209960" name="Group 55"/>
            <p:cNvGrpSpPr>
              <a:grpSpLocks/>
            </p:cNvGrpSpPr>
            <p:nvPr/>
          </p:nvGrpSpPr>
          <p:grpSpPr bwMode="auto">
            <a:xfrm>
              <a:off x="0" y="1427"/>
              <a:ext cx="3478" cy="828"/>
              <a:chOff x="0" y="1427"/>
              <a:chExt cx="3478" cy="828"/>
            </a:xfrm>
          </p:grpSpPr>
          <p:grpSp>
            <p:nvGrpSpPr>
              <p:cNvPr id="209961" name="Group 51"/>
              <p:cNvGrpSpPr>
                <a:grpSpLocks/>
              </p:cNvGrpSpPr>
              <p:nvPr/>
            </p:nvGrpSpPr>
            <p:grpSpPr bwMode="auto">
              <a:xfrm>
                <a:off x="0" y="1427"/>
                <a:ext cx="1042" cy="828"/>
                <a:chOff x="0" y="1427"/>
                <a:chExt cx="1042" cy="828"/>
              </a:xfrm>
            </p:grpSpPr>
            <p:grpSp>
              <p:nvGrpSpPr>
                <p:cNvPr id="209963" name="Group 4"/>
                <p:cNvGrpSpPr>
                  <a:grpSpLocks/>
                </p:cNvGrpSpPr>
                <p:nvPr/>
              </p:nvGrpSpPr>
              <p:grpSpPr bwMode="auto">
                <a:xfrm>
                  <a:off x="0" y="1913"/>
                  <a:ext cx="451" cy="342"/>
                  <a:chOff x="1296" y="2421"/>
                  <a:chExt cx="451" cy="342"/>
                </a:xfrm>
              </p:grpSpPr>
              <p:sp>
                <p:nvSpPr>
                  <p:cNvPr id="209969" name="Oval 5"/>
                  <p:cNvSpPr>
                    <a:spLocks noChangeArrowheads="1"/>
                  </p:cNvSpPr>
                  <p:nvPr/>
                </p:nvSpPr>
                <p:spPr bwMode="auto">
                  <a:xfrm>
                    <a:off x="1349" y="2421"/>
                    <a:ext cx="340" cy="342"/>
                  </a:xfrm>
                  <a:prstGeom prst="ellipse">
                    <a:avLst/>
                  </a:prstGeom>
                  <a:gradFill rotWithShape="1">
                    <a:gsLst>
                      <a:gs pos="0">
                        <a:srgbClr val="5D84FF">
                          <a:alpha val="50998"/>
                        </a:srgbClr>
                      </a:gs>
                      <a:gs pos="100000">
                        <a:srgbClr val="2B3D76"/>
                      </a:gs>
                    </a:gsLst>
                    <a:path path="shape">
                      <a:fillToRect l="50000" t="50000" r="50000" b="50000"/>
                    </a:path>
                  </a:gradFill>
                  <a:ln w="25400" algn="ctr">
                    <a:noFill/>
                    <a:round/>
                    <a:headEnd/>
                    <a:tailEnd type="none" w="lg" len="lg"/>
                  </a:ln>
                </p:spPr>
                <p:txBody>
                  <a:bodyPr wrap="none" anchor="ctr"/>
                  <a:lstStyle/>
                  <a:p>
                    <a:pPr algn="ctr" eaLnBrk="0" hangingPunct="0">
                      <a:spcBef>
                        <a:spcPct val="50000"/>
                      </a:spcBef>
                    </a:pPr>
                    <a:endParaRPr lang="en-US">
                      <a:solidFill>
                        <a:srgbClr val="000000"/>
                      </a:solidFill>
                    </a:endParaRPr>
                  </a:p>
                </p:txBody>
              </p:sp>
              <p:sp>
                <p:nvSpPr>
                  <p:cNvPr id="209970" name="Text Box 6"/>
                  <p:cNvSpPr txBox="1">
                    <a:spLocks noChangeArrowheads="1"/>
                  </p:cNvSpPr>
                  <p:nvPr/>
                </p:nvSpPr>
                <p:spPr bwMode="auto">
                  <a:xfrm>
                    <a:off x="1296" y="2491"/>
                    <a:ext cx="451" cy="231"/>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800">
                        <a:solidFill>
                          <a:srgbClr val="000099"/>
                        </a:solidFill>
                      </a:rPr>
                      <a:t>K</a:t>
                    </a:r>
                    <a:r>
                      <a:rPr lang="en-US" sz="1800" baseline="30000">
                        <a:solidFill>
                          <a:srgbClr val="000099"/>
                        </a:solidFill>
                      </a:rPr>
                      <a:t>+</a:t>
                    </a:r>
                    <a:endParaRPr lang="en-US" sz="1800">
                      <a:solidFill>
                        <a:srgbClr val="000099"/>
                      </a:solidFill>
                    </a:endParaRPr>
                  </a:p>
                </p:txBody>
              </p:sp>
            </p:grpSp>
            <p:grpSp>
              <p:nvGrpSpPr>
                <p:cNvPr id="209964" name="Group 32"/>
                <p:cNvGrpSpPr>
                  <a:grpSpLocks/>
                </p:cNvGrpSpPr>
                <p:nvPr/>
              </p:nvGrpSpPr>
              <p:grpSpPr bwMode="auto">
                <a:xfrm>
                  <a:off x="0" y="1427"/>
                  <a:ext cx="451" cy="265"/>
                  <a:chOff x="282" y="1156"/>
                  <a:chExt cx="451" cy="265"/>
                </a:xfrm>
              </p:grpSpPr>
              <p:sp>
                <p:nvSpPr>
                  <p:cNvPr id="209967" name="Oval 11"/>
                  <p:cNvSpPr>
                    <a:spLocks noChangeArrowheads="1"/>
                  </p:cNvSpPr>
                  <p:nvPr/>
                </p:nvSpPr>
                <p:spPr bwMode="auto">
                  <a:xfrm>
                    <a:off x="368" y="1156"/>
                    <a:ext cx="265" cy="265"/>
                  </a:xfrm>
                  <a:prstGeom prst="ellipse">
                    <a:avLst/>
                  </a:prstGeom>
                  <a:gradFill rotWithShape="1">
                    <a:gsLst>
                      <a:gs pos="0">
                        <a:srgbClr val="339966"/>
                      </a:gs>
                      <a:gs pos="100000">
                        <a:srgbClr val="206040"/>
                      </a:gs>
                    </a:gsLst>
                    <a:path path="shape">
                      <a:fillToRect l="50000" t="50000" r="50000" b="50000"/>
                    </a:path>
                  </a:gradFill>
                  <a:ln w="9525" algn="ctr">
                    <a:solidFill>
                      <a:schemeClr val="tx1"/>
                    </a:solidFill>
                    <a:round/>
                    <a:headEnd/>
                    <a:tailEnd type="none" w="lg" len="lg"/>
                  </a:ln>
                </p:spPr>
                <p:txBody>
                  <a:bodyPr wrap="none" anchor="ctr"/>
                  <a:lstStyle/>
                  <a:p>
                    <a:pPr algn="ctr" eaLnBrk="0" hangingPunct="0">
                      <a:spcBef>
                        <a:spcPct val="50000"/>
                      </a:spcBef>
                    </a:pPr>
                    <a:endParaRPr lang="en-US">
                      <a:solidFill>
                        <a:srgbClr val="000000"/>
                      </a:solidFill>
                    </a:endParaRPr>
                  </a:p>
                </p:txBody>
              </p:sp>
              <p:sp>
                <p:nvSpPr>
                  <p:cNvPr id="209968" name="Text Box 12"/>
                  <p:cNvSpPr txBox="1">
                    <a:spLocks noChangeArrowheads="1"/>
                  </p:cNvSpPr>
                  <p:nvPr/>
                </p:nvSpPr>
                <p:spPr bwMode="auto">
                  <a:xfrm>
                    <a:off x="282" y="1182"/>
                    <a:ext cx="451" cy="212"/>
                  </a:xfrm>
                  <a:prstGeom prst="rect">
                    <a:avLst/>
                  </a:prstGeom>
                  <a:noFill/>
                  <a:ln w="9525" algn="ctr">
                    <a:noFill/>
                    <a:miter lim="800000"/>
                    <a:headEnd/>
                    <a:tailEnd type="none" w="lg" len="lg"/>
                  </a:ln>
                </p:spPr>
                <p:txBody>
                  <a:bodyPr>
                    <a:spAutoFit/>
                  </a:bodyPr>
                  <a:lstStyle/>
                  <a:p>
                    <a:pPr algn="ctr" eaLnBrk="0" hangingPunct="0">
                      <a:spcBef>
                        <a:spcPct val="50000"/>
                      </a:spcBef>
                    </a:pPr>
                    <a:r>
                      <a:rPr lang="en-US">
                        <a:solidFill>
                          <a:srgbClr val="000000"/>
                        </a:solidFill>
                      </a:rPr>
                      <a:t>Na</a:t>
                    </a:r>
                    <a:r>
                      <a:rPr lang="en-US" baseline="30000">
                        <a:solidFill>
                          <a:srgbClr val="000000"/>
                        </a:solidFill>
                      </a:rPr>
                      <a:t>+</a:t>
                    </a:r>
                    <a:endParaRPr lang="en-US">
                      <a:solidFill>
                        <a:srgbClr val="000000"/>
                      </a:solidFill>
                    </a:endParaRPr>
                  </a:p>
                </p:txBody>
              </p:sp>
            </p:grpSp>
            <p:sp>
              <p:nvSpPr>
                <p:cNvPr id="209965" name="Line 22"/>
                <p:cNvSpPr>
                  <a:spLocks noChangeShapeType="1"/>
                </p:cNvSpPr>
                <p:nvPr/>
              </p:nvSpPr>
              <p:spPr bwMode="auto">
                <a:xfrm flipV="1">
                  <a:off x="407" y="2087"/>
                  <a:ext cx="635" cy="0"/>
                </a:xfrm>
                <a:prstGeom prst="line">
                  <a:avLst/>
                </a:prstGeom>
                <a:noFill/>
                <a:ln w="41275">
                  <a:solidFill>
                    <a:srgbClr val="3366FF"/>
                  </a:solidFill>
                  <a:prstDash val="dash"/>
                  <a:round/>
                  <a:headEnd/>
                  <a:tailEnd type="none" w="lg" len="lg"/>
                </a:ln>
              </p:spPr>
              <p:txBody>
                <a:bodyPr tIns="0" bIns="0">
                  <a:spAutoFit/>
                </a:bodyPr>
                <a:lstStyle/>
                <a:p>
                  <a:endParaRPr lang="en-US">
                    <a:solidFill>
                      <a:srgbClr val="000000"/>
                    </a:solidFill>
                  </a:endParaRPr>
                </a:p>
              </p:txBody>
            </p:sp>
            <p:sp>
              <p:nvSpPr>
                <p:cNvPr id="209966" name="Line 23"/>
                <p:cNvSpPr>
                  <a:spLocks noChangeShapeType="1"/>
                </p:cNvSpPr>
                <p:nvPr/>
              </p:nvSpPr>
              <p:spPr bwMode="auto">
                <a:xfrm flipV="1">
                  <a:off x="419" y="1558"/>
                  <a:ext cx="512" cy="5"/>
                </a:xfrm>
                <a:prstGeom prst="line">
                  <a:avLst/>
                </a:prstGeom>
                <a:noFill/>
                <a:ln w="38100">
                  <a:solidFill>
                    <a:schemeClr val="tx1"/>
                  </a:solidFill>
                  <a:round/>
                  <a:headEnd/>
                  <a:tailEnd type="none" w="lg" len="lg"/>
                </a:ln>
              </p:spPr>
              <p:txBody>
                <a:bodyPr tIns="0" bIns="0">
                  <a:spAutoFit/>
                </a:bodyPr>
                <a:lstStyle/>
                <a:p>
                  <a:endParaRPr lang="en-US">
                    <a:solidFill>
                      <a:srgbClr val="000000"/>
                    </a:solidFill>
                  </a:endParaRPr>
                </a:p>
              </p:txBody>
            </p:sp>
          </p:grpSp>
          <p:sp>
            <p:nvSpPr>
              <p:cNvPr id="209962" name="Text Box 19"/>
              <p:cNvSpPr txBox="1">
                <a:spLocks noChangeArrowheads="1"/>
              </p:cNvSpPr>
              <p:nvPr/>
            </p:nvSpPr>
            <p:spPr bwMode="auto">
              <a:xfrm>
                <a:off x="2413" y="2103"/>
                <a:ext cx="1065" cy="134"/>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sz="1400">
                    <a:solidFill>
                      <a:srgbClr val="000000"/>
                    </a:solidFill>
                  </a:rPr>
                  <a:t>Selectivity Filter</a:t>
                </a:r>
              </a:p>
            </p:txBody>
          </p:sp>
        </p:grpSp>
      </p:grpSp>
      <p:grpSp>
        <p:nvGrpSpPr>
          <p:cNvPr id="209932" name="Group 63"/>
          <p:cNvGrpSpPr>
            <a:grpSpLocks/>
          </p:cNvGrpSpPr>
          <p:nvPr/>
        </p:nvGrpSpPr>
        <p:grpSpPr bwMode="auto">
          <a:xfrm>
            <a:off x="1965325" y="1706563"/>
            <a:ext cx="7178675" cy="3848100"/>
            <a:chOff x="1238" y="1075"/>
            <a:chExt cx="4522" cy="2424"/>
          </a:xfrm>
        </p:grpSpPr>
        <p:sp>
          <p:nvSpPr>
            <p:cNvPr id="209941" name="Oval 14" descr="Blue tissue paper"/>
            <p:cNvSpPr>
              <a:spLocks noChangeArrowheads="1"/>
            </p:cNvSpPr>
            <p:nvPr/>
          </p:nvSpPr>
          <p:spPr bwMode="auto">
            <a:xfrm>
              <a:off x="4362" y="2673"/>
              <a:ext cx="1389" cy="623"/>
            </a:xfrm>
            <a:prstGeom prst="ellipse">
              <a:avLst/>
            </a:prstGeom>
            <a:blipFill dpi="0" rotWithShape="1">
              <a:blip r:embed="rId3" cstate="print">
                <a:alphaModFix amt="31000"/>
              </a:blip>
              <a:srcRect/>
              <a:tile tx="0" ty="0" sx="100000" sy="100000" flip="none" algn="tl"/>
            </a:blipFill>
            <a:ln w="15875" algn="ctr">
              <a:solidFill>
                <a:srgbClr val="3366FF"/>
              </a:solidFill>
              <a:round/>
              <a:headEnd type="none" w="lg" len="lg"/>
              <a:tailEnd type="none" w="lg" len="lg"/>
            </a:ln>
          </p:spPr>
          <p:txBody>
            <a:bodyPr wrap="none" anchor="ctr"/>
            <a:lstStyle/>
            <a:p>
              <a:pPr algn="ctr" eaLnBrk="0" hangingPunct="0">
                <a:spcBef>
                  <a:spcPct val="50000"/>
                </a:spcBef>
              </a:pPr>
              <a:endParaRPr lang="en-US">
                <a:solidFill>
                  <a:srgbClr val="000000"/>
                </a:solidFill>
              </a:endParaRPr>
            </a:p>
          </p:txBody>
        </p:sp>
        <p:grpSp>
          <p:nvGrpSpPr>
            <p:cNvPr id="209942" name="Group 62"/>
            <p:cNvGrpSpPr>
              <a:grpSpLocks/>
            </p:cNvGrpSpPr>
            <p:nvPr/>
          </p:nvGrpSpPr>
          <p:grpSpPr bwMode="auto">
            <a:xfrm>
              <a:off x="1238" y="1075"/>
              <a:ext cx="4522" cy="2424"/>
              <a:chOff x="1238" y="1075"/>
              <a:chExt cx="4522" cy="2424"/>
            </a:xfrm>
          </p:grpSpPr>
          <p:sp>
            <p:nvSpPr>
              <p:cNvPr id="209943" name="Text Box 16"/>
              <p:cNvSpPr txBox="1">
                <a:spLocks noChangeArrowheads="1"/>
              </p:cNvSpPr>
              <p:nvPr/>
            </p:nvSpPr>
            <p:spPr bwMode="auto">
              <a:xfrm>
                <a:off x="4338" y="2709"/>
                <a:ext cx="1422" cy="520"/>
              </a:xfrm>
              <a:prstGeom prst="rect">
                <a:avLst/>
              </a:prstGeom>
              <a:noFill/>
              <a:ln w="25400" algn="ctr">
                <a:noFill/>
                <a:miter lim="800000"/>
                <a:headEnd type="none" w="lg" len="lg"/>
                <a:tailEnd type="none" w="lg" len="lg"/>
              </a:ln>
            </p:spPr>
            <p:txBody>
              <a:bodyPr>
                <a:spAutoFit/>
              </a:bodyPr>
              <a:lstStyle/>
              <a:p>
                <a:pPr algn="ctr" eaLnBrk="0" hangingPunct="0">
                  <a:spcBef>
                    <a:spcPct val="50000"/>
                  </a:spcBef>
                </a:pPr>
                <a:r>
                  <a:rPr lang="en-US" b="1">
                    <a:solidFill>
                      <a:srgbClr val="1147B3"/>
                    </a:solidFill>
                  </a:rPr>
                  <a:t>Na Selectivity </a:t>
                </a:r>
                <a:br>
                  <a:rPr lang="en-US" b="1">
                    <a:solidFill>
                      <a:srgbClr val="1147B3"/>
                    </a:solidFill>
                  </a:rPr>
                </a:br>
                <a:r>
                  <a:rPr lang="en-US" b="1">
                    <a:solidFill>
                      <a:srgbClr val="1147B3"/>
                    </a:solidFill>
                  </a:rPr>
                  <a:t>because 0 K</a:t>
                </a:r>
                <a:r>
                  <a:rPr lang="en-US" b="1" baseline="30000">
                    <a:solidFill>
                      <a:srgbClr val="1147B3"/>
                    </a:solidFill>
                  </a:rPr>
                  <a:t>+</a:t>
                </a:r>
                <a:r>
                  <a:rPr lang="en-US" b="1">
                    <a:solidFill>
                      <a:srgbClr val="1147B3"/>
                    </a:solidFill>
                  </a:rPr>
                  <a:t> </a:t>
                </a:r>
                <a:br>
                  <a:rPr lang="en-US" b="1">
                    <a:solidFill>
                      <a:srgbClr val="1147B3"/>
                    </a:solidFill>
                  </a:rPr>
                </a:br>
                <a:r>
                  <a:rPr lang="en-US" b="1">
                    <a:solidFill>
                      <a:srgbClr val="1147B3"/>
                    </a:solidFill>
                  </a:rPr>
                  <a:t>in Depletion Zone</a:t>
                </a:r>
              </a:p>
            </p:txBody>
          </p:sp>
          <p:grpSp>
            <p:nvGrpSpPr>
              <p:cNvPr id="209944" name="Group 61"/>
              <p:cNvGrpSpPr>
                <a:grpSpLocks/>
              </p:cNvGrpSpPr>
              <p:nvPr/>
            </p:nvGrpSpPr>
            <p:grpSpPr bwMode="auto">
              <a:xfrm>
                <a:off x="1238" y="1075"/>
                <a:ext cx="3240" cy="2424"/>
                <a:chOff x="1238" y="1075"/>
                <a:chExt cx="3240" cy="2424"/>
              </a:xfrm>
            </p:grpSpPr>
            <p:pic>
              <p:nvPicPr>
                <p:cNvPr id="209946" name="Picture 2" descr="Fig5-forBob"/>
                <p:cNvPicPr>
                  <a:picLocks noChangeAspect="1" noChangeArrowheads="1"/>
                </p:cNvPicPr>
                <p:nvPr/>
              </p:nvPicPr>
              <p:blipFill>
                <a:blip r:embed="rId4" cstate="print"/>
                <a:srcRect/>
                <a:stretch>
                  <a:fillRect/>
                </a:stretch>
              </p:blipFill>
              <p:spPr bwMode="auto">
                <a:xfrm>
                  <a:off x="1238" y="1075"/>
                  <a:ext cx="3240" cy="2424"/>
                </a:xfrm>
                <a:prstGeom prst="rect">
                  <a:avLst/>
                </a:prstGeom>
                <a:noFill/>
                <a:ln w="9525">
                  <a:noFill/>
                  <a:miter lim="800000"/>
                  <a:headEnd/>
                  <a:tailEnd/>
                </a:ln>
              </p:spPr>
            </p:pic>
            <p:sp>
              <p:nvSpPr>
                <p:cNvPr id="209947" name="Rectangle 18" descr="Bouquet"/>
                <p:cNvSpPr>
                  <a:spLocks noChangeArrowheads="1"/>
                </p:cNvSpPr>
                <p:nvPr/>
              </p:nvSpPr>
              <p:spPr bwMode="auto">
                <a:xfrm>
                  <a:off x="2478" y="1872"/>
                  <a:ext cx="896" cy="749"/>
                </a:xfrm>
                <a:prstGeom prst="rect">
                  <a:avLst/>
                </a:prstGeom>
                <a:blipFill dpi="0" rotWithShape="1">
                  <a:blip r:embed="rId5" cstate="print">
                    <a:alphaModFix amt="40000"/>
                  </a:blip>
                  <a:srcRect/>
                  <a:tile tx="0" ty="0" sx="100000" sy="100000" flip="none" algn="tl"/>
                </a:blipFill>
                <a:ln w="25400" algn="ctr">
                  <a:noFill/>
                  <a:miter lim="800000"/>
                  <a:headEnd/>
                  <a:tailEnd type="none" w="lg" len="lg"/>
                </a:ln>
              </p:spPr>
              <p:txBody>
                <a:bodyPr tIns="0" bIns="0" anchor="ctr">
                  <a:spAutoFit/>
                </a:bodyPr>
                <a:lstStyle/>
                <a:p>
                  <a:pPr algn="ctr" eaLnBrk="0" hangingPunct="0">
                    <a:spcBef>
                      <a:spcPct val="50000"/>
                    </a:spcBef>
                  </a:pPr>
                  <a:endParaRPr lang="en-US">
                    <a:solidFill>
                      <a:srgbClr val="000000"/>
                    </a:solidFill>
                  </a:endParaRPr>
                </a:p>
              </p:txBody>
            </p:sp>
            <p:grpSp>
              <p:nvGrpSpPr>
                <p:cNvPr id="209948" name="Group 44"/>
                <p:cNvGrpSpPr>
                  <a:grpSpLocks/>
                </p:cNvGrpSpPr>
                <p:nvPr/>
              </p:nvGrpSpPr>
              <p:grpSpPr bwMode="auto">
                <a:xfrm>
                  <a:off x="1469" y="1868"/>
                  <a:ext cx="2936" cy="741"/>
                  <a:chOff x="1469" y="1856"/>
                  <a:chExt cx="2936" cy="741"/>
                </a:xfrm>
              </p:grpSpPr>
              <p:grpSp>
                <p:nvGrpSpPr>
                  <p:cNvPr id="209949" name="Group 26"/>
                  <p:cNvGrpSpPr>
                    <a:grpSpLocks/>
                  </p:cNvGrpSpPr>
                  <p:nvPr/>
                </p:nvGrpSpPr>
                <p:grpSpPr bwMode="auto">
                  <a:xfrm>
                    <a:off x="3800" y="2041"/>
                    <a:ext cx="451" cy="342"/>
                    <a:chOff x="1296" y="2421"/>
                    <a:chExt cx="451" cy="342"/>
                  </a:xfrm>
                </p:grpSpPr>
                <p:sp>
                  <p:nvSpPr>
                    <p:cNvPr id="209955" name="Oval 27"/>
                    <p:cNvSpPr>
                      <a:spLocks noChangeArrowheads="1"/>
                    </p:cNvSpPr>
                    <p:nvPr/>
                  </p:nvSpPr>
                  <p:spPr bwMode="auto">
                    <a:xfrm>
                      <a:off x="1349" y="2421"/>
                      <a:ext cx="340" cy="342"/>
                    </a:xfrm>
                    <a:prstGeom prst="ellipse">
                      <a:avLst/>
                    </a:prstGeom>
                    <a:gradFill rotWithShape="1">
                      <a:gsLst>
                        <a:gs pos="0">
                          <a:srgbClr val="5D84FF">
                            <a:alpha val="50998"/>
                          </a:srgbClr>
                        </a:gs>
                        <a:gs pos="100000">
                          <a:srgbClr val="2B3D76"/>
                        </a:gs>
                      </a:gsLst>
                      <a:path path="shape">
                        <a:fillToRect l="50000" t="50000" r="50000" b="50000"/>
                      </a:path>
                    </a:gradFill>
                    <a:ln w="25400" algn="ctr">
                      <a:noFill/>
                      <a:round/>
                      <a:headEnd/>
                      <a:tailEnd type="none" w="lg" len="lg"/>
                    </a:ln>
                  </p:spPr>
                  <p:txBody>
                    <a:bodyPr wrap="none" anchor="ctr"/>
                    <a:lstStyle/>
                    <a:p>
                      <a:pPr algn="ctr" eaLnBrk="0" hangingPunct="0">
                        <a:spcBef>
                          <a:spcPct val="50000"/>
                        </a:spcBef>
                      </a:pPr>
                      <a:endParaRPr lang="en-US">
                        <a:solidFill>
                          <a:srgbClr val="000000"/>
                        </a:solidFill>
                      </a:endParaRPr>
                    </a:p>
                  </p:txBody>
                </p:sp>
                <p:sp>
                  <p:nvSpPr>
                    <p:cNvPr id="209956" name="Text Box 28"/>
                    <p:cNvSpPr txBox="1">
                      <a:spLocks noChangeArrowheads="1"/>
                    </p:cNvSpPr>
                    <p:nvPr/>
                  </p:nvSpPr>
                  <p:spPr bwMode="auto">
                    <a:xfrm>
                      <a:off x="1296" y="2491"/>
                      <a:ext cx="451" cy="231"/>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800">
                          <a:solidFill>
                            <a:srgbClr val="000099"/>
                          </a:solidFill>
                        </a:rPr>
                        <a:t>K</a:t>
                      </a:r>
                      <a:r>
                        <a:rPr lang="en-US" sz="1800" baseline="30000">
                          <a:solidFill>
                            <a:srgbClr val="000099"/>
                          </a:solidFill>
                        </a:rPr>
                        <a:t>+</a:t>
                      </a:r>
                      <a:endParaRPr lang="en-US" sz="1800">
                        <a:solidFill>
                          <a:srgbClr val="000099"/>
                        </a:solidFill>
                      </a:endParaRPr>
                    </a:p>
                  </p:txBody>
                </p:sp>
              </p:grpSp>
              <p:grpSp>
                <p:nvGrpSpPr>
                  <p:cNvPr id="209950" name="Group 33"/>
                  <p:cNvGrpSpPr>
                    <a:grpSpLocks/>
                  </p:cNvGrpSpPr>
                  <p:nvPr/>
                </p:nvGrpSpPr>
                <p:grpSpPr bwMode="auto">
                  <a:xfrm>
                    <a:off x="1649" y="2095"/>
                    <a:ext cx="451" cy="265"/>
                    <a:chOff x="282" y="1156"/>
                    <a:chExt cx="451" cy="265"/>
                  </a:xfrm>
                </p:grpSpPr>
                <p:sp>
                  <p:nvSpPr>
                    <p:cNvPr id="209953" name="Oval 34"/>
                    <p:cNvSpPr>
                      <a:spLocks noChangeArrowheads="1"/>
                    </p:cNvSpPr>
                    <p:nvPr/>
                  </p:nvSpPr>
                  <p:spPr bwMode="auto">
                    <a:xfrm>
                      <a:off x="368" y="1156"/>
                      <a:ext cx="265" cy="265"/>
                    </a:xfrm>
                    <a:prstGeom prst="ellipse">
                      <a:avLst/>
                    </a:prstGeom>
                    <a:gradFill rotWithShape="1">
                      <a:gsLst>
                        <a:gs pos="0">
                          <a:srgbClr val="339966"/>
                        </a:gs>
                        <a:gs pos="100000">
                          <a:srgbClr val="206040"/>
                        </a:gs>
                      </a:gsLst>
                      <a:path path="shape">
                        <a:fillToRect l="50000" t="50000" r="50000" b="50000"/>
                      </a:path>
                    </a:gradFill>
                    <a:ln w="9525" algn="ctr">
                      <a:solidFill>
                        <a:schemeClr val="tx1"/>
                      </a:solidFill>
                      <a:round/>
                      <a:headEnd/>
                      <a:tailEnd type="none" w="lg" len="lg"/>
                    </a:ln>
                  </p:spPr>
                  <p:txBody>
                    <a:bodyPr wrap="none" anchor="ctr"/>
                    <a:lstStyle/>
                    <a:p>
                      <a:pPr algn="ctr" eaLnBrk="0" hangingPunct="0">
                        <a:spcBef>
                          <a:spcPct val="50000"/>
                        </a:spcBef>
                      </a:pPr>
                      <a:endParaRPr lang="en-US">
                        <a:solidFill>
                          <a:srgbClr val="000000"/>
                        </a:solidFill>
                      </a:endParaRPr>
                    </a:p>
                  </p:txBody>
                </p:sp>
                <p:sp>
                  <p:nvSpPr>
                    <p:cNvPr id="209954" name="Text Box 35"/>
                    <p:cNvSpPr txBox="1">
                      <a:spLocks noChangeArrowheads="1"/>
                    </p:cNvSpPr>
                    <p:nvPr/>
                  </p:nvSpPr>
                  <p:spPr bwMode="auto">
                    <a:xfrm>
                      <a:off x="282" y="1182"/>
                      <a:ext cx="451" cy="212"/>
                    </a:xfrm>
                    <a:prstGeom prst="rect">
                      <a:avLst/>
                    </a:prstGeom>
                    <a:noFill/>
                    <a:ln w="9525" algn="ctr">
                      <a:noFill/>
                      <a:miter lim="800000"/>
                      <a:headEnd/>
                      <a:tailEnd type="none" w="lg" len="lg"/>
                    </a:ln>
                  </p:spPr>
                  <p:txBody>
                    <a:bodyPr>
                      <a:spAutoFit/>
                    </a:bodyPr>
                    <a:lstStyle/>
                    <a:p>
                      <a:pPr algn="ctr" eaLnBrk="0" hangingPunct="0">
                        <a:spcBef>
                          <a:spcPct val="50000"/>
                        </a:spcBef>
                      </a:pPr>
                      <a:r>
                        <a:rPr lang="en-US">
                          <a:solidFill>
                            <a:srgbClr val="000000"/>
                          </a:solidFill>
                        </a:rPr>
                        <a:t>Na</a:t>
                      </a:r>
                      <a:r>
                        <a:rPr lang="en-US" baseline="30000">
                          <a:solidFill>
                            <a:srgbClr val="000000"/>
                          </a:solidFill>
                        </a:rPr>
                        <a:t>+</a:t>
                      </a:r>
                      <a:endParaRPr lang="en-US">
                        <a:solidFill>
                          <a:srgbClr val="000000"/>
                        </a:solidFill>
                      </a:endParaRPr>
                    </a:p>
                  </p:txBody>
                </p:sp>
              </p:grpSp>
              <p:sp>
                <p:nvSpPr>
                  <p:cNvPr id="209951" name="Line 36"/>
                  <p:cNvSpPr>
                    <a:spLocks noChangeShapeType="1"/>
                  </p:cNvSpPr>
                  <p:nvPr/>
                </p:nvSpPr>
                <p:spPr bwMode="auto">
                  <a:xfrm flipV="1">
                    <a:off x="1469" y="1856"/>
                    <a:ext cx="2929" cy="4"/>
                  </a:xfrm>
                  <a:prstGeom prst="line">
                    <a:avLst/>
                  </a:prstGeom>
                  <a:noFill/>
                  <a:ln w="25400" cap="rnd">
                    <a:solidFill>
                      <a:srgbClr val="000000"/>
                    </a:solidFill>
                    <a:prstDash val="sysDot"/>
                    <a:round/>
                    <a:headEnd/>
                    <a:tailEnd/>
                  </a:ln>
                </p:spPr>
                <p:txBody>
                  <a:bodyPr>
                    <a:spAutoFit/>
                  </a:bodyPr>
                  <a:lstStyle/>
                  <a:p>
                    <a:endParaRPr lang="en-US">
                      <a:solidFill>
                        <a:srgbClr val="000000"/>
                      </a:solidFill>
                    </a:endParaRPr>
                  </a:p>
                </p:txBody>
              </p:sp>
              <p:sp>
                <p:nvSpPr>
                  <p:cNvPr id="209952" name="Line 37"/>
                  <p:cNvSpPr>
                    <a:spLocks noChangeShapeType="1"/>
                  </p:cNvSpPr>
                  <p:nvPr/>
                </p:nvSpPr>
                <p:spPr bwMode="auto">
                  <a:xfrm flipV="1">
                    <a:off x="1476" y="2593"/>
                    <a:ext cx="2929" cy="4"/>
                  </a:xfrm>
                  <a:prstGeom prst="line">
                    <a:avLst/>
                  </a:prstGeom>
                  <a:noFill/>
                  <a:ln w="25400" cap="rnd">
                    <a:solidFill>
                      <a:srgbClr val="000000"/>
                    </a:solidFill>
                    <a:prstDash val="sysDot"/>
                    <a:round/>
                    <a:headEnd/>
                    <a:tailEnd/>
                  </a:ln>
                </p:spPr>
                <p:txBody>
                  <a:bodyPr>
                    <a:spAutoFit/>
                  </a:bodyPr>
                  <a:lstStyle/>
                  <a:p>
                    <a:endParaRPr lang="en-US">
                      <a:solidFill>
                        <a:srgbClr val="000000"/>
                      </a:solidFill>
                    </a:endParaRPr>
                  </a:p>
                </p:txBody>
              </p:sp>
            </p:grpSp>
          </p:grpSp>
          <p:sp>
            <p:nvSpPr>
              <p:cNvPr id="209945" name="Line 39"/>
              <p:cNvSpPr>
                <a:spLocks noChangeShapeType="1"/>
              </p:cNvSpPr>
              <p:nvPr/>
            </p:nvSpPr>
            <p:spPr bwMode="auto">
              <a:xfrm>
                <a:off x="4022" y="2402"/>
                <a:ext cx="0" cy="188"/>
              </a:xfrm>
              <a:prstGeom prst="line">
                <a:avLst/>
              </a:prstGeom>
              <a:noFill/>
              <a:ln w="25400">
                <a:solidFill>
                  <a:srgbClr val="000000"/>
                </a:solidFill>
                <a:round/>
                <a:headEnd/>
                <a:tailEnd type="arrow" w="med" len="med"/>
              </a:ln>
            </p:spPr>
            <p:txBody>
              <a:bodyPr>
                <a:spAutoFit/>
              </a:bodyPr>
              <a:lstStyle/>
              <a:p>
                <a:endParaRPr lang="en-US">
                  <a:solidFill>
                    <a:srgbClr val="000000"/>
                  </a:solidFill>
                </a:endParaRPr>
              </a:p>
            </p:txBody>
          </p:sp>
        </p:grpSp>
      </p:grpSp>
      <p:grpSp>
        <p:nvGrpSpPr>
          <p:cNvPr id="209933" name="Group 45"/>
          <p:cNvGrpSpPr>
            <a:grpSpLocks/>
          </p:cNvGrpSpPr>
          <p:nvPr/>
        </p:nvGrpSpPr>
        <p:grpSpPr bwMode="auto">
          <a:xfrm>
            <a:off x="2330450" y="2984500"/>
            <a:ext cx="4640263" cy="2314575"/>
            <a:chOff x="1474" y="1862"/>
            <a:chExt cx="2923" cy="1458"/>
          </a:xfrm>
        </p:grpSpPr>
        <p:sp>
          <p:nvSpPr>
            <p:cNvPr id="209938" name="Rectangle 43"/>
            <p:cNvSpPr>
              <a:spLocks noChangeArrowheads="1"/>
            </p:cNvSpPr>
            <p:nvPr/>
          </p:nvSpPr>
          <p:spPr bwMode="auto">
            <a:xfrm>
              <a:off x="3384" y="1872"/>
              <a:ext cx="1013" cy="715"/>
            </a:xfrm>
            <a:prstGeom prst="rect">
              <a:avLst/>
            </a:prstGeom>
            <a:blipFill dpi="0" rotWithShape="1">
              <a:blip r:embed="rId5" cstate="print">
                <a:alphaModFix amt="8000"/>
              </a:blip>
              <a:srcRect/>
              <a:tile tx="0" ty="0" sx="100000" sy="100000" flip="none" algn="tl"/>
            </a:blipFill>
            <a:ln w="25400" algn="ctr">
              <a:noFill/>
              <a:miter lim="800000"/>
              <a:headEnd/>
              <a:tailEnd/>
            </a:ln>
          </p:spPr>
          <p:txBody>
            <a:bodyPr wrap="none" anchor="ctr">
              <a:spAutoFit/>
            </a:bodyPr>
            <a:lstStyle/>
            <a:p>
              <a:pPr algn="ctr" eaLnBrk="0" hangingPunct="0">
                <a:spcBef>
                  <a:spcPct val="50000"/>
                </a:spcBef>
              </a:pPr>
              <a:endParaRPr lang="en-US">
                <a:solidFill>
                  <a:srgbClr val="000000"/>
                </a:solidFill>
              </a:endParaRPr>
            </a:p>
          </p:txBody>
        </p:sp>
        <p:sp>
          <p:nvSpPr>
            <p:cNvPr id="209939" name="Rectangle 42"/>
            <p:cNvSpPr>
              <a:spLocks noChangeArrowheads="1"/>
            </p:cNvSpPr>
            <p:nvPr/>
          </p:nvSpPr>
          <p:spPr bwMode="auto">
            <a:xfrm>
              <a:off x="1474" y="1862"/>
              <a:ext cx="998" cy="730"/>
            </a:xfrm>
            <a:prstGeom prst="rect">
              <a:avLst/>
            </a:prstGeom>
            <a:blipFill dpi="0" rotWithShape="1">
              <a:blip r:embed="rId5" cstate="print">
                <a:alphaModFix amt="8000"/>
              </a:blip>
              <a:srcRect/>
              <a:tile tx="0" ty="0" sx="100000" sy="100000" flip="none" algn="tl"/>
            </a:blipFill>
            <a:ln w="25400" algn="ctr">
              <a:noFill/>
              <a:miter lim="800000"/>
              <a:headEnd/>
              <a:tailEnd/>
            </a:ln>
          </p:spPr>
          <p:txBody>
            <a:bodyPr wrap="none" anchor="ctr">
              <a:spAutoFit/>
            </a:bodyPr>
            <a:lstStyle/>
            <a:p>
              <a:pPr algn="ctr" eaLnBrk="0" hangingPunct="0">
                <a:spcBef>
                  <a:spcPct val="50000"/>
                </a:spcBef>
              </a:pPr>
              <a:endParaRPr lang="en-US">
                <a:solidFill>
                  <a:srgbClr val="000000"/>
                </a:solidFill>
              </a:endParaRPr>
            </a:p>
          </p:txBody>
        </p:sp>
        <p:sp>
          <p:nvSpPr>
            <p:cNvPr id="209940" name="Line 15" descr="Blue tissue paper"/>
            <p:cNvSpPr>
              <a:spLocks noChangeShapeType="1"/>
            </p:cNvSpPr>
            <p:nvPr/>
          </p:nvSpPr>
          <p:spPr bwMode="auto">
            <a:xfrm flipV="1">
              <a:off x="2927" y="2913"/>
              <a:ext cx="1446" cy="407"/>
            </a:xfrm>
            <a:prstGeom prst="line">
              <a:avLst/>
            </a:prstGeom>
            <a:noFill/>
            <a:ln w="25400">
              <a:solidFill>
                <a:srgbClr val="1C5DDE"/>
              </a:solidFill>
              <a:prstDash val="sysDot"/>
              <a:round/>
              <a:headEnd type="none" w="lg" len="lg"/>
              <a:tailEnd type="none" w="lg" len="lg"/>
            </a:ln>
          </p:spPr>
          <p:txBody>
            <a:bodyPr wrap="none" anchor="ctr"/>
            <a:lstStyle/>
            <a:p>
              <a:endParaRPr lang="en-US">
                <a:solidFill>
                  <a:srgbClr val="000000"/>
                </a:solidFill>
              </a:endParaRPr>
            </a:p>
          </p:txBody>
        </p:sp>
      </p:grpSp>
      <p:grpSp>
        <p:nvGrpSpPr>
          <p:cNvPr id="15" name="Group 65"/>
          <p:cNvGrpSpPr>
            <a:grpSpLocks/>
          </p:cNvGrpSpPr>
          <p:nvPr/>
        </p:nvGrpSpPr>
        <p:grpSpPr bwMode="auto">
          <a:xfrm>
            <a:off x="3954463" y="876300"/>
            <a:ext cx="4579937" cy="1162050"/>
            <a:chOff x="2491" y="552"/>
            <a:chExt cx="2885" cy="732"/>
          </a:xfrm>
        </p:grpSpPr>
        <p:sp>
          <p:nvSpPr>
            <p:cNvPr id="209935" name="Oval 57"/>
            <p:cNvSpPr>
              <a:spLocks noChangeArrowheads="1"/>
            </p:cNvSpPr>
            <p:nvPr/>
          </p:nvSpPr>
          <p:spPr bwMode="auto">
            <a:xfrm>
              <a:off x="4074" y="552"/>
              <a:ext cx="1302" cy="570"/>
            </a:xfrm>
            <a:prstGeom prst="ellipse">
              <a:avLst/>
            </a:prstGeom>
            <a:solidFill>
              <a:srgbClr val="DAEAF4">
                <a:alpha val="65097"/>
              </a:srgbClr>
            </a:solidFill>
            <a:ln w="9525" algn="ctr">
              <a:solidFill>
                <a:srgbClr val="0000FF"/>
              </a:solidFill>
              <a:round/>
              <a:headEnd/>
              <a:tailEnd/>
            </a:ln>
          </p:spPr>
          <p:txBody>
            <a:bodyPr wrap="none" anchor="ctr"/>
            <a:lstStyle/>
            <a:p>
              <a:pPr algn="ctr" eaLnBrk="0" hangingPunct="0">
                <a:spcBef>
                  <a:spcPct val="50000"/>
                </a:spcBef>
              </a:pPr>
              <a:r>
                <a:rPr lang="en-US" sz="1400" b="1">
                  <a:solidFill>
                    <a:srgbClr val="000000"/>
                  </a:solidFill>
                </a:rPr>
                <a:t>Binding Sites</a:t>
              </a:r>
              <a:br>
                <a:rPr lang="en-US" sz="1400" b="1">
                  <a:solidFill>
                    <a:srgbClr val="000000"/>
                  </a:solidFill>
                </a:rPr>
              </a:br>
              <a:r>
                <a:rPr lang="en-US" sz="1400" b="1">
                  <a:solidFill>
                    <a:srgbClr val="000000"/>
                  </a:solidFill>
                </a:rPr>
                <a:t>NOT  SELECTIVE</a:t>
              </a:r>
            </a:p>
          </p:txBody>
        </p:sp>
        <p:sp>
          <p:nvSpPr>
            <p:cNvPr id="209936" name="Line 59"/>
            <p:cNvSpPr>
              <a:spLocks noChangeShapeType="1"/>
            </p:cNvSpPr>
            <p:nvPr/>
          </p:nvSpPr>
          <p:spPr bwMode="auto">
            <a:xfrm flipV="1">
              <a:off x="3612" y="960"/>
              <a:ext cx="480" cy="324"/>
            </a:xfrm>
            <a:prstGeom prst="line">
              <a:avLst/>
            </a:prstGeom>
            <a:noFill/>
            <a:ln w="15875">
              <a:solidFill>
                <a:srgbClr val="0000FF"/>
              </a:solidFill>
              <a:prstDash val="dash"/>
              <a:round/>
              <a:headEnd/>
              <a:tailEnd/>
            </a:ln>
          </p:spPr>
          <p:txBody>
            <a:bodyPr/>
            <a:lstStyle/>
            <a:p>
              <a:endParaRPr lang="en-US">
                <a:solidFill>
                  <a:srgbClr val="000000"/>
                </a:solidFill>
              </a:endParaRPr>
            </a:p>
          </p:txBody>
        </p:sp>
        <p:sp>
          <p:nvSpPr>
            <p:cNvPr id="209937" name="Line 60"/>
            <p:cNvSpPr>
              <a:spLocks noChangeShapeType="1"/>
            </p:cNvSpPr>
            <p:nvPr/>
          </p:nvSpPr>
          <p:spPr bwMode="auto">
            <a:xfrm flipV="1">
              <a:off x="2491" y="907"/>
              <a:ext cx="1572" cy="360"/>
            </a:xfrm>
            <a:prstGeom prst="line">
              <a:avLst/>
            </a:prstGeom>
            <a:noFill/>
            <a:ln w="15875">
              <a:solidFill>
                <a:srgbClr val="0000FF"/>
              </a:solidFill>
              <a:prstDash val="dash"/>
              <a:round/>
              <a:headEnd/>
              <a:tailEnd/>
            </a:ln>
          </p:spPr>
          <p:txBody>
            <a:bodyPr/>
            <a:lstStyle/>
            <a:p>
              <a:endParaRPr lang="en-US">
                <a:solidFill>
                  <a:srgbClr val="000000"/>
                </a:solidFill>
              </a:endParaRPr>
            </a:p>
          </p:txBody>
        </p:sp>
      </p:grpSp>
    </p:spTree>
    <p:extLst>
      <p:ext uri="{BB962C8B-B14F-4D97-AF65-F5344CB8AC3E}">
        <p14:creationId xmlns:p14="http://schemas.microsoft.com/office/powerpoint/2010/main" val="197382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3" fill="hold" nodeType="afterEffect">
                                  <p:stCondLst>
                                    <p:cond delay="15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2000" fill="hold"/>
                                        <p:tgtEl>
                                          <p:spTgt spid="15"/>
                                        </p:tgtEl>
                                        <p:attrNameLst>
                                          <p:attrName>ppt_x</p:attrName>
                                        </p:attrNameLst>
                                      </p:cBhvr>
                                      <p:tavLst>
                                        <p:tav tm="0">
                                          <p:val>
                                            <p:strVal val="1+#ppt_w/2"/>
                                          </p:val>
                                        </p:tav>
                                        <p:tav tm="100000">
                                          <p:val>
                                            <p:strVal val="#ppt_x"/>
                                          </p:val>
                                        </p:tav>
                                      </p:tavLst>
                                    </p:anim>
                                    <p:anim calcmode="lin" valueType="num">
                                      <p:cBhvr additive="base">
                                        <p:cTn id="13"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85" name="Slide Number Placeholder 5"/>
          <p:cNvSpPr>
            <a:spLocks noGrp="1"/>
          </p:cNvSpPr>
          <p:nvPr>
            <p:ph type="sldNum" sz="quarter" idx="12"/>
          </p:nvPr>
        </p:nvSpPr>
        <p:spPr>
          <a:noFill/>
        </p:spPr>
        <p:txBody>
          <a:bodyPr/>
          <a:lstStyle/>
          <a:p>
            <a:fld id="{7404B22C-F20F-45B1-8069-48243B63A651}" type="slidenum">
              <a:rPr lang="en-US" smtClean="0">
                <a:latin typeface="Arial" pitchFamily="34" charset="0"/>
                <a:cs typeface="Arial" pitchFamily="34" charset="0"/>
              </a:rPr>
              <a:pPr/>
              <a:t>45</a:t>
            </a:fld>
            <a:endParaRPr lang="en-US" smtClean="0">
              <a:latin typeface="Arial" pitchFamily="34" charset="0"/>
              <a:cs typeface="Arial" pitchFamily="34" charset="0"/>
            </a:endParaRPr>
          </a:p>
        </p:txBody>
      </p:sp>
      <p:sp>
        <p:nvSpPr>
          <p:cNvPr id="20486" name="Text Box 2"/>
          <p:cNvSpPr txBox="1">
            <a:spLocks noChangeArrowheads="1"/>
          </p:cNvSpPr>
          <p:nvPr/>
        </p:nvSpPr>
        <p:spPr bwMode="auto">
          <a:xfrm>
            <a:off x="4224338" y="4130675"/>
            <a:ext cx="2165350" cy="304800"/>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400">
                <a:solidFill>
                  <a:srgbClr val="000000"/>
                </a:solidFill>
              </a:rPr>
              <a:t>Selectivity Filter</a:t>
            </a:r>
          </a:p>
        </p:txBody>
      </p:sp>
      <p:sp>
        <p:nvSpPr>
          <p:cNvPr id="20487" name="Text Box 3"/>
          <p:cNvSpPr txBox="1">
            <a:spLocks noChangeArrowheads="1"/>
          </p:cNvSpPr>
          <p:nvPr/>
        </p:nvSpPr>
        <p:spPr bwMode="auto">
          <a:xfrm>
            <a:off x="4089400" y="1314450"/>
            <a:ext cx="2165350" cy="304800"/>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400">
                <a:solidFill>
                  <a:srgbClr val="000000"/>
                </a:solidFill>
              </a:rPr>
              <a:t>Selectivity Filter</a:t>
            </a:r>
          </a:p>
        </p:txBody>
      </p:sp>
      <p:sp>
        <p:nvSpPr>
          <p:cNvPr id="20488" name="Text Box 4"/>
          <p:cNvSpPr txBox="1">
            <a:spLocks noChangeArrowheads="1"/>
          </p:cNvSpPr>
          <p:nvPr/>
        </p:nvSpPr>
        <p:spPr bwMode="auto">
          <a:xfrm>
            <a:off x="935038" y="1347788"/>
            <a:ext cx="2165350" cy="304800"/>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400">
                <a:solidFill>
                  <a:srgbClr val="000000"/>
                </a:solidFill>
              </a:rPr>
              <a:t>Selectivity Filter</a:t>
            </a:r>
          </a:p>
        </p:txBody>
      </p:sp>
      <p:grpSp>
        <p:nvGrpSpPr>
          <p:cNvPr id="20489" name="Group 5"/>
          <p:cNvGrpSpPr>
            <a:grpSpLocks/>
          </p:cNvGrpSpPr>
          <p:nvPr/>
        </p:nvGrpSpPr>
        <p:grpSpPr bwMode="auto">
          <a:xfrm>
            <a:off x="933450" y="5337175"/>
            <a:ext cx="2165350" cy="304800"/>
            <a:chOff x="588" y="3362"/>
            <a:chExt cx="1364" cy="192"/>
          </a:xfrm>
        </p:grpSpPr>
        <p:sp>
          <p:nvSpPr>
            <p:cNvPr id="20556" name="Text Box 6"/>
            <p:cNvSpPr txBox="1">
              <a:spLocks noChangeArrowheads="1"/>
            </p:cNvSpPr>
            <p:nvPr/>
          </p:nvSpPr>
          <p:spPr bwMode="auto">
            <a:xfrm>
              <a:off x="588" y="3362"/>
              <a:ext cx="1364" cy="192"/>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400">
                  <a:solidFill>
                    <a:srgbClr val="000000"/>
                  </a:solidFill>
                </a:rPr>
                <a:t>Selectivity Filter</a:t>
              </a:r>
            </a:p>
          </p:txBody>
        </p:sp>
        <p:sp>
          <p:nvSpPr>
            <p:cNvPr id="20557" name="Line 7"/>
            <p:cNvSpPr>
              <a:spLocks noChangeShapeType="1"/>
            </p:cNvSpPr>
            <p:nvPr/>
          </p:nvSpPr>
          <p:spPr bwMode="auto">
            <a:xfrm>
              <a:off x="858" y="3370"/>
              <a:ext cx="711" cy="5"/>
            </a:xfrm>
            <a:prstGeom prst="line">
              <a:avLst/>
            </a:prstGeom>
            <a:noFill/>
            <a:ln w="25400">
              <a:solidFill>
                <a:schemeClr val="tx1"/>
              </a:solidFill>
              <a:round/>
              <a:headEnd type="triangle" w="lg" len="med"/>
              <a:tailEnd type="triangle" w="lg" len="med"/>
            </a:ln>
          </p:spPr>
          <p:txBody>
            <a:bodyPr wrap="none" anchor="ctr"/>
            <a:lstStyle/>
            <a:p>
              <a:endParaRPr lang="en-US">
                <a:solidFill>
                  <a:srgbClr val="000000"/>
                </a:solidFill>
              </a:endParaRPr>
            </a:p>
          </p:txBody>
        </p:sp>
      </p:grpSp>
      <p:sp>
        <p:nvSpPr>
          <p:cNvPr id="20490" name="Text Box 8"/>
          <p:cNvSpPr txBox="1">
            <a:spLocks noChangeArrowheads="1"/>
          </p:cNvSpPr>
          <p:nvPr/>
        </p:nvSpPr>
        <p:spPr bwMode="auto">
          <a:xfrm>
            <a:off x="920750" y="4097338"/>
            <a:ext cx="2165350" cy="304800"/>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400">
                <a:solidFill>
                  <a:srgbClr val="000000"/>
                </a:solidFill>
              </a:rPr>
              <a:t>Selectivity Filter</a:t>
            </a:r>
          </a:p>
        </p:txBody>
      </p:sp>
      <p:sp>
        <p:nvSpPr>
          <p:cNvPr id="20491" name="Text Box 9"/>
          <p:cNvSpPr txBox="1">
            <a:spLocks noChangeArrowheads="1"/>
          </p:cNvSpPr>
          <p:nvPr/>
        </p:nvSpPr>
        <p:spPr bwMode="auto">
          <a:xfrm>
            <a:off x="4089400" y="5327650"/>
            <a:ext cx="2165350" cy="304800"/>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400">
                <a:solidFill>
                  <a:srgbClr val="000000"/>
                </a:solidFill>
              </a:rPr>
              <a:t>Selectivity Filter</a:t>
            </a:r>
          </a:p>
        </p:txBody>
      </p:sp>
      <p:sp>
        <p:nvSpPr>
          <p:cNvPr id="20492" name="Text Box 10"/>
          <p:cNvSpPr txBox="1">
            <a:spLocks noChangeArrowheads="1"/>
          </p:cNvSpPr>
          <p:nvPr/>
        </p:nvSpPr>
        <p:spPr bwMode="auto">
          <a:xfrm>
            <a:off x="4090988" y="2582863"/>
            <a:ext cx="2165350" cy="304800"/>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400">
                <a:solidFill>
                  <a:srgbClr val="000000"/>
                </a:solidFill>
              </a:rPr>
              <a:t>Selectivity Filter</a:t>
            </a:r>
          </a:p>
        </p:txBody>
      </p:sp>
      <p:sp>
        <p:nvSpPr>
          <p:cNvPr id="20493" name="Text Box 11"/>
          <p:cNvSpPr txBox="1">
            <a:spLocks noChangeArrowheads="1"/>
          </p:cNvSpPr>
          <p:nvPr/>
        </p:nvSpPr>
        <p:spPr bwMode="auto">
          <a:xfrm>
            <a:off x="950913" y="2571750"/>
            <a:ext cx="2165350" cy="304800"/>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400">
                <a:solidFill>
                  <a:srgbClr val="000000"/>
                </a:solidFill>
              </a:rPr>
              <a:t>Selectivity Filter</a:t>
            </a:r>
          </a:p>
        </p:txBody>
      </p:sp>
      <p:grpSp>
        <p:nvGrpSpPr>
          <p:cNvPr id="20494" name="Group 12"/>
          <p:cNvGrpSpPr>
            <a:grpSpLocks/>
          </p:cNvGrpSpPr>
          <p:nvPr/>
        </p:nvGrpSpPr>
        <p:grpSpPr bwMode="auto">
          <a:xfrm>
            <a:off x="103188" y="1027113"/>
            <a:ext cx="6496050" cy="4953000"/>
            <a:chOff x="65" y="647"/>
            <a:chExt cx="4092" cy="3120"/>
          </a:xfrm>
        </p:grpSpPr>
        <p:pic>
          <p:nvPicPr>
            <p:cNvPr id="20554" name="Picture 13" descr="Fig7"/>
            <p:cNvPicPr>
              <a:picLocks noChangeAspect="1" noChangeArrowheads="1"/>
            </p:cNvPicPr>
            <p:nvPr/>
          </p:nvPicPr>
          <p:blipFill>
            <a:blip r:embed="rId4" cstate="print"/>
            <a:srcRect/>
            <a:stretch>
              <a:fillRect/>
            </a:stretch>
          </p:blipFill>
          <p:spPr bwMode="auto">
            <a:xfrm>
              <a:off x="65" y="647"/>
              <a:ext cx="4092" cy="3120"/>
            </a:xfrm>
            <a:prstGeom prst="rect">
              <a:avLst/>
            </a:prstGeom>
            <a:noFill/>
            <a:ln w="9525">
              <a:noFill/>
              <a:miter lim="800000"/>
              <a:headEnd/>
              <a:tailEnd/>
            </a:ln>
          </p:spPr>
        </p:pic>
        <p:sp>
          <p:nvSpPr>
            <p:cNvPr id="20555" name="Text Box 14"/>
            <p:cNvSpPr txBox="1">
              <a:spLocks noChangeArrowheads="1"/>
            </p:cNvSpPr>
            <p:nvPr/>
          </p:nvSpPr>
          <p:spPr bwMode="auto">
            <a:xfrm>
              <a:off x="1974" y="2069"/>
              <a:ext cx="448" cy="115"/>
            </a:xfrm>
            <a:prstGeom prst="rect">
              <a:avLst/>
            </a:prstGeom>
            <a:solidFill>
              <a:schemeClr val="bg1">
                <a:alpha val="74901"/>
              </a:schemeClr>
            </a:solidFill>
            <a:ln w="25400" algn="ctr">
              <a:noFill/>
              <a:miter lim="800000"/>
              <a:headEnd/>
              <a:tailEnd type="none" w="lg" len="lg"/>
            </a:ln>
          </p:spPr>
          <p:txBody>
            <a:bodyPr lIns="0" tIns="0" rIns="0" bIns="0">
              <a:spAutoFit/>
            </a:bodyPr>
            <a:lstStyle/>
            <a:p>
              <a:pPr algn="ctr" eaLnBrk="0" hangingPunct="0">
                <a:spcBef>
                  <a:spcPct val="50000"/>
                </a:spcBef>
              </a:pPr>
              <a:r>
                <a:rPr lang="en-US" sz="1200" b="1">
                  <a:solidFill>
                    <a:srgbClr val="000000"/>
                  </a:solidFill>
                </a:rPr>
                <a:t>log C/C</a:t>
              </a:r>
              <a:r>
                <a:rPr lang="en-US" sz="1200" b="1" baseline="-25000">
                  <a:solidFill>
                    <a:srgbClr val="000000"/>
                  </a:solidFill>
                </a:rPr>
                <a:t>ref</a:t>
              </a:r>
              <a:endParaRPr lang="en-US" sz="1200" b="1">
                <a:solidFill>
                  <a:srgbClr val="000000"/>
                </a:solidFill>
              </a:endParaRPr>
            </a:p>
          </p:txBody>
        </p:sp>
      </p:grpSp>
      <p:sp>
        <p:nvSpPr>
          <p:cNvPr id="1039" name="Rectangle 15"/>
          <p:cNvSpPr>
            <a:spLocks noGrp="1" noChangeArrowheads="1"/>
          </p:cNvSpPr>
          <p:nvPr>
            <p:ph type="title"/>
          </p:nvPr>
        </p:nvSpPr>
        <p:spPr>
          <a:xfrm>
            <a:off x="385763" y="0"/>
            <a:ext cx="8229600" cy="638175"/>
          </a:xfrm>
        </p:spPr>
        <p:txBody>
          <a:bodyPr/>
          <a:lstStyle/>
          <a:p>
            <a:pPr eaLnBrk="1" hangingPunct="1">
              <a:defRPr/>
            </a:pPr>
            <a:r>
              <a:rPr lang="en-US" sz="3200" b="1" u="sng" dirty="0" smtClean="0"/>
              <a:t>Binding Sites</a:t>
            </a:r>
            <a:endParaRPr lang="en-US" sz="3200" spc="-100" dirty="0" smtClean="0"/>
          </a:p>
        </p:txBody>
      </p:sp>
      <p:sp>
        <p:nvSpPr>
          <p:cNvPr id="20496" name="Text Box 16"/>
          <p:cNvSpPr txBox="1">
            <a:spLocks noChangeArrowheads="1"/>
          </p:cNvSpPr>
          <p:nvPr/>
        </p:nvSpPr>
        <p:spPr bwMode="auto">
          <a:xfrm>
            <a:off x="6700838" y="138113"/>
            <a:ext cx="2443162" cy="1465262"/>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800">
                <a:solidFill>
                  <a:srgbClr val="000000"/>
                </a:solidFill>
              </a:rPr>
              <a:t>*Binding Sites are </a:t>
            </a:r>
            <a:r>
              <a:rPr lang="en-US" sz="1800" u="sng">
                <a:solidFill>
                  <a:srgbClr val="000000"/>
                </a:solidFill>
              </a:rPr>
              <a:t>outputs</a:t>
            </a:r>
            <a:r>
              <a:rPr lang="en-US" sz="1800">
                <a:solidFill>
                  <a:srgbClr val="000000"/>
                </a:solidFill>
              </a:rPr>
              <a:t> of our INDUCED FIT </a:t>
            </a:r>
            <a:br>
              <a:rPr lang="en-US" sz="1800">
                <a:solidFill>
                  <a:srgbClr val="000000"/>
                </a:solidFill>
              </a:rPr>
            </a:br>
            <a:r>
              <a:rPr lang="en-US" sz="1800">
                <a:solidFill>
                  <a:srgbClr val="000000"/>
                </a:solidFill>
              </a:rPr>
              <a:t>Model of Selectivity, </a:t>
            </a:r>
            <a:br>
              <a:rPr lang="en-US" sz="1800">
                <a:solidFill>
                  <a:srgbClr val="000000"/>
                </a:solidFill>
              </a:rPr>
            </a:br>
            <a:r>
              <a:rPr lang="en-US" sz="1800" b="1" i="1">
                <a:solidFill>
                  <a:srgbClr val="000000"/>
                </a:solidFill>
              </a:rPr>
              <a:t>not</a:t>
            </a:r>
            <a:r>
              <a:rPr lang="en-US" sz="1800" i="1">
                <a:solidFill>
                  <a:srgbClr val="000000"/>
                </a:solidFill>
              </a:rPr>
              <a:t> structural inputs</a:t>
            </a:r>
            <a:endParaRPr lang="en-US" sz="1800">
              <a:solidFill>
                <a:srgbClr val="000000"/>
              </a:solidFill>
            </a:endParaRPr>
          </a:p>
        </p:txBody>
      </p:sp>
      <p:sp>
        <p:nvSpPr>
          <p:cNvPr id="20497" name="Text Box 17"/>
          <p:cNvSpPr txBox="1">
            <a:spLocks noChangeArrowheads="1"/>
          </p:cNvSpPr>
          <p:nvPr/>
        </p:nvSpPr>
        <p:spPr bwMode="auto">
          <a:xfrm>
            <a:off x="0" y="6583363"/>
            <a:ext cx="1028700" cy="274637"/>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200" i="1">
                <a:solidFill>
                  <a:srgbClr val="000000"/>
                </a:solidFill>
              </a:rPr>
              <a:t>Boda, et al</a:t>
            </a:r>
            <a:endParaRPr lang="en-US" sz="1400">
              <a:solidFill>
                <a:srgbClr val="000000"/>
              </a:solidFill>
            </a:endParaRPr>
          </a:p>
        </p:txBody>
      </p:sp>
      <p:sp>
        <p:nvSpPr>
          <p:cNvPr id="20498" name="Text Box 18"/>
          <p:cNvSpPr txBox="1">
            <a:spLocks noChangeArrowheads="1"/>
          </p:cNvSpPr>
          <p:nvPr/>
        </p:nvSpPr>
        <p:spPr bwMode="auto">
          <a:xfrm>
            <a:off x="1314450" y="1593850"/>
            <a:ext cx="1373188" cy="366713"/>
          </a:xfrm>
          <a:prstGeom prst="rect">
            <a:avLst/>
          </a:prstGeom>
          <a:noFill/>
          <a:ln w="25400" algn="ctr">
            <a:noFill/>
            <a:miter lim="800000"/>
            <a:headEnd/>
            <a:tailEnd type="none" w="lg" len="lg"/>
          </a:ln>
        </p:spPr>
        <p:txBody>
          <a:bodyPr>
            <a:spAutoFit/>
          </a:bodyPr>
          <a:lstStyle/>
          <a:p>
            <a:pPr algn="ctr" eaLnBrk="0" hangingPunct="0">
              <a:spcBef>
                <a:spcPct val="50000"/>
              </a:spcBef>
            </a:pPr>
            <a:endParaRPr lang="en-US" sz="1800">
              <a:solidFill>
                <a:srgbClr val="000000"/>
              </a:solidFill>
            </a:endParaRPr>
          </a:p>
        </p:txBody>
      </p:sp>
      <p:graphicFrame>
        <p:nvGraphicFramePr>
          <p:cNvPr id="1439763" name="Group 19"/>
          <p:cNvGraphicFramePr>
            <a:graphicFrameLocks noGrp="1"/>
          </p:cNvGraphicFramePr>
          <p:nvPr>
            <p:ph idx="1"/>
          </p:nvPr>
        </p:nvGraphicFramePr>
        <p:xfrm>
          <a:off x="6783388" y="1963738"/>
          <a:ext cx="2279650" cy="4732085"/>
        </p:xfrm>
        <a:graphic>
          <a:graphicData uri="http://schemas.openxmlformats.org/drawingml/2006/table">
            <a:tbl>
              <a:tblPr/>
              <a:tblGrid>
                <a:gridCol w="1076325"/>
                <a:gridCol w="1203325"/>
              </a:tblGrid>
              <a:tr h="4921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err="1" smtClean="0">
                          <a:ln>
                            <a:noFill/>
                          </a:ln>
                          <a:solidFill>
                            <a:schemeClr val="tx1"/>
                          </a:solidFill>
                          <a:effectLst/>
                          <a:latin typeface="Arial" charset="0"/>
                          <a:cs typeface="Arial" charset="0"/>
                        </a:rPr>
                        <a:t>Ion</a:t>
                      </a:r>
                      <a:r>
                        <a:rPr kumimoji="0" lang="en-US" sz="1400" b="1" i="1" u="none" strike="noStrike" cap="none" normalizeH="0" baseline="0" dirty="0" smtClean="0">
                          <a:ln>
                            <a:noFill/>
                          </a:ln>
                          <a:solidFill>
                            <a:schemeClr val="tx1"/>
                          </a:solidFill>
                          <a:effectLst/>
                          <a:latin typeface="Arial" charset="0"/>
                          <a:cs typeface="Arial" charset="0"/>
                        </a:rPr>
                        <a:t> Diameter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hMerge="1">
                  <a:txBody>
                    <a:bodyPr/>
                    <a:lstStyle/>
                    <a:p>
                      <a:endParaRPr lang="en-US"/>
                    </a:p>
                  </a:txBody>
                  <a:tcPr/>
                </a:tc>
              </a:tr>
              <a:tr h="485775">
                <a:tc>
                  <a:txBody>
                    <a:bodyPr/>
                    <a:lstStyle/>
                    <a:p>
                      <a:pPr marL="0" marR="0" lvl="0" indent="0" algn="l" defTabSz="914400" rtl="0" eaLnBrk="1" fontAlgn="base" latinLnBrk="0" hangingPunct="1">
                        <a:lnSpc>
                          <a:spcPct val="120000"/>
                        </a:lnSpc>
                        <a:spcBef>
                          <a:spcPct val="3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   Ca</a:t>
                      </a:r>
                      <a:r>
                        <a:rPr kumimoji="0" lang="en-US" sz="1600" b="1" i="0" u="none" strike="noStrike" cap="none" normalizeH="0" baseline="30000" smtClean="0">
                          <a:ln>
                            <a:noFill/>
                          </a:ln>
                          <a:solidFill>
                            <a:schemeClr val="tx1"/>
                          </a:solidFill>
                          <a:effectLst/>
                          <a:latin typeface="Arial" charset="0"/>
                          <a:cs typeface="Arial" charset="0"/>
                        </a:rPr>
                        <a:t>++</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  1.98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4873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600" b="1" i="0" u="none" strike="noStrike" cap="none" normalizeH="0" baseline="0" smtClean="0">
                          <a:ln>
                            <a:noFill/>
                          </a:ln>
                          <a:solidFill>
                            <a:srgbClr val="007600"/>
                          </a:solidFill>
                          <a:effectLst/>
                          <a:latin typeface="Arial" charset="0"/>
                          <a:cs typeface="Arial" charset="0"/>
                        </a:rPr>
                        <a:t>    Na</a:t>
                      </a:r>
                      <a:r>
                        <a:rPr kumimoji="0" lang="en-US" sz="1600" b="1" i="0" u="none" strike="noStrike" cap="none" normalizeH="0" baseline="30000" smtClean="0">
                          <a:ln>
                            <a:noFill/>
                          </a:ln>
                          <a:solidFill>
                            <a:srgbClr val="007600"/>
                          </a:solidFill>
                          <a:effectLst/>
                          <a:latin typeface="Arial" charset="0"/>
                          <a:cs typeface="Arial" charset="0"/>
                        </a:rPr>
                        <a:t>+</a:t>
                      </a:r>
                      <a:endParaRPr kumimoji="0" lang="en-US" sz="1600" b="1" i="0" u="none" strike="noStrike" cap="none" normalizeH="0" baseline="0" smtClean="0">
                        <a:ln>
                          <a:noFill/>
                        </a:ln>
                        <a:solidFill>
                          <a:srgbClr val="0076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600" b="1" i="0" u="none" strike="noStrike" cap="none" normalizeH="0" baseline="0" smtClean="0">
                          <a:ln>
                            <a:noFill/>
                          </a:ln>
                          <a:solidFill>
                            <a:srgbClr val="007600"/>
                          </a:solidFill>
                          <a:effectLst/>
                          <a:latin typeface="Arial" charset="0"/>
                          <a:cs typeface="Arial" charset="0"/>
                        </a:rPr>
                        <a:t>  2.00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4873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600" b="1" i="0" u="none" strike="noStrike" cap="none" normalizeH="0" baseline="0" smtClean="0">
                          <a:ln>
                            <a:noFill/>
                          </a:ln>
                          <a:solidFill>
                            <a:schemeClr val="accent2"/>
                          </a:solidFill>
                          <a:effectLst/>
                          <a:latin typeface="Arial" charset="0"/>
                          <a:cs typeface="Arial" charset="0"/>
                        </a:rPr>
                        <a:t>    </a:t>
                      </a:r>
                      <a:r>
                        <a:rPr kumimoji="0" lang="en-US" sz="1600" b="1" i="0" u="none" strike="noStrike" cap="none" normalizeH="0" baseline="0" smtClean="0">
                          <a:ln>
                            <a:noFill/>
                          </a:ln>
                          <a:solidFill>
                            <a:srgbClr val="CC3399"/>
                          </a:solidFill>
                          <a:effectLst/>
                          <a:latin typeface="Arial" charset="0"/>
                          <a:cs typeface="Arial" charset="0"/>
                        </a:rPr>
                        <a:t>K</a:t>
                      </a:r>
                      <a:r>
                        <a:rPr kumimoji="0" lang="en-US" sz="1600" b="1" i="0" u="none" strike="noStrike" cap="none" normalizeH="0" baseline="30000" smtClean="0">
                          <a:ln>
                            <a:noFill/>
                          </a:ln>
                          <a:solidFill>
                            <a:srgbClr val="CC3399"/>
                          </a:solidFill>
                          <a:effectLst/>
                          <a:latin typeface="Arial" charset="0"/>
                          <a:cs typeface="Arial" charset="0"/>
                        </a:rPr>
                        <a:t>+</a:t>
                      </a:r>
                      <a:endParaRPr kumimoji="0" lang="en-US" sz="1600" b="1" i="0" u="none" strike="noStrike" cap="none" normalizeH="0" baseline="0" smtClean="0">
                        <a:ln>
                          <a:noFill/>
                        </a:ln>
                        <a:solidFill>
                          <a:srgbClr val="CC3399"/>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600" b="1" i="0" u="none" strike="noStrike" cap="none" normalizeH="0" baseline="0" smtClean="0">
                          <a:ln>
                            <a:noFill/>
                          </a:ln>
                          <a:solidFill>
                            <a:srgbClr val="CC3399"/>
                          </a:solidFill>
                          <a:effectLst/>
                          <a:latin typeface="Arial" charset="0"/>
                          <a:cs typeface="Arial" charset="0"/>
                        </a:rPr>
                        <a:t>  2.66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487363">
                <a:tc gridSpan="2">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r>
                        <a:rPr kumimoji="0" lang="en-US" sz="1400" b="1" i="1" u="none" strike="noStrike" cap="none" normalizeH="0" baseline="0" smtClean="0">
                          <a:ln>
                            <a:noFill/>
                          </a:ln>
                          <a:solidFill>
                            <a:schemeClr val="tx1"/>
                          </a:solidFill>
                          <a:effectLst/>
                          <a:latin typeface="Arial" charset="0"/>
                          <a:cs typeface="Arial" charset="0"/>
                        </a:rPr>
                        <a:t>Side Chain’ Diameter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hMerge="1">
                  <a:txBody>
                    <a:bodyPr/>
                    <a:lstStyle/>
                    <a:p>
                      <a:endParaRPr lang="en-US"/>
                    </a:p>
                  </a:txBody>
                  <a:tcPr/>
                </a:tc>
              </a:tr>
              <a:tr h="485775">
                <a:tc>
                  <a:txBody>
                    <a:bodyPr/>
                    <a:lstStyle/>
                    <a:p>
                      <a:pPr marL="0" marR="0" lvl="0" indent="0" algn="l" defTabSz="914400" rtl="0" eaLnBrk="1" fontAlgn="base" latinLnBrk="0" hangingPunct="1">
                        <a:lnSpc>
                          <a:spcPct val="140000"/>
                        </a:lnSpc>
                        <a:spcBef>
                          <a:spcPct val="40000"/>
                        </a:spcBef>
                        <a:spcAft>
                          <a:spcPct val="0"/>
                        </a:spcAft>
                        <a:buClrTx/>
                        <a:buSzTx/>
                        <a:buFontTx/>
                        <a:buNone/>
                        <a:tabLst/>
                      </a:pPr>
                      <a:endParaRPr kumimoji="0" lang="en-US" sz="1200" b="1" i="0" u="none" strike="noStrike" cap="none" normalizeH="0" baseline="0" dirty="0" smtClean="0">
                        <a:ln>
                          <a:noFill/>
                        </a:ln>
                        <a:solidFill>
                          <a:srgbClr val="0D388D"/>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4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    </a:t>
                      </a:r>
                      <a:r>
                        <a:rPr kumimoji="0" lang="en-US" sz="1600" b="1" i="0" u="none" strike="noStrike" cap="none" normalizeH="0" baseline="0" dirty="0" smtClean="0">
                          <a:ln>
                            <a:noFill/>
                          </a:ln>
                          <a:solidFill>
                            <a:srgbClr val="1147B3"/>
                          </a:solidFill>
                          <a:effectLst/>
                          <a:latin typeface="Arial" charset="0"/>
                          <a:cs typeface="Arial" charset="0"/>
                        </a:rPr>
                        <a:t>3.00 Å</a:t>
                      </a:r>
                    </a:p>
                    <a:p>
                      <a:pPr marL="0" marR="0" lvl="0" indent="0" algn="l" defTabSz="914400" rtl="0" eaLnBrk="1" fontAlgn="base" latinLnBrk="0" hangingPunct="1">
                        <a:lnSpc>
                          <a:spcPct val="140000"/>
                        </a:lnSpc>
                        <a:spcBef>
                          <a:spcPct val="40000"/>
                        </a:spcBef>
                        <a:spcAft>
                          <a:spcPct val="0"/>
                        </a:spcAft>
                        <a:buClrTx/>
                        <a:buSzTx/>
                        <a:buFontTx/>
                        <a:buNone/>
                        <a:tabLst/>
                        <a:defRPr/>
                      </a:pPr>
                      <a:r>
                        <a:rPr kumimoji="0" lang="en-US" sz="1600" b="1" i="1" u="none" strike="noStrike" cap="none" normalizeH="0" baseline="0" dirty="0" smtClean="0">
                          <a:ln>
                            <a:noFill/>
                          </a:ln>
                          <a:solidFill>
                            <a:schemeClr val="tx1"/>
                          </a:solidFill>
                          <a:effectLst/>
                          <a:latin typeface="Arial" charset="0"/>
                          <a:cs typeface="Arial" charset="0"/>
                        </a:rPr>
                        <a:t>   </a:t>
                      </a:r>
                      <a:r>
                        <a:rPr kumimoji="0" lang="en-US" sz="1100" b="1" i="1" u="none" strike="noStrike" cap="none" normalizeH="0" baseline="0" dirty="0" smtClean="0">
                          <a:ln>
                            <a:noFill/>
                          </a:ln>
                          <a:solidFill>
                            <a:schemeClr val="tx1"/>
                          </a:solidFill>
                          <a:effectLst/>
                          <a:latin typeface="Arial" charset="0"/>
                          <a:cs typeface="Arial" charset="0"/>
                        </a:rPr>
                        <a:t>    pH 8</a:t>
                      </a:r>
                      <a:endParaRPr kumimoji="0" lang="en-US" sz="1100" b="1" i="0" u="none" strike="noStrike" cap="none" normalizeH="0" baseline="0" dirty="0" smtClean="0">
                        <a:ln>
                          <a:noFill/>
                        </a:ln>
                        <a:solidFill>
                          <a:srgbClr val="1147B3"/>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74771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cs typeface="Arial" charset="0"/>
                        </a:rPr>
                        <a:t> </a:t>
                      </a:r>
                      <a:endParaRPr kumimoji="0" lang="en-US" sz="1200" b="1" i="0" u="none" strike="noStrike" cap="none" normalizeH="0" baseline="0" smtClean="0">
                        <a:ln>
                          <a:noFill/>
                        </a:ln>
                        <a:solidFill>
                          <a:srgbClr val="FF0000"/>
                        </a:solidFill>
                        <a:effectLst/>
                        <a:latin typeface="Arial" charset="0"/>
                        <a:cs typeface="Arial" charset="0"/>
                      </a:endParaRPr>
                    </a:p>
                    <a:p>
                      <a:pPr marL="0" marR="0" lvl="0" indent="0" algn="l" defTabSz="914400" rtl="0" eaLnBrk="1" fontAlgn="base" latinLnBrk="0" hangingPunct="1">
                        <a:lnSpc>
                          <a:spcPct val="130000"/>
                        </a:lnSpc>
                        <a:spcBef>
                          <a:spcPct val="20000"/>
                        </a:spcBef>
                        <a:spcAft>
                          <a:spcPct val="0"/>
                        </a:spcAft>
                        <a:buClrTx/>
                        <a:buSzTx/>
                        <a:buFontTx/>
                        <a:buNone/>
                        <a:tabLst/>
                      </a:pPr>
                      <a:endParaRPr kumimoji="0" lang="en-US" sz="1200" b="1"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lg" len="lg"/>
                      <a:tailEnd type="none" w="lg" len="lg"/>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   </a:t>
                      </a:r>
                      <a:r>
                        <a:rPr kumimoji="0" lang="en-US" sz="1600" b="1" i="0" u="none" strike="noStrike" cap="none" normalizeH="0" baseline="0" dirty="0" smtClean="0">
                          <a:ln>
                            <a:noFill/>
                          </a:ln>
                          <a:solidFill>
                            <a:srgbClr val="FF0000"/>
                          </a:solidFill>
                          <a:effectLst/>
                          <a:latin typeface="Arial" charset="0"/>
                          <a:cs typeface="Arial" charset="0"/>
                        </a:rPr>
                        <a:t>2.80 Å</a:t>
                      </a:r>
                    </a:p>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600" b="1" i="0" u="none" strike="noStrike" kern="1200" cap="none" spc="0" normalizeH="0" baseline="0" noProof="0" dirty="0" smtClean="0">
                          <a:ln>
                            <a:noFill/>
                          </a:ln>
                          <a:solidFill>
                            <a:srgbClr val="FF0000"/>
                          </a:solidFill>
                          <a:effectLst/>
                          <a:uLnTx/>
                          <a:uFillTx/>
                          <a:latin typeface="Arial" charset="0"/>
                          <a:ea typeface="+mn-ea"/>
                          <a:cs typeface="Arial" charset="0"/>
                        </a:rPr>
                        <a:t>     </a:t>
                      </a:r>
                      <a:r>
                        <a:rPr kumimoji="0" lang="en-US" sz="1100" b="1" i="1" u="none" strike="noStrike" kern="1200" cap="none" spc="0" normalizeH="0" baseline="0" noProof="0" dirty="0" smtClean="0">
                          <a:ln>
                            <a:noFill/>
                          </a:ln>
                          <a:solidFill>
                            <a:srgbClr val="000000"/>
                          </a:solidFill>
                          <a:effectLst/>
                          <a:uLnTx/>
                          <a:uFillTx/>
                          <a:latin typeface="Arial" charset="0"/>
                          <a:ea typeface="+mn-ea"/>
                          <a:cs typeface="Arial" charset="0"/>
                        </a:rPr>
                        <a:t> pH 8</a:t>
                      </a:r>
                      <a:endParaRPr kumimoji="0" lang="en-US" sz="1600" b="1"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lg" len="lg"/>
                      <a:tailEnd type="none" w="lg" len="lg"/>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487363">
                <a:tc gridSpan="2">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cs typeface="Arial" charset="0"/>
                        </a:rPr>
                        <a:t>  </a:t>
                      </a:r>
                      <a:r>
                        <a:rPr kumimoji="0" lang="en-US" sz="1400" b="1" i="1" u="none" strike="noStrike" cap="none" normalizeH="0" baseline="0" dirty="0" smtClean="0">
                          <a:ln>
                            <a:noFill/>
                          </a:ln>
                          <a:solidFill>
                            <a:schemeClr val="tx1"/>
                          </a:solidFill>
                          <a:effectLst/>
                          <a:latin typeface="Arial" charset="0"/>
                          <a:cs typeface="Arial" charset="0"/>
                        </a:rPr>
                        <a:t>Na Channel</a:t>
                      </a:r>
                      <a:r>
                        <a:rPr kumimoji="0" lang="en-US" sz="1400" b="1" i="0" u="none" strike="noStrike" cap="none" normalizeH="0" baseline="0" dirty="0" smtClean="0">
                          <a:ln>
                            <a:noFill/>
                          </a:ln>
                          <a:solidFill>
                            <a:schemeClr val="tx1"/>
                          </a:solidFill>
                          <a:effectLst/>
                          <a:latin typeface="Arial" charset="0"/>
                          <a:cs typeface="Arial" charset="0"/>
                        </a:rPr>
                        <a:t> </a:t>
                      </a:r>
                      <a:r>
                        <a:rPr kumimoji="0" lang="en-US" sz="1200" b="1" i="0" u="none" strike="noStrike" cap="none" normalizeH="0" baseline="0" dirty="0" smtClean="0">
                          <a:ln>
                            <a:noFill/>
                          </a:ln>
                          <a:solidFill>
                            <a:schemeClr val="tx1"/>
                          </a:solidFill>
                          <a:effectLst/>
                          <a:latin typeface="Arial" charset="0"/>
                          <a:cs typeface="Arial" charset="0"/>
                        </a:rPr>
                        <a:t>DEKA</a:t>
                      </a:r>
                      <a:r>
                        <a:rPr kumimoji="0" lang="en-US" sz="1400" b="1" i="0" u="none" strike="noStrike" cap="none" normalizeH="0" baseline="0" dirty="0" smtClean="0">
                          <a:ln>
                            <a:noFill/>
                          </a:ln>
                          <a:solidFill>
                            <a:schemeClr val="tx1"/>
                          </a:solidFill>
                          <a:effectLst/>
                          <a:latin typeface="Arial" charset="0"/>
                          <a:cs typeface="Arial" charset="0"/>
                        </a:rPr>
                        <a:t> </a:t>
                      </a:r>
                      <a:r>
                        <a:rPr kumimoji="0" lang="en-US" sz="1400" b="1" i="1" u="none" strike="noStrike" cap="none" normalizeH="0" baseline="0" dirty="0" smtClean="0">
                          <a:ln>
                            <a:noFill/>
                          </a:ln>
                          <a:solidFill>
                            <a:schemeClr val="tx1"/>
                          </a:solidFill>
                          <a:effectLst/>
                          <a:latin typeface="Arial" charset="0"/>
                          <a:cs typeface="Arial" charset="0"/>
                        </a:rPr>
                        <a:t>6</a:t>
                      </a:r>
                      <a:r>
                        <a:rPr kumimoji="0" lang="en-US" sz="800" b="1" i="1" u="none" strike="noStrike" cap="none" normalizeH="0" baseline="0" dirty="0" smtClean="0">
                          <a:ln>
                            <a:noFill/>
                          </a:ln>
                          <a:solidFill>
                            <a:schemeClr val="tx1"/>
                          </a:solidFill>
                          <a:effectLst/>
                          <a:latin typeface="Arial" charset="0"/>
                          <a:cs typeface="Arial" charset="0"/>
                        </a:rPr>
                        <a:t> </a:t>
                      </a:r>
                      <a:r>
                        <a:rPr kumimoji="0" lang="en-US" sz="1400" b="1" i="1" u="none" strike="noStrike" cap="none" normalizeH="0" baseline="0" dirty="0" smtClean="0">
                          <a:ln>
                            <a:noFill/>
                          </a:ln>
                          <a:solidFill>
                            <a:schemeClr val="tx1"/>
                          </a:solidFill>
                          <a:effectLst/>
                          <a:latin typeface="Arial" charset="0"/>
                          <a:cs typeface="Arial" charset="0"/>
                        </a:rPr>
                        <a:t>Å</a:t>
                      </a:r>
                      <a:br>
                        <a:rPr kumimoji="0" lang="en-US" sz="1400" b="1" i="1" u="none" strike="noStrike" cap="none" normalizeH="0" baseline="0" dirty="0" smtClean="0">
                          <a:ln>
                            <a:noFill/>
                          </a:ln>
                          <a:solidFill>
                            <a:schemeClr val="tx1"/>
                          </a:solidFill>
                          <a:effectLst/>
                          <a:latin typeface="Arial" charset="0"/>
                          <a:cs typeface="Arial" charset="0"/>
                        </a:rPr>
                      </a:br>
                      <a:endParaRPr kumimoji="0" lang="en-US" sz="1400" b="1" i="1"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lg" len="lg"/>
                      <a:tailEnd type="none" w="lg" len="lg"/>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hMerge="1">
                  <a:txBody>
                    <a:bodyPr/>
                    <a:lstStyle/>
                    <a:p>
                      <a:endParaRPr lang="en-US"/>
                    </a:p>
                  </a:txBody>
                  <a:tcPr/>
                </a:tc>
              </a:tr>
            </a:tbl>
          </a:graphicData>
        </a:graphic>
      </p:graphicFrame>
      <p:graphicFrame>
        <p:nvGraphicFramePr>
          <p:cNvPr id="20482" name="Object 46"/>
          <p:cNvGraphicFramePr>
            <a:graphicFrameLocks noChangeAspect="1"/>
          </p:cNvGraphicFramePr>
          <p:nvPr/>
        </p:nvGraphicFramePr>
        <p:xfrm>
          <a:off x="6953250" y="5426075"/>
          <a:ext cx="508000" cy="266700"/>
        </p:xfrm>
        <a:graphic>
          <a:graphicData uri="http://schemas.openxmlformats.org/presentationml/2006/ole">
            <mc:AlternateContent xmlns:mc="http://schemas.openxmlformats.org/markup-compatibility/2006">
              <mc:Choice xmlns:v="urn:schemas-microsoft-com:vml" Requires="v">
                <p:oleObj spid="_x0000_s67650" name="Equation" r:id="rId5" imgW="507960" imgH="266400" progId="Equation.DSMT4">
                  <p:embed/>
                </p:oleObj>
              </mc:Choice>
              <mc:Fallback>
                <p:oleObj name="Equation" r:id="rId5" imgW="507960" imgH="266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3250" y="5426075"/>
                        <a:ext cx="5080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3" name="Object 47"/>
          <p:cNvGraphicFramePr>
            <a:graphicFrameLocks noChangeAspect="1"/>
          </p:cNvGraphicFramePr>
          <p:nvPr/>
        </p:nvGraphicFramePr>
        <p:xfrm>
          <a:off x="6978650" y="4568825"/>
          <a:ext cx="431800" cy="317500"/>
        </p:xfrm>
        <a:graphic>
          <a:graphicData uri="http://schemas.openxmlformats.org/presentationml/2006/ole">
            <mc:AlternateContent xmlns:mc="http://schemas.openxmlformats.org/markup-compatibility/2006">
              <mc:Choice xmlns:v="urn:schemas-microsoft-com:vml" Requires="v">
                <p:oleObj spid="_x0000_s67651" name="Equation" r:id="rId7" imgW="431640" imgH="317160" progId="Equation.DSMT4">
                  <p:embed/>
                </p:oleObj>
              </mc:Choice>
              <mc:Fallback>
                <p:oleObj name="Equation" r:id="rId7" imgW="431640" imgH="3171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8650" y="4568825"/>
                        <a:ext cx="4318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6" name="Text Box 48"/>
          <p:cNvSpPr txBox="1">
            <a:spLocks noChangeArrowheads="1"/>
          </p:cNvSpPr>
          <p:nvPr/>
        </p:nvSpPr>
        <p:spPr bwMode="auto">
          <a:xfrm>
            <a:off x="6845300" y="5014913"/>
            <a:ext cx="909638" cy="165100"/>
          </a:xfrm>
          <a:prstGeom prst="rect">
            <a:avLst/>
          </a:prstGeom>
          <a:noFill/>
          <a:ln w="25400" algn="ctr">
            <a:noFill/>
            <a:miter lim="800000"/>
            <a:headEnd type="none" w="lg" len="lg"/>
            <a:tailEnd type="none" w="lg" len="lg"/>
          </a:ln>
        </p:spPr>
        <p:txBody>
          <a:bodyPr lIns="0" tIns="0" rIns="0" bIns="0">
            <a:spAutoFit/>
          </a:bodyPr>
          <a:lstStyle/>
          <a:p>
            <a:pPr>
              <a:lnSpc>
                <a:spcPct val="90000"/>
              </a:lnSpc>
              <a:spcBef>
                <a:spcPct val="40000"/>
              </a:spcBef>
            </a:pPr>
            <a:r>
              <a:rPr lang="en-US" sz="1200" b="1">
                <a:solidFill>
                  <a:srgbClr val="0D388D"/>
                </a:solidFill>
              </a:rPr>
              <a:t>Lys or  K</a:t>
            </a:r>
            <a:endParaRPr lang="en-US" sz="1200">
              <a:solidFill>
                <a:srgbClr val="000000"/>
              </a:solidFill>
            </a:endParaRPr>
          </a:p>
        </p:txBody>
      </p:sp>
      <p:sp>
        <p:nvSpPr>
          <p:cNvPr id="20527" name="Text Box 49"/>
          <p:cNvSpPr txBox="1">
            <a:spLocks noChangeArrowheads="1"/>
          </p:cNvSpPr>
          <p:nvPr/>
        </p:nvSpPr>
        <p:spPr bwMode="auto">
          <a:xfrm>
            <a:off x="6861175" y="5662613"/>
            <a:ext cx="649288" cy="315912"/>
          </a:xfrm>
          <a:prstGeom prst="rect">
            <a:avLst/>
          </a:prstGeom>
          <a:noFill/>
          <a:ln w="25400" algn="ctr">
            <a:noFill/>
            <a:miter lim="800000"/>
            <a:headEnd type="none" w="lg" len="lg"/>
            <a:tailEnd type="none" w="lg" len="lg"/>
          </a:ln>
        </p:spPr>
        <p:txBody>
          <a:bodyPr wrap="none" lIns="0" rIns="0" bIns="0"/>
          <a:lstStyle/>
          <a:p>
            <a:pPr algn="ctr" eaLnBrk="0" hangingPunct="0">
              <a:spcBef>
                <a:spcPct val="50000"/>
              </a:spcBef>
            </a:pPr>
            <a:r>
              <a:rPr lang="en-US" sz="1400" b="1">
                <a:solidFill>
                  <a:srgbClr val="FF0000"/>
                </a:solidFill>
              </a:rPr>
              <a:t>D </a:t>
            </a:r>
            <a:r>
              <a:rPr lang="en-US" sz="1000" b="1">
                <a:solidFill>
                  <a:srgbClr val="FF0000"/>
                </a:solidFill>
              </a:rPr>
              <a:t>or </a:t>
            </a:r>
            <a:r>
              <a:rPr lang="en-US" sz="1400" b="1">
                <a:solidFill>
                  <a:srgbClr val="FF0000"/>
                </a:solidFill>
              </a:rPr>
              <a:t>E</a:t>
            </a:r>
          </a:p>
        </p:txBody>
      </p:sp>
      <p:sp>
        <p:nvSpPr>
          <p:cNvPr id="20528" name="Freeform 51"/>
          <p:cNvSpPr>
            <a:spLocks/>
          </p:cNvSpPr>
          <p:nvPr/>
        </p:nvSpPr>
        <p:spPr bwMode="auto">
          <a:xfrm>
            <a:off x="3027363" y="822325"/>
            <a:ext cx="684212" cy="1209675"/>
          </a:xfrm>
          <a:custGeom>
            <a:avLst/>
            <a:gdLst>
              <a:gd name="T0" fmla="*/ 2147483647 w 431"/>
              <a:gd name="T1" fmla="*/ 0 h 762"/>
              <a:gd name="T2" fmla="*/ 2147483647 w 431"/>
              <a:gd name="T3" fmla="*/ 2147483647 h 762"/>
              <a:gd name="T4" fmla="*/ 0 w 431"/>
              <a:gd name="T5" fmla="*/ 2147483647 h 762"/>
              <a:gd name="T6" fmla="*/ 0 60000 65536"/>
              <a:gd name="T7" fmla="*/ 0 60000 65536"/>
              <a:gd name="T8" fmla="*/ 0 60000 65536"/>
              <a:gd name="T9" fmla="*/ 0 w 431"/>
              <a:gd name="T10" fmla="*/ 0 h 762"/>
              <a:gd name="T11" fmla="*/ 431 w 431"/>
              <a:gd name="T12" fmla="*/ 762 h 762"/>
            </a:gdLst>
            <a:ahLst/>
            <a:cxnLst>
              <a:cxn ang="T6">
                <a:pos x="T0" y="T1"/>
              </a:cxn>
              <a:cxn ang="T7">
                <a:pos x="T2" y="T3"/>
              </a:cxn>
              <a:cxn ang="T8">
                <a:pos x="T4" y="T5"/>
              </a:cxn>
            </a:cxnLst>
            <a:rect l="T9" t="T10" r="T11" b="T12"/>
            <a:pathLst>
              <a:path w="431" h="762">
                <a:moveTo>
                  <a:pt x="397" y="0"/>
                </a:moveTo>
                <a:cubicBezTo>
                  <a:pt x="414" y="189"/>
                  <a:pt x="431" y="379"/>
                  <a:pt x="365" y="506"/>
                </a:cubicBezTo>
                <a:cubicBezTo>
                  <a:pt x="299" y="633"/>
                  <a:pt x="63" y="719"/>
                  <a:pt x="0" y="762"/>
                </a:cubicBezTo>
              </a:path>
            </a:pathLst>
          </a:custGeom>
          <a:noFill/>
          <a:ln w="25400">
            <a:noFill/>
            <a:round/>
            <a:headEnd/>
            <a:tailEnd/>
          </a:ln>
        </p:spPr>
        <p:txBody>
          <a:bodyPr tIns="0" bIns="0">
            <a:spAutoFit/>
          </a:bodyPr>
          <a:lstStyle/>
          <a:p>
            <a:endParaRPr lang="en-US">
              <a:solidFill>
                <a:srgbClr val="000000"/>
              </a:solidFill>
            </a:endParaRPr>
          </a:p>
        </p:txBody>
      </p:sp>
      <p:sp>
        <p:nvSpPr>
          <p:cNvPr id="20529" name="Text Box 56"/>
          <p:cNvSpPr txBox="1">
            <a:spLocks noChangeArrowheads="1"/>
          </p:cNvSpPr>
          <p:nvPr/>
        </p:nvSpPr>
        <p:spPr bwMode="auto">
          <a:xfrm>
            <a:off x="6675438" y="1682750"/>
            <a:ext cx="2468562" cy="244475"/>
          </a:xfrm>
          <a:prstGeom prst="rect">
            <a:avLst/>
          </a:prstGeom>
          <a:noFill/>
          <a:ln w="25400" algn="ctr">
            <a:noFill/>
            <a:prstDash val="sysDot"/>
            <a:miter lim="800000"/>
            <a:headEnd/>
            <a:tailEnd type="none" w="lg" len="lg"/>
          </a:ln>
        </p:spPr>
        <p:txBody>
          <a:bodyPr tIns="0" bIns="0">
            <a:spAutoFit/>
          </a:bodyPr>
          <a:lstStyle/>
          <a:p>
            <a:pPr algn="ctr" eaLnBrk="0" hangingPunct="0">
              <a:spcBef>
                <a:spcPct val="50000"/>
              </a:spcBef>
            </a:pPr>
            <a:r>
              <a:rPr lang="en-US">
                <a:solidFill>
                  <a:srgbClr val="000000"/>
                </a:solidFill>
              </a:rPr>
              <a:t>[NaCl] = [KCl] = 50 mM </a:t>
            </a:r>
          </a:p>
        </p:txBody>
      </p:sp>
      <p:sp>
        <p:nvSpPr>
          <p:cNvPr id="20530" name="Line 59"/>
          <p:cNvSpPr>
            <a:spLocks noChangeShapeType="1"/>
          </p:cNvSpPr>
          <p:nvPr/>
        </p:nvSpPr>
        <p:spPr bwMode="auto">
          <a:xfrm>
            <a:off x="4567238" y="2565400"/>
            <a:ext cx="1128712" cy="7938"/>
          </a:xfrm>
          <a:prstGeom prst="line">
            <a:avLst/>
          </a:prstGeom>
          <a:noFill/>
          <a:ln w="25400">
            <a:solidFill>
              <a:schemeClr val="tx1"/>
            </a:solidFill>
            <a:round/>
            <a:headEnd type="triangle" w="lg" len="med"/>
            <a:tailEnd type="triangle" w="lg" len="med"/>
          </a:ln>
        </p:spPr>
        <p:txBody>
          <a:bodyPr wrap="none" anchor="ctr"/>
          <a:lstStyle/>
          <a:p>
            <a:endParaRPr lang="en-US">
              <a:solidFill>
                <a:srgbClr val="000000"/>
              </a:solidFill>
            </a:endParaRPr>
          </a:p>
        </p:txBody>
      </p:sp>
      <p:sp>
        <p:nvSpPr>
          <p:cNvPr id="20531" name="Line 60"/>
          <p:cNvSpPr>
            <a:spLocks noChangeShapeType="1"/>
          </p:cNvSpPr>
          <p:nvPr/>
        </p:nvSpPr>
        <p:spPr bwMode="auto">
          <a:xfrm>
            <a:off x="1309688" y="4383088"/>
            <a:ext cx="1128712" cy="7937"/>
          </a:xfrm>
          <a:prstGeom prst="line">
            <a:avLst/>
          </a:prstGeom>
          <a:noFill/>
          <a:ln w="25400">
            <a:solidFill>
              <a:schemeClr val="tx1"/>
            </a:solidFill>
            <a:round/>
            <a:headEnd type="triangle" w="lg" len="med"/>
            <a:tailEnd type="triangle" w="lg" len="med"/>
          </a:ln>
        </p:spPr>
        <p:txBody>
          <a:bodyPr wrap="none" anchor="ctr"/>
          <a:lstStyle/>
          <a:p>
            <a:endParaRPr lang="en-US">
              <a:solidFill>
                <a:srgbClr val="000000"/>
              </a:solidFill>
            </a:endParaRPr>
          </a:p>
        </p:txBody>
      </p:sp>
      <p:sp>
        <p:nvSpPr>
          <p:cNvPr id="20532" name="Line 61"/>
          <p:cNvSpPr>
            <a:spLocks noChangeShapeType="1"/>
          </p:cNvSpPr>
          <p:nvPr/>
        </p:nvSpPr>
        <p:spPr bwMode="auto">
          <a:xfrm>
            <a:off x="4589463" y="5316538"/>
            <a:ext cx="1128712" cy="7937"/>
          </a:xfrm>
          <a:prstGeom prst="line">
            <a:avLst/>
          </a:prstGeom>
          <a:noFill/>
          <a:ln w="25400">
            <a:solidFill>
              <a:schemeClr val="tx1"/>
            </a:solidFill>
            <a:round/>
            <a:headEnd type="triangle" w="lg" len="med"/>
            <a:tailEnd type="triangle" w="lg" len="med"/>
          </a:ln>
        </p:spPr>
        <p:txBody>
          <a:bodyPr wrap="none" anchor="ctr"/>
          <a:lstStyle/>
          <a:p>
            <a:endParaRPr lang="en-US">
              <a:solidFill>
                <a:srgbClr val="000000"/>
              </a:solidFill>
            </a:endParaRPr>
          </a:p>
        </p:txBody>
      </p:sp>
      <p:sp>
        <p:nvSpPr>
          <p:cNvPr id="20533" name="Line 62"/>
          <p:cNvSpPr>
            <a:spLocks noChangeShapeType="1"/>
          </p:cNvSpPr>
          <p:nvPr/>
        </p:nvSpPr>
        <p:spPr bwMode="auto">
          <a:xfrm>
            <a:off x="4570413" y="4400550"/>
            <a:ext cx="1128712" cy="7938"/>
          </a:xfrm>
          <a:prstGeom prst="line">
            <a:avLst/>
          </a:prstGeom>
          <a:noFill/>
          <a:ln w="25400">
            <a:solidFill>
              <a:schemeClr val="tx1"/>
            </a:solidFill>
            <a:round/>
            <a:headEnd type="triangle" w="lg" len="med"/>
            <a:tailEnd type="triangle" w="lg" len="med"/>
          </a:ln>
        </p:spPr>
        <p:txBody>
          <a:bodyPr wrap="none" anchor="ctr"/>
          <a:lstStyle/>
          <a:p>
            <a:endParaRPr lang="en-US">
              <a:solidFill>
                <a:srgbClr val="000000"/>
              </a:solidFill>
            </a:endParaRPr>
          </a:p>
        </p:txBody>
      </p:sp>
      <p:sp>
        <p:nvSpPr>
          <p:cNvPr id="20534" name="Line 63"/>
          <p:cNvSpPr>
            <a:spLocks noChangeShapeType="1"/>
          </p:cNvSpPr>
          <p:nvPr/>
        </p:nvSpPr>
        <p:spPr bwMode="auto">
          <a:xfrm>
            <a:off x="1350963" y="1643063"/>
            <a:ext cx="1128712" cy="7937"/>
          </a:xfrm>
          <a:prstGeom prst="line">
            <a:avLst/>
          </a:prstGeom>
          <a:noFill/>
          <a:ln w="25400">
            <a:solidFill>
              <a:schemeClr val="tx1"/>
            </a:solidFill>
            <a:round/>
            <a:headEnd type="triangle" w="lg" len="med"/>
            <a:tailEnd type="triangle" w="lg" len="med"/>
          </a:ln>
        </p:spPr>
        <p:txBody>
          <a:bodyPr wrap="none" anchor="ctr"/>
          <a:lstStyle/>
          <a:p>
            <a:endParaRPr lang="en-US">
              <a:solidFill>
                <a:srgbClr val="000000"/>
              </a:solidFill>
            </a:endParaRPr>
          </a:p>
        </p:txBody>
      </p:sp>
      <p:sp>
        <p:nvSpPr>
          <p:cNvPr id="20535" name="Line 64"/>
          <p:cNvSpPr>
            <a:spLocks noChangeShapeType="1"/>
          </p:cNvSpPr>
          <p:nvPr/>
        </p:nvSpPr>
        <p:spPr bwMode="auto">
          <a:xfrm>
            <a:off x="1347788" y="2552700"/>
            <a:ext cx="1128712" cy="7938"/>
          </a:xfrm>
          <a:prstGeom prst="line">
            <a:avLst/>
          </a:prstGeom>
          <a:noFill/>
          <a:ln w="25400">
            <a:solidFill>
              <a:schemeClr val="tx1"/>
            </a:solidFill>
            <a:round/>
            <a:headEnd type="triangle" w="lg" len="med"/>
            <a:tailEnd type="triangle" w="lg" len="med"/>
          </a:ln>
        </p:spPr>
        <p:txBody>
          <a:bodyPr wrap="none" anchor="ctr"/>
          <a:lstStyle/>
          <a:p>
            <a:endParaRPr lang="en-US">
              <a:solidFill>
                <a:srgbClr val="000000"/>
              </a:solidFill>
            </a:endParaRPr>
          </a:p>
        </p:txBody>
      </p:sp>
      <p:sp>
        <p:nvSpPr>
          <p:cNvPr id="20536" name="Line 65"/>
          <p:cNvSpPr>
            <a:spLocks noChangeShapeType="1"/>
          </p:cNvSpPr>
          <p:nvPr/>
        </p:nvSpPr>
        <p:spPr bwMode="auto">
          <a:xfrm>
            <a:off x="4551363" y="1643063"/>
            <a:ext cx="1128712" cy="7937"/>
          </a:xfrm>
          <a:prstGeom prst="line">
            <a:avLst/>
          </a:prstGeom>
          <a:noFill/>
          <a:ln w="25400">
            <a:solidFill>
              <a:schemeClr val="tx1"/>
            </a:solidFill>
            <a:round/>
            <a:headEnd type="triangle" w="lg" len="med"/>
            <a:tailEnd type="triangle" w="lg" len="med"/>
          </a:ln>
        </p:spPr>
        <p:txBody>
          <a:bodyPr wrap="none" anchor="ctr"/>
          <a:lstStyle/>
          <a:p>
            <a:endParaRPr lang="en-US">
              <a:solidFill>
                <a:srgbClr val="000000"/>
              </a:solidFill>
            </a:endParaRPr>
          </a:p>
        </p:txBody>
      </p:sp>
      <p:sp>
        <p:nvSpPr>
          <p:cNvPr id="1439810" name="AutoShape 66"/>
          <p:cNvSpPr>
            <a:spLocks noChangeArrowheads="1"/>
          </p:cNvSpPr>
          <p:nvPr/>
        </p:nvSpPr>
        <p:spPr bwMode="auto">
          <a:xfrm>
            <a:off x="2479675" y="1820863"/>
            <a:ext cx="588963" cy="639762"/>
          </a:xfrm>
          <a:prstGeom prst="star16">
            <a:avLst>
              <a:gd name="adj" fmla="val 37500"/>
            </a:avLst>
          </a:prstGeom>
          <a:noFill/>
          <a:ln w="50800" algn="ctr">
            <a:solidFill>
              <a:schemeClr val="bg1"/>
            </a:solidFill>
            <a:miter lim="800000"/>
            <a:headEnd/>
            <a:tailEnd/>
          </a:ln>
        </p:spPr>
        <p:txBody>
          <a:bodyPr tIns="0" bIns="0" anchor="ctr">
            <a:spAutoFit/>
          </a:bodyPr>
          <a:lstStyle/>
          <a:p>
            <a:pPr algn="ctr" eaLnBrk="0" hangingPunct="0">
              <a:spcBef>
                <a:spcPct val="50000"/>
              </a:spcBef>
            </a:pPr>
            <a:endParaRPr lang="en-US">
              <a:solidFill>
                <a:srgbClr val="000000"/>
              </a:solidFill>
            </a:endParaRPr>
          </a:p>
        </p:txBody>
      </p:sp>
      <p:sp>
        <p:nvSpPr>
          <p:cNvPr id="1439811" name="AutoShape 67"/>
          <p:cNvSpPr>
            <a:spLocks noChangeArrowheads="1"/>
          </p:cNvSpPr>
          <p:nvPr/>
        </p:nvSpPr>
        <p:spPr bwMode="auto">
          <a:xfrm>
            <a:off x="968375" y="1803400"/>
            <a:ext cx="588963" cy="639763"/>
          </a:xfrm>
          <a:prstGeom prst="star16">
            <a:avLst>
              <a:gd name="adj" fmla="val 37500"/>
            </a:avLst>
          </a:prstGeom>
          <a:noFill/>
          <a:ln w="50800" algn="ctr">
            <a:solidFill>
              <a:schemeClr val="bg1"/>
            </a:solidFill>
            <a:miter lim="800000"/>
            <a:headEnd/>
            <a:tailEnd/>
          </a:ln>
        </p:spPr>
        <p:txBody>
          <a:bodyPr tIns="0" bIns="0" anchor="ctr">
            <a:spAutoFit/>
          </a:bodyPr>
          <a:lstStyle/>
          <a:p>
            <a:pPr algn="ctr" eaLnBrk="0" hangingPunct="0">
              <a:spcBef>
                <a:spcPct val="50000"/>
              </a:spcBef>
            </a:pPr>
            <a:endParaRPr lang="en-US">
              <a:solidFill>
                <a:srgbClr val="000000"/>
              </a:solidFill>
            </a:endParaRPr>
          </a:p>
        </p:txBody>
      </p:sp>
      <p:sp>
        <p:nvSpPr>
          <p:cNvPr id="1439812" name="AutoShape 68"/>
          <p:cNvSpPr>
            <a:spLocks noChangeArrowheads="1"/>
          </p:cNvSpPr>
          <p:nvPr/>
        </p:nvSpPr>
        <p:spPr bwMode="auto">
          <a:xfrm>
            <a:off x="882650" y="4522788"/>
            <a:ext cx="588963" cy="639762"/>
          </a:xfrm>
          <a:prstGeom prst="star16">
            <a:avLst>
              <a:gd name="adj" fmla="val 37500"/>
            </a:avLst>
          </a:prstGeom>
          <a:noFill/>
          <a:ln w="50800" algn="ctr">
            <a:solidFill>
              <a:schemeClr val="bg1"/>
            </a:solidFill>
            <a:miter lim="800000"/>
            <a:headEnd/>
            <a:tailEnd/>
          </a:ln>
        </p:spPr>
        <p:txBody>
          <a:bodyPr tIns="0" bIns="0" anchor="ctr">
            <a:spAutoFit/>
          </a:bodyPr>
          <a:lstStyle/>
          <a:p>
            <a:pPr algn="ctr" eaLnBrk="0" hangingPunct="0">
              <a:spcBef>
                <a:spcPct val="50000"/>
              </a:spcBef>
            </a:pPr>
            <a:endParaRPr lang="en-US">
              <a:solidFill>
                <a:srgbClr val="000000"/>
              </a:solidFill>
            </a:endParaRPr>
          </a:p>
        </p:txBody>
      </p:sp>
      <p:sp>
        <p:nvSpPr>
          <p:cNvPr id="1439813" name="AutoShape 69"/>
          <p:cNvSpPr>
            <a:spLocks noChangeArrowheads="1"/>
          </p:cNvSpPr>
          <p:nvPr/>
        </p:nvSpPr>
        <p:spPr bwMode="auto">
          <a:xfrm>
            <a:off x="2455863" y="4600575"/>
            <a:ext cx="588962" cy="639763"/>
          </a:xfrm>
          <a:prstGeom prst="star16">
            <a:avLst>
              <a:gd name="adj" fmla="val 37500"/>
            </a:avLst>
          </a:prstGeom>
          <a:noFill/>
          <a:ln w="50800" algn="ctr">
            <a:solidFill>
              <a:schemeClr val="bg1"/>
            </a:solidFill>
            <a:miter lim="800000"/>
            <a:headEnd/>
            <a:tailEnd/>
          </a:ln>
        </p:spPr>
        <p:txBody>
          <a:bodyPr tIns="0" bIns="0" anchor="ctr">
            <a:spAutoFit/>
          </a:bodyPr>
          <a:lstStyle/>
          <a:p>
            <a:pPr algn="ctr" eaLnBrk="0" hangingPunct="0">
              <a:spcBef>
                <a:spcPct val="50000"/>
              </a:spcBef>
            </a:pPr>
            <a:endParaRPr lang="en-US">
              <a:solidFill>
                <a:srgbClr val="000000"/>
              </a:solidFill>
            </a:endParaRPr>
          </a:p>
        </p:txBody>
      </p:sp>
      <p:sp>
        <p:nvSpPr>
          <p:cNvPr id="20541" name="Text Box 71"/>
          <p:cNvSpPr txBox="1">
            <a:spLocks noChangeArrowheads="1"/>
          </p:cNvSpPr>
          <p:nvPr/>
        </p:nvSpPr>
        <p:spPr bwMode="auto">
          <a:xfrm>
            <a:off x="0" y="0"/>
            <a:ext cx="1870075" cy="730250"/>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sz="2400" b="1" i="1">
                <a:solidFill>
                  <a:srgbClr val="252571"/>
                </a:solidFill>
              </a:rPr>
              <a:t>Size Selectivity</a:t>
            </a:r>
          </a:p>
        </p:txBody>
      </p:sp>
      <p:sp>
        <p:nvSpPr>
          <p:cNvPr id="1439816" name="Text Box 72"/>
          <p:cNvSpPr txBox="1">
            <a:spLocks noChangeArrowheads="1"/>
          </p:cNvSpPr>
          <p:nvPr/>
        </p:nvSpPr>
        <p:spPr bwMode="auto">
          <a:xfrm>
            <a:off x="3848100" y="628650"/>
            <a:ext cx="1828800" cy="366713"/>
          </a:xfrm>
          <a:prstGeom prst="rect">
            <a:avLst/>
          </a:prstGeom>
          <a:noFill/>
          <a:ln w="9525" algn="ctr">
            <a:noFill/>
            <a:miter lim="800000"/>
            <a:headEnd/>
            <a:tailEnd/>
          </a:ln>
        </p:spPr>
        <p:txBody>
          <a:bodyPr>
            <a:spAutoFit/>
          </a:bodyPr>
          <a:lstStyle/>
          <a:p>
            <a:pPr algn="ctr" eaLnBrk="0" hangingPunct="0">
              <a:spcBef>
                <a:spcPct val="50000"/>
              </a:spcBef>
            </a:pPr>
            <a:r>
              <a:rPr lang="en-US" sz="1800" b="1">
                <a:solidFill>
                  <a:srgbClr val="000000"/>
                </a:solidFill>
              </a:rPr>
              <a:t>NOT selective</a:t>
            </a:r>
          </a:p>
        </p:txBody>
      </p:sp>
      <p:grpSp>
        <p:nvGrpSpPr>
          <p:cNvPr id="4" name="Group 75"/>
          <p:cNvGrpSpPr>
            <a:grpSpLocks/>
          </p:cNvGrpSpPr>
          <p:nvPr/>
        </p:nvGrpSpPr>
        <p:grpSpPr bwMode="auto">
          <a:xfrm>
            <a:off x="1692275" y="4984750"/>
            <a:ext cx="3541713" cy="1873250"/>
            <a:chOff x="1066" y="3140"/>
            <a:chExt cx="2231" cy="1180"/>
          </a:xfrm>
        </p:grpSpPr>
        <p:sp>
          <p:nvSpPr>
            <p:cNvPr id="20550" name="Text Box 57"/>
            <p:cNvSpPr txBox="1">
              <a:spLocks noChangeArrowheads="1"/>
            </p:cNvSpPr>
            <p:nvPr/>
          </p:nvSpPr>
          <p:spPr bwMode="auto">
            <a:xfrm>
              <a:off x="1128" y="4186"/>
              <a:ext cx="2074" cy="134"/>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sz="1400">
                  <a:solidFill>
                    <a:srgbClr val="000000"/>
                  </a:solidFill>
                  <a:latin typeface="Abadi MT Condensed Extra Bold"/>
                </a:rPr>
                <a:t>BLACK</a:t>
              </a:r>
              <a:r>
                <a:rPr lang="en-US" sz="1000">
                  <a:solidFill>
                    <a:srgbClr val="000000"/>
                  </a:solidFill>
                </a:rPr>
                <a:t> </a:t>
              </a:r>
              <a:r>
                <a:rPr lang="en-US" sz="1400">
                  <a:solidFill>
                    <a:srgbClr val="000000"/>
                  </a:solidFill>
                  <a:latin typeface="Abadi MT Condensed Extra Bold"/>
                </a:rPr>
                <a:t>=</a:t>
              </a:r>
              <a:r>
                <a:rPr lang="en-US" sz="1000">
                  <a:solidFill>
                    <a:srgbClr val="000000"/>
                  </a:solidFill>
                </a:rPr>
                <a:t> </a:t>
              </a:r>
              <a:r>
                <a:rPr lang="en-US" sz="1400">
                  <a:solidFill>
                    <a:srgbClr val="000000"/>
                  </a:solidFill>
                  <a:latin typeface="Abadi MT Condensed Extra Bold"/>
                </a:rPr>
                <a:t>Depletion=0</a:t>
              </a:r>
            </a:p>
          </p:txBody>
        </p:sp>
        <p:grpSp>
          <p:nvGrpSpPr>
            <p:cNvPr id="20551" name="Group 74"/>
            <p:cNvGrpSpPr>
              <a:grpSpLocks/>
            </p:cNvGrpSpPr>
            <p:nvPr/>
          </p:nvGrpSpPr>
          <p:grpSpPr bwMode="auto">
            <a:xfrm>
              <a:off x="1066" y="3140"/>
              <a:ext cx="2231" cy="1029"/>
              <a:chOff x="1068" y="3136"/>
              <a:chExt cx="2231" cy="1029"/>
            </a:xfrm>
          </p:grpSpPr>
          <p:sp>
            <p:nvSpPr>
              <p:cNvPr id="20552" name="Text Box 58"/>
              <p:cNvSpPr txBox="1">
                <a:spLocks noChangeArrowheads="1"/>
              </p:cNvSpPr>
              <p:nvPr/>
            </p:nvSpPr>
            <p:spPr bwMode="auto">
              <a:xfrm>
                <a:off x="1068" y="3781"/>
                <a:ext cx="2231" cy="384"/>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sz="2000">
                    <a:solidFill>
                      <a:srgbClr val="000000"/>
                    </a:solidFill>
                    <a:latin typeface="Abadi MT Condensed Extra Bold"/>
                  </a:rPr>
                  <a:t>Na vs K Size Selectivity is in </a:t>
                </a:r>
                <a:r>
                  <a:rPr lang="en-US" sz="2000" b="1">
                    <a:solidFill>
                      <a:srgbClr val="FF0000"/>
                    </a:solidFill>
                    <a:latin typeface="Abadi MT Condensed Extra Bold"/>
                  </a:rPr>
                  <a:t>Depletion Zone</a:t>
                </a:r>
              </a:p>
            </p:txBody>
          </p:sp>
          <p:sp>
            <p:nvSpPr>
              <p:cNvPr id="20553" name="Line 73"/>
              <p:cNvSpPr>
                <a:spLocks noChangeShapeType="1"/>
              </p:cNvSpPr>
              <p:nvPr/>
            </p:nvSpPr>
            <p:spPr bwMode="auto">
              <a:xfrm flipH="1" flipV="1">
                <a:off x="1216" y="3136"/>
                <a:ext cx="490" cy="862"/>
              </a:xfrm>
              <a:prstGeom prst="line">
                <a:avLst/>
              </a:prstGeom>
              <a:noFill/>
              <a:ln w="19050">
                <a:solidFill>
                  <a:srgbClr val="FF0000"/>
                </a:solidFill>
                <a:round/>
                <a:headEnd/>
                <a:tailEnd type="arrow" w="lg" len="lg"/>
              </a:ln>
            </p:spPr>
            <p:txBody>
              <a:bodyPr/>
              <a:lstStyle/>
              <a:p>
                <a:endParaRPr lang="en-US">
                  <a:solidFill>
                    <a:srgbClr val="000000"/>
                  </a:solidFill>
                </a:endParaRPr>
              </a:p>
            </p:txBody>
          </p:sp>
        </p:grpSp>
      </p:grpSp>
      <p:grpSp>
        <p:nvGrpSpPr>
          <p:cNvPr id="6" name="Group 63"/>
          <p:cNvGrpSpPr>
            <a:grpSpLocks/>
          </p:cNvGrpSpPr>
          <p:nvPr/>
        </p:nvGrpSpPr>
        <p:grpSpPr bwMode="auto">
          <a:xfrm>
            <a:off x="492125" y="609600"/>
            <a:ext cx="3124200" cy="4422775"/>
            <a:chOff x="492125" y="609600"/>
            <a:chExt cx="3124200" cy="4422775"/>
          </a:xfrm>
        </p:grpSpPr>
        <p:sp>
          <p:nvSpPr>
            <p:cNvPr id="20545" name="Freeform 54"/>
            <p:cNvSpPr>
              <a:spLocks/>
            </p:cNvSpPr>
            <p:nvPr/>
          </p:nvSpPr>
          <p:spPr bwMode="auto">
            <a:xfrm>
              <a:off x="2995613" y="1690688"/>
              <a:ext cx="620712" cy="3341687"/>
            </a:xfrm>
            <a:custGeom>
              <a:avLst/>
              <a:gdLst>
                <a:gd name="T0" fmla="*/ 2147483647 w 391"/>
                <a:gd name="T1" fmla="*/ 0 h 2105"/>
                <a:gd name="T2" fmla="*/ 2147483647 w 391"/>
                <a:gd name="T3" fmla="*/ 2147483647 h 2105"/>
                <a:gd name="T4" fmla="*/ 0 w 391"/>
                <a:gd name="T5" fmla="*/ 2147483647 h 2105"/>
                <a:gd name="T6" fmla="*/ 0 60000 65536"/>
                <a:gd name="T7" fmla="*/ 0 60000 65536"/>
                <a:gd name="T8" fmla="*/ 0 60000 65536"/>
                <a:gd name="T9" fmla="*/ 0 w 391"/>
                <a:gd name="T10" fmla="*/ 0 h 2105"/>
                <a:gd name="T11" fmla="*/ 391 w 391"/>
                <a:gd name="T12" fmla="*/ 2105 h 2105"/>
              </a:gdLst>
              <a:ahLst/>
              <a:cxnLst>
                <a:cxn ang="T6">
                  <a:pos x="T0" y="T1"/>
                </a:cxn>
                <a:cxn ang="T7">
                  <a:pos x="T2" y="T3"/>
                </a:cxn>
                <a:cxn ang="T8">
                  <a:pos x="T4" y="T5"/>
                </a:cxn>
              </a:cxnLst>
              <a:rect l="T9" t="T10" r="T11" b="T12"/>
              <a:pathLst>
                <a:path w="391" h="2105">
                  <a:moveTo>
                    <a:pt x="346" y="0"/>
                  </a:moveTo>
                  <a:cubicBezTo>
                    <a:pt x="368" y="726"/>
                    <a:pt x="391" y="1453"/>
                    <a:pt x="333" y="1779"/>
                  </a:cubicBezTo>
                  <a:cubicBezTo>
                    <a:pt x="275" y="2105"/>
                    <a:pt x="52" y="1928"/>
                    <a:pt x="0" y="1958"/>
                  </a:cubicBezTo>
                </a:path>
              </a:pathLst>
            </a:custGeom>
            <a:noFill/>
            <a:ln w="25400">
              <a:solidFill>
                <a:schemeClr val="tx1"/>
              </a:solidFill>
              <a:prstDash val="sysDot"/>
              <a:round/>
              <a:headEnd/>
              <a:tailEnd type="none" w="lg" len="lg"/>
            </a:ln>
          </p:spPr>
          <p:txBody>
            <a:bodyPr tIns="0" bIns="0">
              <a:spAutoFit/>
            </a:bodyPr>
            <a:lstStyle/>
            <a:p>
              <a:endParaRPr lang="en-US">
                <a:solidFill>
                  <a:srgbClr val="000000"/>
                </a:solidFill>
              </a:endParaRPr>
            </a:p>
          </p:txBody>
        </p:sp>
        <p:grpSp>
          <p:nvGrpSpPr>
            <p:cNvPr id="20546" name="Group 52"/>
            <p:cNvGrpSpPr>
              <a:grpSpLocks/>
            </p:cNvGrpSpPr>
            <p:nvPr/>
          </p:nvGrpSpPr>
          <p:grpSpPr bwMode="auto">
            <a:xfrm>
              <a:off x="492125" y="609600"/>
              <a:ext cx="3114675" cy="4321175"/>
              <a:chOff x="492125" y="609600"/>
              <a:chExt cx="3114675" cy="4321175"/>
            </a:xfrm>
          </p:grpSpPr>
          <p:sp>
            <p:nvSpPr>
              <p:cNvPr id="20547" name="Freeform 52"/>
              <p:cNvSpPr>
                <a:spLocks/>
              </p:cNvSpPr>
              <p:nvPr/>
            </p:nvSpPr>
            <p:spPr bwMode="auto">
              <a:xfrm>
                <a:off x="866775" y="609600"/>
                <a:ext cx="2320925" cy="1290638"/>
              </a:xfrm>
              <a:custGeom>
                <a:avLst/>
                <a:gdLst>
                  <a:gd name="T0" fmla="*/ 2147483647 w 1156"/>
                  <a:gd name="T1" fmla="*/ 0 h 819"/>
                  <a:gd name="T2" fmla="*/ 2147483647 w 1156"/>
                  <a:gd name="T3" fmla="*/ 2147483647 h 819"/>
                  <a:gd name="T4" fmla="*/ 2147483647 w 1156"/>
                  <a:gd name="T5" fmla="*/ 2147483647 h 819"/>
                  <a:gd name="T6" fmla="*/ 0 60000 65536"/>
                  <a:gd name="T7" fmla="*/ 0 60000 65536"/>
                  <a:gd name="T8" fmla="*/ 0 60000 65536"/>
                  <a:gd name="T9" fmla="*/ 0 w 1156"/>
                  <a:gd name="T10" fmla="*/ 0 h 819"/>
                  <a:gd name="T11" fmla="*/ 1156 w 1156"/>
                  <a:gd name="T12" fmla="*/ 819 h 819"/>
                </a:gdLst>
                <a:ahLst/>
                <a:cxnLst>
                  <a:cxn ang="T6">
                    <a:pos x="T0" y="T1"/>
                  </a:cxn>
                  <a:cxn ang="T7">
                    <a:pos x="T2" y="T3"/>
                  </a:cxn>
                  <a:cxn ang="T8">
                    <a:pos x="T4" y="T5"/>
                  </a:cxn>
                </a:cxnLst>
                <a:rect l="T9" t="T10" r="T11" b="T12"/>
                <a:pathLst>
                  <a:path w="1156" h="819">
                    <a:moveTo>
                      <a:pt x="1156" y="0"/>
                    </a:moveTo>
                    <a:cubicBezTo>
                      <a:pt x="755" y="21"/>
                      <a:pt x="354" y="43"/>
                      <a:pt x="177" y="179"/>
                    </a:cubicBezTo>
                    <a:cubicBezTo>
                      <a:pt x="0" y="315"/>
                      <a:pt x="109" y="712"/>
                      <a:pt x="94" y="819"/>
                    </a:cubicBezTo>
                  </a:path>
                </a:pathLst>
              </a:custGeom>
              <a:noFill/>
              <a:ln w="25400">
                <a:solidFill>
                  <a:schemeClr val="tx1"/>
                </a:solidFill>
                <a:prstDash val="sysDot"/>
                <a:round/>
                <a:headEnd/>
                <a:tailEnd type="none" w="lg" len="lg"/>
              </a:ln>
            </p:spPr>
            <p:txBody>
              <a:bodyPr tIns="0" bIns="0">
                <a:spAutoFit/>
              </a:bodyPr>
              <a:lstStyle/>
              <a:p>
                <a:endParaRPr lang="en-US">
                  <a:solidFill>
                    <a:srgbClr val="000000"/>
                  </a:solidFill>
                </a:endParaRPr>
              </a:p>
            </p:txBody>
          </p:sp>
          <p:sp>
            <p:nvSpPr>
              <p:cNvPr id="20548" name="Freeform 53"/>
              <p:cNvSpPr>
                <a:spLocks/>
              </p:cNvSpPr>
              <p:nvPr/>
            </p:nvSpPr>
            <p:spPr bwMode="auto">
              <a:xfrm>
                <a:off x="3000375" y="630238"/>
                <a:ext cx="606425" cy="1433512"/>
              </a:xfrm>
              <a:custGeom>
                <a:avLst/>
                <a:gdLst>
                  <a:gd name="T0" fmla="*/ 2147483647 w 413"/>
                  <a:gd name="T1" fmla="*/ 0 h 825"/>
                  <a:gd name="T2" fmla="*/ 2147483647 w 413"/>
                  <a:gd name="T3" fmla="*/ 2147483647 h 825"/>
                  <a:gd name="T4" fmla="*/ 0 w 413"/>
                  <a:gd name="T5" fmla="*/ 2147483647 h 825"/>
                  <a:gd name="T6" fmla="*/ 0 60000 65536"/>
                  <a:gd name="T7" fmla="*/ 0 60000 65536"/>
                  <a:gd name="T8" fmla="*/ 0 60000 65536"/>
                  <a:gd name="T9" fmla="*/ 0 w 413"/>
                  <a:gd name="T10" fmla="*/ 0 h 825"/>
                  <a:gd name="T11" fmla="*/ 413 w 413"/>
                  <a:gd name="T12" fmla="*/ 825 h 825"/>
                </a:gdLst>
                <a:ahLst/>
                <a:cxnLst>
                  <a:cxn ang="T6">
                    <a:pos x="T0" y="T1"/>
                  </a:cxn>
                  <a:cxn ang="T7">
                    <a:pos x="T2" y="T3"/>
                  </a:cxn>
                  <a:cxn ang="T8">
                    <a:pos x="T4" y="T5"/>
                  </a:cxn>
                </a:cxnLst>
                <a:rect l="T9" t="T10" r="T11" b="T12"/>
                <a:pathLst>
                  <a:path w="413" h="825">
                    <a:moveTo>
                      <a:pt x="365" y="0"/>
                    </a:moveTo>
                    <a:cubicBezTo>
                      <a:pt x="389" y="254"/>
                      <a:pt x="413" y="509"/>
                      <a:pt x="352" y="646"/>
                    </a:cubicBezTo>
                    <a:cubicBezTo>
                      <a:pt x="291" y="783"/>
                      <a:pt x="63" y="795"/>
                      <a:pt x="0" y="825"/>
                    </a:cubicBezTo>
                  </a:path>
                </a:pathLst>
              </a:custGeom>
              <a:noFill/>
              <a:ln w="25400">
                <a:solidFill>
                  <a:schemeClr val="tx1"/>
                </a:solidFill>
                <a:prstDash val="sysDot"/>
                <a:round/>
                <a:headEnd/>
                <a:tailEnd type="none" w="lg" len="lg"/>
              </a:ln>
            </p:spPr>
            <p:txBody>
              <a:bodyPr tIns="0" bIns="0">
                <a:spAutoFit/>
              </a:bodyPr>
              <a:lstStyle/>
              <a:p>
                <a:endParaRPr lang="en-US">
                  <a:solidFill>
                    <a:srgbClr val="000000"/>
                  </a:solidFill>
                </a:endParaRPr>
              </a:p>
            </p:txBody>
          </p:sp>
          <p:sp>
            <p:nvSpPr>
              <p:cNvPr id="20549" name="Freeform 68"/>
              <p:cNvSpPr>
                <a:spLocks/>
              </p:cNvSpPr>
              <p:nvPr/>
            </p:nvSpPr>
            <p:spPr bwMode="auto">
              <a:xfrm>
                <a:off x="492125" y="1077913"/>
                <a:ext cx="554038" cy="3852862"/>
              </a:xfrm>
              <a:custGeom>
                <a:avLst/>
                <a:gdLst>
                  <a:gd name="T0" fmla="*/ 2147483647 w 421"/>
                  <a:gd name="T1" fmla="*/ 0 h 1819"/>
                  <a:gd name="T2" fmla="*/ 2147483647 w 421"/>
                  <a:gd name="T3" fmla="*/ 2147483647 h 1819"/>
                  <a:gd name="T4" fmla="*/ 2147483647 w 421"/>
                  <a:gd name="T5" fmla="*/ 2147483647 h 1819"/>
                  <a:gd name="T6" fmla="*/ 0 60000 65536"/>
                  <a:gd name="T7" fmla="*/ 0 60000 65536"/>
                  <a:gd name="T8" fmla="*/ 0 60000 65536"/>
                  <a:gd name="T9" fmla="*/ 0 w 421"/>
                  <a:gd name="T10" fmla="*/ 0 h 1819"/>
                  <a:gd name="T11" fmla="*/ 421 w 421"/>
                  <a:gd name="T12" fmla="*/ 1819 h 1819"/>
                </a:gdLst>
                <a:ahLst/>
                <a:cxnLst>
                  <a:cxn ang="T6">
                    <a:pos x="T0" y="T1"/>
                  </a:cxn>
                  <a:cxn ang="T7">
                    <a:pos x="T2" y="T3"/>
                  </a:cxn>
                  <a:cxn ang="T8">
                    <a:pos x="T4" y="T5"/>
                  </a:cxn>
                </a:cxnLst>
                <a:rect l="T9" t="T10" r="T11" b="T12"/>
                <a:pathLst>
                  <a:path w="421" h="1819">
                    <a:moveTo>
                      <a:pt x="421" y="0"/>
                    </a:moveTo>
                    <a:cubicBezTo>
                      <a:pt x="221" y="613"/>
                      <a:pt x="22" y="1227"/>
                      <a:pt x="11" y="1523"/>
                    </a:cubicBezTo>
                    <a:cubicBezTo>
                      <a:pt x="0" y="1819"/>
                      <a:pt x="301" y="1738"/>
                      <a:pt x="357" y="1779"/>
                    </a:cubicBezTo>
                  </a:path>
                </a:pathLst>
              </a:custGeom>
              <a:noFill/>
              <a:ln w="25400">
                <a:solidFill>
                  <a:schemeClr val="tx1"/>
                </a:solidFill>
                <a:prstDash val="sysDot"/>
                <a:round/>
                <a:headEnd/>
                <a:tailEnd type="none" w="lg" len="lg"/>
              </a:ln>
            </p:spPr>
            <p:txBody>
              <a:bodyPr tIns="0" bIns="0">
                <a:spAutoFit/>
              </a:bodyPr>
              <a:lstStyle/>
              <a:p>
                <a:endParaRPr lang="en-US">
                  <a:solidFill>
                    <a:srgbClr val="000000"/>
                  </a:solidFill>
                </a:endParaRPr>
              </a:p>
            </p:txBody>
          </p:sp>
        </p:grpSp>
      </p:grpSp>
    </p:spTree>
    <p:extLst>
      <p:ext uri="{BB962C8B-B14F-4D97-AF65-F5344CB8AC3E}">
        <p14:creationId xmlns:p14="http://schemas.microsoft.com/office/powerpoint/2010/main" val="279281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9"/>
                                        </p:tgtEl>
                                        <p:attrNameLst>
                                          <p:attrName>style.visibility</p:attrName>
                                        </p:attrNameLst>
                                      </p:cBhvr>
                                      <p:to>
                                        <p:strVal val="visible"/>
                                      </p:to>
                                    </p:set>
                                    <p:anim calcmode="lin" valueType="num">
                                      <p:cBhvr additive="base">
                                        <p:cTn id="13" dur="1000" fill="hold"/>
                                        <p:tgtEl>
                                          <p:spTgt spid="1039"/>
                                        </p:tgtEl>
                                        <p:attrNameLst>
                                          <p:attrName>ppt_x</p:attrName>
                                        </p:attrNameLst>
                                      </p:cBhvr>
                                      <p:tavLst>
                                        <p:tav tm="0">
                                          <p:val>
                                            <p:strVal val="0-#ppt_w/2"/>
                                          </p:val>
                                        </p:tav>
                                        <p:tav tm="100000">
                                          <p:val>
                                            <p:strVal val="#ppt_x"/>
                                          </p:val>
                                        </p:tav>
                                      </p:tavLst>
                                    </p:anim>
                                    <p:anim calcmode="lin" valueType="num">
                                      <p:cBhvr additive="base">
                                        <p:cTn id="14" dur="1000" fill="hold"/>
                                        <p:tgtEl>
                                          <p:spTgt spid="103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3" fill="hold" nodeType="afterEffect">
                                  <p:stCondLst>
                                    <p:cond delay="0"/>
                                  </p:stCondLst>
                                  <p:childTnLst>
                                    <p:set>
                                      <p:cBhvr>
                                        <p:cTn id="17" dur="1" fill="hold">
                                          <p:stCondLst>
                                            <p:cond delay="0"/>
                                          </p:stCondLst>
                                        </p:cTn>
                                        <p:tgtEl>
                                          <p:spTgt spid="1439810"/>
                                        </p:tgtEl>
                                        <p:attrNameLst>
                                          <p:attrName>style.visibility</p:attrName>
                                        </p:attrNameLst>
                                      </p:cBhvr>
                                      <p:to>
                                        <p:strVal val="visible"/>
                                      </p:to>
                                    </p:set>
                                    <p:anim calcmode="lin" valueType="num">
                                      <p:cBhvr additive="base">
                                        <p:cTn id="18" dur="1000" fill="hold"/>
                                        <p:tgtEl>
                                          <p:spTgt spid="1439810"/>
                                        </p:tgtEl>
                                        <p:attrNameLst>
                                          <p:attrName>ppt_x</p:attrName>
                                        </p:attrNameLst>
                                      </p:cBhvr>
                                      <p:tavLst>
                                        <p:tav tm="0">
                                          <p:val>
                                            <p:strVal val="1+#ppt_w/2"/>
                                          </p:val>
                                        </p:tav>
                                        <p:tav tm="100000">
                                          <p:val>
                                            <p:strVal val="#ppt_x"/>
                                          </p:val>
                                        </p:tav>
                                      </p:tavLst>
                                    </p:anim>
                                    <p:anim calcmode="lin" valueType="num">
                                      <p:cBhvr additive="base">
                                        <p:cTn id="19" dur="1000" fill="hold"/>
                                        <p:tgtEl>
                                          <p:spTgt spid="1439810"/>
                                        </p:tgtEl>
                                        <p:attrNameLst>
                                          <p:attrName>ppt_y</p:attrName>
                                        </p:attrNameLst>
                                      </p:cBhvr>
                                      <p:tavLst>
                                        <p:tav tm="0">
                                          <p:val>
                                            <p:strVal val="0-#ppt_h/2"/>
                                          </p:val>
                                        </p:tav>
                                        <p:tav tm="100000">
                                          <p:val>
                                            <p:strVal val="#ppt_y"/>
                                          </p:val>
                                        </p:tav>
                                      </p:tavLst>
                                    </p:anim>
                                  </p:childTnLst>
                                </p:cTn>
                              </p:par>
                              <p:par>
                                <p:cTn id="20" presetID="2" presetClass="entr" presetSubtype="9" fill="hold" nodeType="withEffect">
                                  <p:stCondLst>
                                    <p:cond delay="0"/>
                                  </p:stCondLst>
                                  <p:childTnLst>
                                    <p:set>
                                      <p:cBhvr>
                                        <p:cTn id="21" dur="1" fill="hold">
                                          <p:stCondLst>
                                            <p:cond delay="0"/>
                                          </p:stCondLst>
                                        </p:cTn>
                                        <p:tgtEl>
                                          <p:spTgt spid="1439811"/>
                                        </p:tgtEl>
                                        <p:attrNameLst>
                                          <p:attrName>style.visibility</p:attrName>
                                        </p:attrNameLst>
                                      </p:cBhvr>
                                      <p:to>
                                        <p:strVal val="visible"/>
                                      </p:to>
                                    </p:set>
                                    <p:anim calcmode="lin" valueType="num">
                                      <p:cBhvr additive="base">
                                        <p:cTn id="22" dur="1000" fill="hold"/>
                                        <p:tgtEl>
                                          <p:spTgt spid="1439811"/>
                                        </p:tgtEl>
                                        <p:attrNameLst>
                                          <p:attrName>ppt_x</p:attrName>
                                        </p:attrNameLst>
                                      </p:cBhvr>
                                      <p:tavLst>
                                        <p:tav tm="0">
                                          <p:val>
                                            <p:strVal val="0-#ppt_w/2"/>
                                          </p:val>
                                        </p:tav>
                                        <p:tav tm="100000">
                                          <p:val>
                                            <p:strVal val="#ppt_x"/>
                                          </p:val>
                                        </p:tav>
                                      </p:tavLst>
                                    </p:anim>
                                    <p:anim calcmode="lin" valueType="num">
                                      <p:cBhvr additive="base">
                                        <p:cTn id="23" dur="1000" fill="hold"/>
                                        <p:tgtEl>
                                          <p:spTgt spid="1439811"/>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1439813"/>
                                        </p:tgtEl>
                                        <p:attrNameLst>
                                          <p:attrName>style.visibility</p:attrName>
                                        </p:attrNameLst>
                                      </p:cBhvr>
                                      <p:to>
                                        <p:strVal val="visible"/>
                                      </p:to>
                                    </p:set>
                                    <p:anim calcmode="lin" valueType="num">
                                      <p:cBhvr additive="base">
                                        <p:cTn id="26" dur="1000" fill="hold"/>
                                        <p:tgtEl>
                                          <p:spTgt spid="1439813"/>
                                        </p:tgtEl>
                                        <p:attrNameLst>
                                          <p:attrName>ppt_x</p:attrName>
                                        </p:attrNameLst>
                                      </p:cBhvr>
                                      <p:tavLst>
                                        <p:tav tm="0">
                                          <p:val>
                                            <p:strVal val="1+#ppt_w/2"/>
                                          </p:val>
                                        </p:tav>
                                        <p:tav tm="100000">
                                          <p:val>
                                            <p:strVal val="#ppt_x"/>
                                          </p:val>
                                        </p:tav>
                                      </p:tavLst>
                                    </p:anim>
                                    <p:anim calcmode="lin" valueType="num">
                                      <p:cBhvr additive="base">
                                        <p:cTn id="27" dur="1000" fill="hold"/>
                                        <p:tgtEl>
                                          <p:spTgt spid="1439813"/>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1439812"/>
                                        </p:tgtEl>
                                        <p:attrNameLst>
                                          <p:attrName>style.visibility</p:attrName>
                                        </p:attrNameLst>
                                      </p:cBhvr>
                                      <p:to>
                                        <p:strVal val="visible"/>
                                      </p:to>
                                    </p:set>
                                    <p:anim calcmode="lin" valueType="num">
                                      <p:cBhvr additive="base">
                                        <p:cTn id="30" dur="1000" fill="hold"/>
                                        <p:tgtEl>
                                          <p:spTgt spid="1439812"/>
                                        </p:tgtEl>
                                        <p:attrNameLst>
                                          <p:attrName>ppt_x</p:attrName>
                                        </p:attrNameLst>
                                      </p:cBhvr>
                                      <p:tavLst>
                                        <p:tav tm="0">
                                          <p:val>
                                            <p:strVal val="0-#ppt_w/2"/>
                                          </p:val>
                                        </p:tav>
                                        <p:tav tm="100000">
                                          <p:val>
                                            <p:strVal val="#ppt_x"/>
                                          </p:val>
                                        </p:tav>
                                      </p:tavLst>
                                    </p:anim>
                                    <p:anim calcmode="lin" valueType="num">
                                      <p:cBhvr additive="base">
                                        <p:cTn id="31" dur="1000" fill="hold"/>
                                        <p:tgtEl>
                                          <p:spTgt spid="1439812"/>
                                        </p:tgtEl>
                                        <p:attrNameLst>
                                          <p:attrName>ppt_y</p:attrName>
                                        </p:attrNameLst>
                                      </p:cBhvr>
                                      <p:tavLst>
                                        <p:tav tm="0">
                                          <p:val>
                                            <p:strVal val="1+#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ppt_x"/>
                                          </p:val>
                                        </p:tav>
                                        <p:tav tm="100000">
                                          <p:val>
                                            <p:strVal val="#ppt_x"/>
                                          </p:val>
                                        </p:tav>
                                      </p:tavLst>
                                    </p:anim>
                                    <p:anim calcmode="lin" valueType="num">
                                      <p:cBhvr additive="base">
                                        <p:cTn id="35" dur="1000" fill="hold"/>
                                        <p:tgtEl>
                                          <p:spTgt spid="6"/>
                                        </p:tgtEl>
                                        <p:attrNameLst>
                                          <p:attrName>ppt_y</p:attrName>
                                        </p:attrNameLst>
                                      </p:cBhvr>
                                      <p:tavLst>
                                        <p:tav tm="0">
                                          <p:val>
                                            <p:strVal val="0-#ppt_h/2"/>
                                          </p:val>
                                        </p:tav>
                                        <p:tav tm="100000">
                                          <p:val>
                                            <p:strVal val="#ppt_y"/>
                                          </p:val>
                                        </p:tav>
                                      </p:tavLst>
                                    </p:anim>
                                  </p:childTnLst>
                                </p:cTn>
                              </p:par>
                              <p:par>
                                <p:cTn id="36" presetID="8" presetClass="emph" presetSubtype="0" fill="hold" nodeType="withEffect">
                                  <p:stCondLst>
                                    <p:cond delay="0"/>
                                  </p:stCondLst>
                                  <p:childTnLst>
                                    <p:animRot by="21600000">
                                      <p:cBhvr>
                                        <p:cTn id="37" dur="1000" fill="hold"/>
                                        <p:tgtEl>
                                          <p:spTgt spid="1439811"/>
                                        </p:tgtEl>
                                        <p:attrNameLst>
                                          <p:attrName>r</p:attrName>
                                        </p:attrNameLst>
                                      </p:cBhvr>
                                    </p:animRot>
                                  </p:childTnLst>
                                </p:cTn>
                              </p:par>
                              <p:par>
                                <p:cTn id="38" presetID="8" presetClass="emph" presetSubtype="0" fill="hold" nodeType="withEffect">
                                  <p:stCondLst>
                                    <p:cond delay="0"/>
                                  </p:stCondLst>
                                  <p:childTnLst>
                                    <p:animRot by="21600000">
                                      <p:cBhvr>
                                        <p:cTn id="39" dur="1000" fill="hold"/>
                                        <p:tgtEl>
                                          <p:spTgt spid="1439812"/>
                                        </p:tgtEl>
                                        <p:attrNameLst>
                                          <p:attrName>r</p:attrName>
                                        </p:attrNameLst>
                                      </p:cBhvr>
                                    </p:animRot>
                                  </p:childTnLst>
                                </p:cTn>
                              </p:par>
                              <p:par>
                                <p:cTn id="40" presetID="8" presetClass="emph" presetSubtype="0" fill="hold" nodeType="withEffect">
                                  <p:stCondLst>
                                    <p:cond delay="0"/>
                                  </p:stCondLst>
                                  <p:childTnLst>
                                    <p:animRot by="21600000">
                                      <p:cBhvr>
                                        <p:cTn id="41" dur="1000" fill="hold"/>
                                        <p:tgtEl>
                                          <p:spTgt spid="1439813"/>
                                        </p:tgtEl>
                                        <p:attrNameLst>
                                          <p:attrName>r</p:attrName>
                                        </p:attrNameLst>
                                      </p:cBhvr>
                                    </p:animRot>
                                  </p:childTnLst>
                                </p:cTn>
                              </p:par>
                              <p:par>
                                <p:cTn id="42" presetID="8" presetClass="emph" presetSubtype="0" fill="hold" nodeType="withEffect">
                                  <p:stCondLst>
                                    <p:cond delay="0"/>
                                  </p:stCondLst>
                                  <p:childTnLst>
                                    <p:animRot by="21600000">
                                      <p:cBhvr>
                                        <p:cTn id="43" dur="1000" fill="hold"/>
                                        <p:tgtEl>
                                          <p:spTgt spid="1439810"/>
                                        </p:tgtEl>
                                        <p:attrNameLst>
                                          <p:attrName>r</p:attrName>
                                        </p:attrNameLst>
                                      </p:cBhvr>
                                    </p:animRot>
                                  </p:childTnLst>
                                </p:cTn>
                              </p:par>
                            </p:childTnLst>
                          </p:cTn>
                        </p:par>
                        <p:par>
                          <p:cTn id="44" fill="hold">
                            <p:stCondLst>
                              <p:cond delay="2000"/>
                            </p:stCondLst>
                            <p:childTnLst>
                              <p:par>
                                <p:cTn id="45" presetID="6" presetClass="emph" presetSubtype="0" fill="hold" nodeType="afterEffect">
                                  <p:stCondLst>
                                    <p:cond delay="0"/>
                                  </p:stCondLst>
                                  <p:childTnLst>
                                    <p:animScale>
                                      <p:cBhvr>
                                        <p:cTn id="46" dur="1000" fill="hold"/>
                                        <p:tgtEl>
                                          <p:spTgt spid="1439811"/>
                                        </p:tgtEl>
                                      </p:cBhvr>
                                      <p:by x="150000" y="150000"/>
                                    </p:animScale>
                                  </p:childTnLst>
                                </p:cTn>
                              </p:par>
                              <p:par>
                                <p:cTn id="47" presetID="6" presetClass="emph" presetSubtype="0" fill="hold" nodeType="withEffect">
                                  <p:stCondLst>
                                    <p:cond delay="0"/>
                                  </p:stCondLst>
                                  <p:childTnLst>
                                    <p:animScale>
                                      <p:cBhvr>
                                        <p:cTn id="48" dur="1000" fill="hold"/>
                                        <p:tgtEl>
                                          <p:spTgt spid="1439812"/>
                                        </p:tgtEl>
                                      </p:cBhvr>
                                      <p:by x="150000" y="150000"/>
                                    </p:animScale>
                                  </p:childTnLst>
                                </p:cTn>
                              </p:par>
                              <p:par>
                                <p:cTn id="49" presetID="6" presetClass="emph" presetSubtype="0" fill="hold" nodeType="withEffect">
                                  <p:stCondLst>
                                    <p:cond delay="0"/>
                                  </p:stCondLst>
                                  <p:childTnLst>
                                    <p:animScale>
                                      <p:cBhvr>
                                        <p:cTn id="50" dur="1000" fill="hold"/>
                                        <p:tgtEl>
                                          <p:spTgt spid="1439813"/>
                                        </p:tgtEl>
                                      </p:cBhvr>
                                      <p:by x="150000" y="150000"/>
                                    </p:animScale>
                                  </p:childTnLst>
                                </p:cTn>
                              </p:par>
                              <p:par>
                                <p:cTn id="51" presetID="6" presetClass="emph" presetSubtype="0" fill="hold" nodeType="withEffect">
                                  <p:stCondLst>
                                    <p:cond delay="0"/>
                                  </p:stCondLst>
                                  <p:childTnLst>
                                    <p:animScale>
                                      <p:cBhvr>
                                        <p:cTn id="52" dur="1000" fill="hold"/>
                                        <p:tgtEl>
                                          <p:spTgt spid="1439810"/>
                                        </p:tgtEl>
                                      </p:cBhvr>
                                      <p:by x="150000" y="150000"/>
                                    </p:animScale>
                                  </p:childTnLst>
                                </p:cTn>
                              </p:par>
                            </p:childTnLst>
                          </p:cTn>
                        </p:par>
                        <p:par>
                          <p:cTn id="53" fill="hold">
                            <p:stCondLst>
                              <p:cond delay="3000"/>
                            </p:stCondLst>
                            <p:childTnLst>
                              <p:par>
                                <p:cTn id="54" presetID="2" presetClass="entr" presetSubtype="3" fill="hold" nodeType="afterEffect">
                                  <p:stCondLst>
                                    <p:cond delay="0"/>
                                  </p:stCondLst>
                                  <p:childTnLst>
                                    <p:set>
                                      <p:cBhvr>
                                        <p:cTn id="55" dur="1" fill="hold">
                                          <p:stCondLst>
                                            <p:cond delay="0"/>
                                          </p:stCondLst>
                                        </p:cTn>
                                        <p:tgtEl>
                                          <p:spTgt spid="1439816"/>
                                        </p:tgtEl>
                                        <p:attrNameLst>
                                          <p:attrName>style.visibility</p:attrName>
                                        </p:attrNameLst>
                                      </p:cBhvr>
                                      <p:to>
                                        <p:strVal val="visible"/>
                                      </p:to>
                                    </p:set>
                                    <p:anim calcmode="lin" valueType="num">
                                      <p:cBhvr additive="base">
                                        <p:cTn id="56" dur="1000" fill="hold"/>
                                        <p:tgtEl>
                                          <p:spTgt spid="1439816"/>
                                        </p:tgtEl>
                                        <p:attrNameLst>
                                          <p:attrName>ppt_x</p:attrName>
                                        </p:attrNameLst>
                                      </p:cBhvr>
                                      <p:tavLst>
                                        <p:tav tm="0">
                                          <p:val>
                                            <p:strVal val="1+#ppt_w/2"/>
                                          </p:val>
                                        </p:tav>
                                        <p:tav tm="100000">
                                          <p:val>
                                            <p:strVal val="#ppt_x"/>
                                          </p:val>
                                        </p:tav>
                                      </p:tavLst>
                                    </p:anim>
                                    <p:anim calcmode="lin" valueType="num">
                                      <p:cBhvr additive="base">
                                        <p:cTn id="57" dur="1000" fill="hold"/>
                                        <p:tgtEl>
                                          <p:spTgt spid="14398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820793" y="1985356"/>
            <a:ext cx="7444667" cy="3108543"/>
          </a:xfrm>
        </p:spPr>
        <p:txBody>
          <a:bodyPr wrap="none">
            <a:spAutoFit/>
          </a:bodyPr>
          <a:lstStyle/>
          <a:p>
            <a:pPr eaLnBrk="1" hangingPunct="1"/>
            <a:r>
              <a:rPr lang="en-US" sz="4800" b="1" dirty="0" smtClean="0">
                <a:solidFill>
                  <a:srgbClr val="19066A"/>
                </a:solidFill>
              </a:rPr>
              <a:t>Structure</a:t>
            </a:r>
            <a:r>
              <a:rPr lang="en-US" sz="4800" dirty="0" smtClean="0">
                <a:solidFill>
                  <a:srgbClr val="19066A"/>
                </a:solidFill>
              </a:rPr>
              <a:t> </a:t>
            </a:r>
            <a:br>
              <a:rPr lang="en-US" sz="4800" dirty="0" smtClean="0">
                <a:solidFill>
                  <a:srgbClr val="19066A"/>
                </a:solidFill>
              </a:rPr>
            </a:br>
            <a:r>
              <a:rPr lang="en-US" sz="3600" dirty="0" smtClean="0">
                <a:solidFill>
                  <a:srgbClr val="19066A"/>
                </a:solidFill>
              </a:rPr>
              <a:t>is the </a:t>
            </a:r>
            <a:br>
              <a:rPr lang="en-US" sz="3600" dirty="0" smtClean="0">
                <a:solidFill>
                  <a:srgbClr val="19066A"/>
                </a:solidFill>
              </a:rPr>
            </a:br>
            <a:r>
              <a:rPr lang="en-US" sz="4800" b="1" u="sng" dirty="0" smtClean="0">
                <a:solidFill>
                  <a:srgbClr val="19066A"/>
                </a:solidFill>
              </a:rPr>
              <a:t>Computed Consequence</a:t>
            </a:r>
            <a:r>
              <a:rPr lang="en-US" sz="4800" dirty="0" smtClean="0">
                <a:solidFill>
                  <a:srgbClr val="19066A"/>
                </a:solidFill>
              </a:rPr>
              <a:t/>
            </a:r>
            <a:br>
              <a:rPr lang="en-US" sz="4800" dirty="0" smtClean="0">
                <a:solidFill>
                  <a:srgbClr val="19066A"/>
                </a:solidFill>
              </a:rPr>
            </a:br>
            <a:r>
              <a:rPr lang="en-US" sz="3200" dirty="0" smtClean="0">
                <a:solidFill>
                  <a:srgbClr val="19066A"/>
                </a:solidFill>
              </a:rPr>
              <a:t>of Forces</a:t>
            </a:r>
            <a:br>
              <a:rPr lang="en-US" sz="3200" dirty="0" smtClean="0">
                <a:solidFill>
                  <a:srgbClr val="19066A"/>
                </a:solidFill>
              </a:rPr>
            </a:br>
            <a:r>
              <a:rPr lang="en-US" sz="3200" dirty="0" smtClean="0">
                <a:solidFill>
                  <a:srgbClr val="19066A"/>
                </a:solidFill>
              </a:rPr>
              <a:t>in these models</a:t>
            </a:r>
            <a:endParaRPr lang="en-US" sz="2000" dirty="0" smtClean="0">
              <a:solidFill>
                <a:srgbClr val="19066A"/>
              </a:solidFill>
            </a:endParaRPr>
          </a:p>
        </p:txBody>
      </p:sp>
      <p:sp>
        <p:nvSpPr>
          <p:cNvPr id="214019" name="Rectangle 3"/>
          <p:cNvSpPr>
            <a:spLocks noGrp="1" noChangeArrowheads="1"/>
          </p:cNvSpPr>
          <p:nvPr>
            <p:ph idx="1"/>
          </p:nvPr>
        </p:nvSpPr>
        <p:spPr>
          <a:xfrm>
            <a:off x="336550" y="590319"/>
            <a:ext cx="8807450" cy="919028"/>
          </a:xfrm>
        </p:spPr>
        <p:txBody>
          <a:bodyPr/>
          <a:lstStyle/>
          <a:p>
            <a:pPr algn="ctr" eaLnBrk="1" hangingPunct="1">
              <a:buFontTx/>
              <a:buNone/>
            </a:pPr>
            <a:r>
              <a:rPr lang="en-US" sz="2800" b="1" dirty="0">
                <a:solidFill>
                  <a:srgbClr val="19066A"/>
                </a:solidFill>
                <a:latin typeface="+mj-lt"/>
                <a:ea typeface="+mj-ea"/>
                <a:cs typeface="+mj-cs"/>
              </a:rPr>
              <a:t>Selectivity Depends on </a:t>
            </a:r>
            <a:r>
              <a:rPr lang="en-US" sz="2800" b="1" dirty="0" smtClean="0">
                <a:solidFill>
                  <a:srgbClr val="19066A"/>
                </a:solidFill>
                <a:latin typeface="+mj-lt"/>
                <a:ea typeface="+mj-ea"/>
                <a:cs typeface="+mj-cs"/>
              </a:rPr>
              <a:t>Structure</a:t>
            </a:r>
            <a:endParaRPr lang="en-US" sz="2800" b="1" u="sng" dirty="0" smtClean="0">
              <a:solidFill>
                <a:srgbClr val="A40000"/>
              </a:solidFill>
            </a:endParaRPr>
          </a:p>
          <a:p>
            <a:pPr eaLnBrk="1" hangingPunct="1">
              <a:buFontTx/>
              <a:buNone/>
            </a:pPr>
            <a:endParaRPr lang="en-US" sz="2800" b="1" u="sng" dirty="0" smtClean="0">
              <a:solidFill>
                <a:srgbClr val="19066A"/>
              </a:solidFill>
            </a:endParaRPr>
          </a:p>
          <a:p>
            <a:pPr algn="ctr" eaLnBrk="1" hangingPunct="1">
              <a:buFontTx/>
              <a:buNone/>
            </a:pPr>
            <a:r>
              <a:rPr lang="en-US" sz="4000" b="1" dirty="0" smtClean="0">
                <a:solidFill>
                  <a:srgbClr val="A40000"/>
                </a:solidFill>
              </a:rPr>
              <a:t>    </a:t>
            </a:r>
            <a:endParaRPr lang="en-US" sz="4000" b="1" dirty="0" smtClean="0"/>
          </a:p>
        </p:txBody>
      </p:sp>
      <p:sp>
        <p:nvSpPr>
          <p:cNvPr id="214020" name="Slide Number Placeholder 5"/>
          <p:cNvSpPr>
            <a:spLocks noGrp="1"/>
          </p:cNvSpPr>
          <p:nvPr>
            <p:ph type="sldNum" sz="quarter" idx="12"/>
          </p:nvPr>
        </p:nvSpPr>
        <p:spPr>
          <a:noFill/>
        </p:spPr>
        <p:txBody>
          <a:bodyPr/>
          <a:lstStyle/>
          <a:p>
            <a:fld id="{48A7B362-6557-4E60-BCA4-F60DB0C71BA2}" type="slidenum">
              <a:rPr lang="en-US" smtClean="0">
                <a:solidFill>
                  <a:srgbClr val="000000"/>
                </a:solidFill>
                <a:cs typeface="Arial" pitchFamily="34" charset="0"/>
              </a:rPr>
              <a:pPr/>
              <a:t>46</a:t>
            </a:fld>
            <a:endParaRPr lang="en-US" smtClean="0">
              <a:solidFill>
                <a:srgbClr val="000000"/>
              </a:solidFill>
              <a:cs typeface="Arial" pitchFamily="34" charset="0"/>
            </a:endParaRPr>
          </a:p>
        </p:txBody>
      </p:sp>
    </p:spTree>
    <p:extLst>
      <p:ext uri="{BB962C8B-B14F-4D97-AF65-F5344CB8AC3E}">
        <p14:creationId xmlns:p14="http://schemas.microsoft.com/office/powerpoint/2010/main" val="20755412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71488" y="303213"/>
            <a:ext cx="8229600" cy="5572125"/>
          </a:xfrm>
        </p:spPr>
        <p:txBody>
          <a:bodyPr/>
          <a:lstStyle/>
          <a:p>
            <a:pPr eaLnBrk="1" hangingPunct="1">
              <a:lnSpc>
                <a:spcPts val="2900"/>
              </a:lnSpc>
            </a:pPr>
            <a:r>
              <a:rPr lang="en-US" sz="4000" b="1" u="sng" dirty="0" smtClean="0">
                <a:solidFill>
                  <a:srgbClr val="19066A"/>
                </a:solidFill>
              </a:rPr>
              <a:t>What do the Variables do</a:t>
            </a:r>
            <a:r>
              <a:rPr lang="en-US" sz="4000" b="1" dirty="0" smtClean="0">
                <a:solidFill>
                  <a:srgbClr val="19066A"/>
                </a:solidFill>
              </a:rPr>
              <a:t>?</a:t>
            </a:r>
            <a:br>
              <a:rPr lang="en-US" sz="4000" b="1" dirty="0" smtClean="0">
                <a:solidFill>
                  <a:srgbClr val="19066A"/>
                </a:solidFill>
              </a:rPr>
            </a:br>
            <a:r>
              <a:rPr lang="en-US" sz="4000" b="1" dirty="0" smtClean="0">
                <a:solidFill>
                  <a:srgbClr val="19066A"/>
                </a:solidFill>
              </a:rPr>
              <a:t/>
            </a:r>
            <a:br>
              <a:rPr lang="en-US" sz="4000" b="1" dirty="0" smtClean="0">
                <a:solidFill>
                  <a:srgbClr val="19066A"/>
                </a:solidFill>
              </a:rPr>
            </a:br>
            <a:r>
              <a:rPr lang="en-US" sz="4000" b="1" dirty="0" smtClean="0">
                <a:solidFill>
                  <a:srgbClr val="19066A"/>
                </a:solidFill>
              </a:rPr>
              <a:t/>
            </a:r>
            <a:br>
              <a:rPr lang="en-US" sz="4000" b="1" dirty="0" smtClean="0">
                <a:solidFill>
                  <a:srgbClr val="19066A"/>
                </a:solidFill>
              </a:rPr>
            </a:br>
            <a:r>
              <a:rPr lang="en-US" sz="3200" b="1" dirty="0" smtClean="0">
                <a:solidFill>
                  <a:srgbClr val="19066A"/>
                </a:solidFill>
              </a:rPr>
              <a:t>What happens </a:t>
            </a:r>
            <a:r>
              <a:rPr lang="en-US" sz="3200" dirty="0" smtClean="0">
                <a:solidFill>
                  <a:srgbClr val="19066A"/>
                </a:solidFill>
              </a:rPr>
              <a:t/>
            </a:r>
            <a:br>
              <a:rPr lang="en-US" sz="3200" dirty="0" smtClean="0">
                <a:solidFill>
                  <a:srgbClr val="19066A"/>
                </a:solidFill>
              </a:rPr>
            </a:br>
            <a:r>
              <a:rPr lang="en-US" sz="2000" dirty="0" smtClean="0">
                <a:solidFill>
                  <a:srgbClr val="19066A"/>
                </a:solidFill>
              </a:rPr>
              <a:t>if we </a:t>
            </a:r>
            <a:r>
              <a:rPr lang="en-US" sz="3200" dirty="0" smtClean="0">
                <a:solidFill>
                  <a:srgbClr val="19066A"/>
                </a:solidFill>
              </a:rPr>
              <a:t/>
            </a:r>
            <a:br>
              <a:rPr lang="en-US" sz="3200" dirty="0" smtClean="0">
                <a:solidFill>
                  <a:srgbClr val="19066A"/>
                </a:solidFill>
              </a:rPr>
            </a:br>
            <a:r>
              <a:rPr lang="en-US" sz="3200" b="1" dirty="0" smtClean="0">
                <a:solidFill>
                  <a:srgbClr val="19066A"/>
                </a:solidFill>
              </a:rPr>
              <a:t>Vary</a:t>
            </a:r>
            <a:r>
              <a:rPr lang="en-US" sz="3200" dirty="0" smtClean="0">
                <a:solidFill>
                  <a:srgbClr val="19066A"/>
                </a:solidFill>
              </a:rPr>
              <a:t> </a:t>
            </a:r>
            <a:r>
              <a:rPr lang="en-US" sz="3200" b="1" dirty="0" smtClean="0">
                <a:solidFill>
                  <a:srgbClr val="19066A"/>
                </a:solidFill>
              </a:rPr>
              <a:t>structure </a:t>
            </a:r>
            <a:r>
              <a:rPr lang="en-US" sz="3200" dirty="0" smtClean="0">
                <a:solidFill>
                  <a:srgbClr val="19066A"/>
                </a:solidFill>
              </a:rPr>
              <a:t>(</a:t>
            </a:r>
            <a:r>
              <a:rPr lang="en-US" sz="3200" b="1" dirty="0" smtClean="0">
                <a:solidFill>
                  <a:srgbClr val="19066A"/>
                </a:solidFill>
              </a:rPr>
              <a:t>Diameter)?</a:t>
            </a:r>
            <a:r>
              <a:rPr lang="en-US" sz="3200" dirty="0" smtClean="0">
                <a:solidFill>
                  <a:srgbClr val="19066A"/>
                </a:solidFill>
              </a:rPr>
              <a:t/>
            </a:r>
            <a:br>
              <a:rPr lang="en-US" sz="3200" dirty="0" smtClean="0">
                <a:solidFill>
                  <a:srgbClr val="19066A"/>
                </a:solidFill>
              </a:rPr>
            </a:br>
            <a:r>
              <a:rPr lang="en-US" sz="2000" dirty="0" smtClean="0">
                <a:solidFill>
                  <a:srgbClr val="19066A"/>
                </a:solidFill>
              </a:rPr>
              <a:t>and</a:t>
            </a:r>
            <a:r>
              <a:rPr lang="en-US" sz="3200" dirty="0" smtClean="0">
                <a:solidFill>
                  <a:srgbClr val="19066A"/>
                </a:solidFill>
              </a:rPr>
              <a:t> </a:t>
            </a:r>
            <a:br>
              <a:rPr lang="en-US" sz="3200" dirty="0" smtClean="0">
                <a:solidFill>
                  <a:srgbClr val="19066A"/>
                </a:solidFill>
              </a:rPr>
            </a:br>
            <a:r>
              <a:rPr lang="en-US" sz="3200" b="1" dirty="0" smtClean="0">
                <a:solidFill>
                  <a:srgbClr val="19066A"/>
                </a:solidFill>
              </a:rPr>
              <a:t>Vary Dehydration/Re-solvation?</a:t>
            </a:r>
            <a:br>
              <a:rPr lang="en-US" sz="3200" b="1" dirty="0" smtClean="0">
                <a:solidFill>
                  <a:srgbClr val="19066A"/>
                </a:solidFill>
              </a:rPr>
            </a:br>
            <a:r>
              <a:rPr lang="en-US" sz="3200" dirty="0">
                <a:solidFill>
                  <a:srgbClr val="19066A"/>
                </a:solidFill>
              </a:rPr>
              <a:t/>
            </a:r>
            <a:br>
              <a:rPr lang="en-US" sz="3200" dirty="0">
                <a:solidFill>
                  <a:srgbClr val="19066A"/>
                </a:solidFill>
              </a:rPr>
            </a:br>
            <a:r>
              <a:rPr lang="en-US" sz="2400" b="1" i="1" dirty="0" smtClean="0">
                <a:solidFill>
                  <a:srgbClr val="C00000"/>
                </a:solidFill>
              </a:rPr>
              <a:t>Dielectric coefficient is Dehydration/Re-solvation</a:t>
            </a:r>
            <a:r>
              <a:rPr lang="en-US" sz="2400" b="1" i="1" u="sng" dirty="0" smtClean="0">
                <a:solidFill>
                  <a:srgbClr val="C00000"/>
                </a:solidFill>
              </a:rPr>
              <a:t/>
            </a:r>
            <a:br>
              <a:rPr lang="en-US" sz="2400" b="1" i="1" u="sng" dirty="0" smtClean="0">
                <a:solidFill>
                  <a:srgbClr val="C00000"/>
                </a:solidFill>
              </a:rPr>
            </a:br>
            <a:endParaRPr lang="en-US" sz="2400" b="1" i="1" dirty="0" smtClean="0">
              <a:solidFill>
                <a:srgbClr val="C00000"/>
              </a:solidFill>
            </a:endParaRPr>
          </a:p>
        </p:txBody>
      </p:sp>
      <p:sp>
        <p:nvSpPr>
          <p:cNvPr id="211971" name="Slide Number Placeholder 5"/>
          <p:cNvSpPr>
            <a:spLocks noGrp="1"/>
          </p:cNvSpPr>
          <p:nvPr>
            <p:ph type="sldNum" sz="quarter" idx="12"/>
          </p:nvPr>
        </p:nvSpPr>
        <p:spPr>
          <a:noFill/>
        </p:spPr>
        <p:txBody>
          <a:bodyPr/>
          <a:lstStyle/>
          <a:p>
            <a:fld id="{7BC92BCE-F11A-4502-8995-25053B768B6A}" type="slidenum">
              <a:rPr lang="en-US" smtClean="0">
                <a:solidFill>
                  <a:srgbClr val="000000"/>
                </a:solidFill>
                <a:cs typeface="Arial" pitchFamily="34" charset="0"/>
              </a:rPr>
              <a:pPr/>
              <a:t>47</a:t>
            </a:fld>
            <a:endParaRPr lang="en-US" smtClean="0">
              <a:solidFill>
                <a:srgbClr val="000000"/>
              </a:solidFill>
              <a:cs typeface="Arial" pitchFamily="34" charset="0"/>
            </a:endParaRPr>
          </a:p>
        </p:txBody>
      </p:sp>
      <p:sp>
        <p:nvSpPr>
          <p:cNvPr id="211972" name="TextBox 3"/>
          <p:cNvSpPr txBox="1">
            <a:spLocks noChangeArrowheads="1"/>
          </p:cNvSpPr>
          <p:nvPr/>
        </p:nvSpPr>
        <p:spPr bwMode="auto">
          <a:xfrm>
            <a:off x="2425700" y="384175"/>
            <a:ext cx="3687763" cy="400050"/>
          </a:xfrm>
          <a:prstGeom prst="rect">
            <a:avLst/>
          </a:prstGeom>
          <a:noFill/>
          <a:ln w="9525">
            <a:noFill/>
            <a:miter lim="800000"/>
            <a:headEnd/>
            <a:tailEnd/>
          </a:ln>
        </p:spPr>
        <p:txBody>
          <a:bodyPr>
            <a:spAutoFit/>
          </a:bodyPr>
          <a:lstStyle/>
          <a:p>
            <a:pPr algn="ctr"/>
            <a:r>
              <a:rPr lang="en-US" sz="2000" dirty="0">
                <a:solidFill>
                  <a:srgbClr val="19066A"/>
                </a:solidFill>
              </a:rPr>
              <a:t>Sensitivity Analysis</a:t>
            </a:r>
          </a:p>
        </p:txBody>
      </p:sp>
    </p:spTree>
    <p:extLst>
      <p:ext uri="{BB962C8B-B14F-4D97-AF65-F5344CB8AC3E}">
        <p14:creationId xmlns:p14="http://schemas.microsoft.com/office/powerpoint/2010/main" val="23198172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370749" y="54244"/>
            <a:ext cx="8229600" cy="3983065"/>
          </a:xfrm>
        </p:spPr>
        <p:txBody>
          <a:bodyPr/>
          <a:lstStyle/>
          <a:p>
            <a:pPr eaLnBrk="1" hangingPunct="1"/>
            <a:r>
              <a:rPr lang="en-US" sz="3200" dirty="0" smtClean="0">
                <a:solidFill>
                  <a:srgbClr val="19066A"/>
                </a:solidFill>
              </a:rPr>
              <a:t>Inverse</a:t>
            </a:r>
            <a:r>
              <a:rPr lang="en-US" sz="4000" dirty="0" smtClean="0">
                <a:solidFill>
                  <a:srgbClr val="19066A"/>
                </a:solidFill>
              </a:rPr>
              <a:t> </a:t>
            </a:r>
            <a:r>
              <a:rPr lang="en-US" sz="3200" dirty="0" smtClean="0">
                <a:solidFill>
                  <a:srgbClr val="19066A"/>
                </a:solidFill>
              </a:rPr>
              <a:t>Problem</a:t>
            </a:r>
            <a:r>
              <a:rPr lang="en-US" sz="4000" b="1" u="sng" dirty="0" smtClean="0">
                <a:solidFill>
                  <a:srgbClr val="19066A"/>
                </a:solidFill>
              </a:rPr>
              <a:t/>
            </a:r>
            <a:br>
              <a:rPr lang="en-US" sz="4000" b="1" u="sng" dirty="0" smtClean="0">
                <a:solidFill>
                  <a:srgbClr val="19066A"/>
                </a:solidFill>
              </a:rPr>
            </a:br>
            <a:r>
              <a:rPr lang="en-US" sz="3200" b="1" dirty="0" smtClean="0">
                <a:solidFill>
                  <a:srgbClr val="19066A"/>
                </a:solidFill>
              </a:rPr>
              <a:t>We </a:t>
            </a:r>
            <a:r>
              <a:rPr lang="en-US" sz="3200" b="1" u="sng" dirty="0" smtClean="0">
                <a:solidFill>
                  <a:srgbClr val="19066A"/>
                </a:solidFill>
              </a:rPr>
              <a:t>discover</a:t>
            </a:r>
            <a:r>
              <a:rPr lang="en-US" sz="3200" b="1" dirty="0" smtClean="0">
                <a:solidFill>
                  <a:srgbClr val="19066A"/>
                </a:solidFill>
              </a:rPr>
              <a:t> </a:t>
            </a:r>
            <a:r>
              <a:rPr lang="en-US" sz="4000" b="1" dirty="0" smtClean="0">
                <a:solidFill>
                  <a:srgbClr val="19066A"/>
                </a:solidFill>
              </a:rPr>
              <a:t/>
            </a:r>
            <a:br>
              <a:rPr lang="en-US" sz="4000" b="1" dirty="0" smtClean="0">
                <a:solidFill>
                  <a:srgbClr val="19066A"/>
                </a:solidFill>
              </a:rPr>
            </a:br>
            <a:r>
              <a:rPr lang="en-US" sz="4000" b="1" dirty="0" smtClean="0">
                <a:solidFill>
                  <a:srgbClr val="19066A"/>
                </a:solidFill>
              </a:rPr>
              <a:t>Orthogonal</a:t>
            </a:r>
            <a:r>
              <a:rPr lang="en-US" sz="3600" b="1" kern="500" baseline="30000" dirty="0" smtClean="0">
                <a:solidFill>
                  <a:srgbClr val="19066A"/>
                </a:solidFill>
              </a:rPr>
              <a:t>§</a:t>
            </a:r>
            <a:r>
              <a:rPr lang="en-US" sz="4000" b="1" dirty="0" smtClean="0">
                <a:solidFill>
                  <a:srgbClr val="19066A"/>
                </a:solidFill>
              </a:rPr>
              <a:t> Control Variables*</a:t>
            </a:r>
            <a:r>
              <a:rPr lang="en-US" sz="4000" b="1" u="sng" dirty="0" smtClean="0">
                <a:solidFill>
                  <a:srgbClr val="19066A"/>
                </a:solidFill>
              </a:rPr>
              <a:t/>
            </a:r>
            <a:br>
              <a:rPr lang="en-US" sz="4000" b="1" u="sng" dirty="0" smtClean="0">
                <a:solidFill>
                  <a:srgbClr val="19066A"/>
                </a:solidFill>
              </a:rPr>
            </a:br>
            <a:r>
              <a:rPr lang="en-US" sz="2400" dirty="0" smtClean="0">
                <a:solidFill>
                  <a:srgbClr val="19066A"/>
                </a:solidFill>
              </a:rPr>
              <a:t> in simulations of the Na channel,</a:t>
            </a:r>
            <a:br>
              <a:rPr lang="en-US" sz="2400" dirty="0" smtClean="0">
                <a:solidFill>
                  <a:srgbClr val="19066A"/>
                </a:solidFill>
              </a:rPr>
            </a:br>
            <a:r>
              <a:rPr lang="en-US" sz="2400" dirty="0" smtClean="0">
                <a:solidFill>
                  <a:srgbClr val="19066A"/>
                </a:solidFill>
              </a:rPr>
              <a:t>but not the Ca channel.</a:t>
            </a:r>
            <a:br>
              <a:rPr lang="en-US" sz="2400" dirty="0" smtClean="0">
                <a:solidFill>
                  <a:srgbClr val="19066A"/>
                </a:solidFill>
              </a:rPr>
            </a:br>
            <a:r>
              <a:rPr lang="en-US" sz="2400" dirty="0" smtClean="0">
                <a:solidFill>
                  <a:srgbClr val="19066A"/>
                </a:solidFill>
              </a:rPr>
              <a:t/>
            </a:r>
            <a:br>
              <a:rPr lang="en-US" sz="2400" dirty="0" smtClean="0">
                <a:solidFill>
                  <a:srgbClr val="19066A"/>
                </a:solidFill>
              </a:rPr>
            </a:br>
            <a:r>
              <a:rPr lang="en-US" sz="2400" dirty="0" smtClean="0">
                <a:solidFill>
                  <a:srgbClr val="19066A"/>
                </a:solidFill>
              </a:rPr>
              <a:t>*</a:t>
            </a:r>
            <a:r>
              <a:rPr lang="en-US" sz="2400" i="1" dirty="0" smtClean="0">
                <a:solidFill>
                  <a:srgbClr val="19066A"/>
                </a:solidFill>
              </a:rPr>
              <a:t>These emerge as </a:t>
            </a:r>
            <a:r>
              <a:rPr lang="en-US" sz="2400" i="1" u="sng" dirty="0" smtClean="0">
                <a:solidFill>
                  <a:srgbClr val="19066A"/>
                </a:solidFill>
              </a:rPr>
              <a:t>outputs</a:t>
            </a:r>
            <a:r>
              <a:rPr lang="en-US" sz="2400" i="1" dirty="0" smtClean="0">
                <a:solidFill>
                  <a:srgbClr val="19066A"/>
                </a:solidFill>
              </a:rPr>
              <a:t>,  </a:t>
            </a:r>
            <a:r>
              <a:rPr lang="en-US" sz="2400" i="1" u="sng" dirty="0" smtClean="0">
                <a:solidFill>
                  <a:srgbClr val="19066A"/>
                </a:solidFill>
              </a:rPr>
              <a:t>not</a:t>
            </a:r>
            <a:r>
              <a:rPr lang="en-US" sz="2400" i="1" dirty="0" smtClean="0">
                <a:solidFill>
                  <a:srgbClr val="19066A"/>
                </a:solidFill>
              </a:rPr>
              <a:t> inputs</a:t>
            </a:r>
            <a:r>
              <a:rPr lang="en-US" sz="2400" i="1" dirty="0" smtClean="0">
                <a:solidFill>
                  <a:srgbClr val="700000"/>
                </a:solidFill>
              </a:rPr>
              <a:t>.</a:t>
            </a:r>
          </a:p>
        </p:txBody>
      </p:sp>
      <p:sp>
        <p:nvSpPr>
          <p:cNvPr id="212995" name="Slide Number Placeholder 5"/>
          <p:cNvSpPr>
            <a:spLocks noGrp="1"/>
          </p:cNvSpPr>
          <p:nvPr>
            <p:ph type="sldNum" sz="quarter" idx="12"/>
          </p:nvPr>
        </p:nvSpPr>
        <p:spPr>
          <a:noFill/>
        </p:spPr>
        <p:txBody>
          <a:bodyPr/>
          <a:lstStyle/>
          <a:p>
            <a:fld id="{B916367F-1039-4BCE-B92C-6CC1F1A97D5B}" type="slidenum">
              <a:rPr lang="en-US" smtClean="0">
                <a:cs typeface="Arial" pitchFamily="34" charset="0"/>
              </a:rPr>
              <a:pPr/>
              <a:t>48</a:t>
            </a:fld>
            <a:endParaRPr lang="en-US" smtClean="0">
              <a:cs typeface="Arial" pitchFamily="34" charset="0"/>
            </a:endParaRPr>
          </a:p>
        </p:txBody>
      </p:sp>
      <p:sp>
        <p:nvSpPr>
          <p:cNvPr id="5" name="Rectangle 4"/>
          <p:cNvSpPr/>
          <p:nvPr/>
        </p:nvSpPr>
        <p:spPr>
          <a:xfrm>
            <a:off x="798638" y="4232207"/>
            <a:ext cx="7816800" cy="1963614"/>
          </a:xfrm>
          <a:prstGeom prst="rect">
            <a:avLst/>
          </a:prstGeom>
          <a:ln>
            <a:solidFill>
              <a:srgbClr val="19066A"/>
            </a:solidFill>
          </a:ln>
        </p:spPr>
        <p:txBody>
          <a:bodyPr wrap="square">
            <a:spAutoFit/>
          </a:bodyPr>
          <a:lstStyle/>
          <a:p>
            <a:pPr marL="342900" indent="-342900" algn="ctr">
              <a:spcBef>
                <a:spcPct val="20000"/>
              </a:spcBef>
            </a:pPr>
            <a:endParaRPr lang="en-US" kern="0" dirty="0">
              <a:solidFill>
                <a:srgbClr val="19066A"/>
              </a:solidFill>
              <a:latin typeface="Arial"/>
              <a:cs typeface="Arial"/>
            </a:endParaRPr>
          </a:p>
          <a:p>
            <a:pPr marL="342900" indent="-342900">
              <a:spcBef>
                <a:spcPct val="20000"/>
              </a:spcBef>
            </a:pPr>
            <a:r>
              <a:rPr lang="en-US" kern="0" dirty="0" smtClean="0">
                <a:solidFill>
                  <a:srgbClr val="19066A"/>
                </a:solidFill>
                <a:latin typeface="Arial"/>
                <a:cs typeface="Arial"/>
              </a:rPr>
              <a:t/>
            </a:r>
            <a:br>
              <a:rPr lang="en-US" kern="0" dirty="0" smtClean="0">
                <a:solidFill>
                  <a:srgbClr val="19066A"/>
                </a:solidFill>
                <a:latin typeface="Arial"/>
                <a:cs typeface="Arial"/>
              </a:rPr>
            </a:br>
            <a:r>
              <a:rPr lang="en-US" kern="0" dirty="0" smtClean="0">
                <a:solidFill>
                  <a:srgbClr val="19066A"/>
                </a:solidFill>
                <a:latin typeface="Arial"/>
                <a:cs typeface="Arial"/>
              </a:rPr>
              <a:t> Selectivity        depends    </a:t>
            </a:r>
            <a:r>
              <a:rPr lang="en-US" b="1" i="1" kern="0" dirty="0" smtClean="0">
                <a:solidFill>
                  <a:srgbClr val="19066A"/>
                </a:solidFill>
                <a:latin typeface="Arial"/>
                <a:cs typeface="Arial"/>
              </a:rPr>
              <a:t>only</a:t>
            </a:r>
            <a:r>
              <a:rPr lang="en-US" kern="0" dirty="0" smtClean="0">
                <a:solidFill>
                  <a:srgbClr val="19066A"/>
                </a:solidFill>
                <a:latin typeface="Arial"/>
                <a:cs typeface="Arial"/>
              </a:rPr>
              <a:t>     on Structure</a:t>
            </a:r>
          </a:p>
          <a:p>
            <a:pPr marL="342900" indent="-342900">
              <a:spcBef>
                <a:spcPct val="20000"/>
              </a:spcBef>
            </a:pPr>
            <a:r>
              <a:rPr lang="en-US" kern="0" dirty="0" smtClean="0">
                <a:solidFill>
                  <a:srgbClr val="19066A"/>
                </a:solidFill>
                <a:latin typeface="Arial"/>
                <a:cs typeface="Arial"/>
              </a:rPr>
              <a:t>       Conductance   depends    </a:t>
            </a:r>
            <a:r>
              <a:rPr lang="en-US" b="1" i="1" kern="0" dirty="0" smtClean="0">
                <a:solidFill>
                  <a:srgbClr val="19066A"/>
                </a:solidFill>
                <a:latin typeface="Arial"/>
                <a:cs typeface="Arial"/>
              </a:rPr>
              <a:t>only</a:t>
            </a:r>
            <a:r>
              <a:rPr lang="en-US" kern="0" dirty="0" smtClean="0">
                <a:solidFill>
                  <a:srgbClr val="19066A"/>
                </a:solidFill>
                <a:latin typeface="Arial"/>
                <a:cs typeface="Arial"/>
              </a:rPr>
              <a:t>     on Contents, i.e., dehydration; i.e., dielectric)</a:t>
            </a:r>
            <a:br>
              <a:rPr lang="en-US" kern="0" dirty="0" smtClean="0">
                <a:solidFill>
                  <a:srgbClr val="19066A"/>
                </a:solidFill>
                <a:latin typeface="Arial"/>
                <a:cs typeface="Arial"/>
              </a:rPr>
            </a:br>
            <a:endParaRPr lang="en-US" kern="0" dirty="0" smtClean="0">
              <a:solidFill>
                <a:srgbClr val="19066A"/>
              </a:solidFill>
              <a:latin typeface="Arial"/>
              <a:cs typeface="Arial"/>
            </a:endParaRPr>
          </a:p>
          <a:p>
            <a:pPr marL="342900" indent="-342900">
              <a:spcBef>
                <a:spcPct val="20000"/>
              </a:spcBef>
            </a:pPr>
            <a:r>
              <a:rPr lang="en-US" kern="0" dirty="0" smtClean="0">
                <a:solidFill>
                  <a:srgbClr val="19066A"/>
                </a:solidFill>
                <a:latin typeface="Arial"/>
                <a:cs typeface="Arial"/>
              </a:rPr>
              <a:t>       </a:t>
            </a:r>
            <a:r>
              <a:rPr lang="en-US" kern="0" dirty="0">
                <a:solidFill>
                  <a:srgbClr val="19066A"/>
                </a:solidFill>
                <a:latin typeface="Arial"/>
                <a:cs typeface="Arial"/>
              </a:rPr>
              <a:t>Selectivity        depends    </a:t>
            </a:r>
            <a:r>
              <a:rPr lang="en-US" b="1" kern="0" dirty="0">
                <a:solidFill>
                  <a:srgbClr val="19066A"/>
                </a:solidFill>
                <a:latin typeface="Arial"/>
                <a:cs typeface="Arial"/>
              </a:rPr>
              <a:t>not </a:t>
            </a:r>
            <a:r>
              <a:rPr lang="en-US" kern="0" dirty="0">
                <a:solidFill>
                  <a:srgbClr val="19066A"/>
                </a:solidFill>
                <a:latin typeface="Arial"/>
                <a:cs typeface="Arial"/>
              </a:rPr>
              <a:t>      on Contents, i.e., </a:t>
            </a:r>
            <a:r>
              <a:rPr lang="en-US" kern="0" dirty="0" smtClean="0">
                <a:solidFill>
                  <a:srgbClr val="19066A"/>
                </a:solidFill>
                <a:latin typeface="Arial"/>
                <a:cs typeface="Arial"/>
              </a:rPr>
              <a:t>dehydration; i.e., dielectric)</a:t>
            </a:r>
            <a:br>
              <a:rPr lang="en-US" kern="0" dirty="0" smtClean="0">
                <a:solidFill>
                  <a:srgbClr val="19066A"/>
                </a:solidFill>
                <a:latin typeface="Arial"/>
                <a:cs typeface="Arial"/>
              </a:rPr>
            </a:br>
            <a:r>
              <a:rPr lang="en-US" kern="0" dirty="0" smtClean="0">
                <a:solidFill>
                  <a:srgbClr val="19066A"/>
                </a:solidFill>
                <a:latin typeface="Arial"/>
                <a:cs typeface="Arial"/>
              </a:rPr>
              <a:t> Conductance   depends    </a:t>
            </a:r>
            <a:r>
              <a:rPr lang="en-US" b="1" kern="0" dirty="0" smtClean="0">
                <a:solidFill>
                  <a:srgbClr val="19066A"/>
                </a:solidFill>
                <a:latin typeface="Arial"/>
                <a:cs typeface="Arial"/>
              </a:rPr>
              <a:t>not</a:t>
            </a:r>
            <a:r>
              <a:rPr lang="en-US" kern="0" dirty="0" smtClean="0">
                <a:solidFill>
                  <a:srgbClr val="19066A"/>
                </a:solidFill>
                <a:latin typeface="Arial"/>
                <a:cs typeface="Arial"/>
              </a:rPr>
              <a:t>       on Structure</a:t>
            </a:r>
            <a:endParaRPr lang="en-US" kern="0" dirty="0">
              <a:solidFill>
                <a:srgbClr val="19066A"/>
              </a:solidFill>
              <a:latin typeface="Arial"/>
              <a:cs typeface="Arial"/>
            </a:endParaRPr>
          </a:p>
        </p:txBody>
      </p:sp>
      <p:sp>
        <p:nvSpPr>
          <p:cNvPr id="6" name="Rectangle 5"/>
          <p:cNvSpPr/>
          <p:nvPr/>
        </p:nvSpPr>
        <p:spPr>
          <a:xfrm>
            <a:off x="3085543" y="4326860"/>
            <a:ext cx="1628377" cy="400110"/>
          </a:xfrm>
          <a:prstGeom prst="rect">
            <a:avLst/>
          </a:prstGeom>
        </p:spPr>
        <p:txBody>
          <a:bodyPr wrap="square">
            <a:spAutoFit/>
          </a:bodyPr>
          <a:lstStyle/>
          <a:p>
            <a:r>
              <a:rPr lang="en-US" sz="2000" b="1" kern="0" dirty="0">
                <a:solidFill>
                  <a:srgbClr val="19066A"/>
                </a:solidFill>
                <a:latin typeface="Arial"/>
                <a:cs typeface="Arial"/>
              </a:rPr>
              <a:t>*</a:t>
            </a:r>
            <a:r>
              <a:rPr lang="en-US" b="1" kern="0" dirty="0">
                <a:solidFill>
                  <a:srgbClr val="19066A"/>
                </a:solidFill>
                <a:latin typeface="Arial"/>
                <a:cs typeface="Arial"/>
              </a:rPr>
              <a:t>Orthogonal</a:t>
            </a:r>
            <a:r>
              <a:rPr lang="en-US" b="1" kern="0" dirty="0" smtClean="0">
                <a:solidFill>
                  <a:srgbClr val="19066A"/>
                </a:solidFill>
                <a:latin typeface="Arial"/>
                <a:cs typeface="Arial"/>
              </a:rPr>
              <a:t>:</a:t>
            </a:r>
            <a:endParaRPr lang="en-US" b="1" dirty="0">
              <a:solidFill>
                <a:srgbClr val="000000"/>
              </a:solidFill>
            </a:endParaRPr>
          </a:p>
        </p:txBody>
      </p:sp>
    </p:spTree>
    <p:extLst>
      <p:ext uri="{BB962C8B-B14F-4D97-AF65-F5344CB8AC3E}">
        <p14:creationId xmlns:p14="http://schemas.microsoft.com/office/powerpoint/2010/main" val="21818217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31800" y="238125"/>
            <a:ext cx="8229600" cy="1143000"/>
          </a:xfrm>
        </p:spPr>
        <p:txBody>
          <a:bodyPr/>
          <a:lstStyle/>
          <a:p>
            <a:pPr eaLnBrk="1" hangingPunct="1"/>
            <a:r>
              <a:rPr lang="en-US" sz="4000" dirty="0" smtClean="0">
                <a:solidFill>
                  <a:srgbClr val="19066A"/>
                </a:solidFill>
              </a:rPr>
              <a:t>Control Variables</a:t>
            </a:r>
            <a:br>
              <a:rPr lang="en-US" sz="4000" dirty="0" smtClean="0">
                <a:solidFill>
                  <a:srgbClr val="19066A"/>
                </a:solidFill>
              </a:rPr>
            </a:br>
            <a:r>
              <a:rPr lang="en-US" sz="2000" b="1" dirty="0" smtClean="0">
                <a:solidFill>
                  <a:srgbClr val="19066A"/>
                </a:solidFill>
              </a:rPr>
              <a:t>Selectivity</a:t>
            </a:r>
            <a:r>
              <a:rPr lang="en-US" sz="2000" dirty="0" smtClean="0">
                <a:solidFill>
                  <a:srgbClr val="19066A"/>
                </a:solidFill>
              </a:rPr>
              <a:t> </a:t>
            </a:r>
            <a:r>
              <a:rPr lang="en-US" sz="2000" b="1" i="1" dirty="0" smtClean="0">
                <a:solidFill>
                  <a:srgbClr val="19066A"/>
                </a:solidFill>
              </a:rPr>
              <a:t>Na</a:t>
            </a:r>
            <a:r>
              <a:rPr lang="en-US" sz="2000" b="1" i="1" baseline="30000" dirty="0" smtClean="0">
                <a:solidFill>
                  <a:srgbClr val="19066A"/>
                </a:solidFill>
              </a:rPr>
              <a:t>+</a:t>
            </a:r>
            <a:r>
              <a:rPr lang="en-US" sz="2000" b="1" i="1" dirty="0" smtClean="0">
                <a:solidFill>
                  <a:srgbClr val="19066A"/>
                </a:solidFill>
              </a:rPr>
              <a:t> </a:t>
            </a:r>
            <a:r>
              <a:rPr lang="en-US" sz="2000" b="1" i="1" dirty="0" err="1" smtClean="0">
                <a:solidFill>
                  <a:srgbClr val="19066A"/>
                </a:solidFill>
              </a:rPr>
              <a:t>vs</a:t>
            </a:r>
            <a:r>
              <a:rPr lang="en-US" sz="2000" b="1" i="1" dirty="0" smtClean="0">
                <a:solidFill>
                  <a:srgbClr val="19066A"/>
                </a:solidFill>
              </a:rPr>
              <a:t> K</a:t>
            </a:r>
            <a:r>
              <a:rPr lang="en-US" sz="2000" b="1" i="1" baseline="30000" dirty="0" smtClean="0">
                <a:solidFill>
                  <a:srgbClr val="19066A"/>
                </a:solidFill>
              </a:rPr>
              <a:t>+</a:t>
            </a:r>
            <a:r>
              <a:rPr lang="en-US" sz="2000" b="1" dirty="0" smtClean="0">
                <a:solidFill>
                  <a:srgbClr val="19066A"/>
                </a:solidFill>
              </a:rPr>
              <a:t> </a:t>
            </a:r>
            <a:br>
              <a:rPr lang="en-US" sz="2000" b="1" dirty="0" smtClean="0">
                <a:solidFill>
                  <a:srgbClr val="19066A"/>
                </a:solidFill>
              </a:rPr>
            </a:br>
            <a:endParaRPr lang="en-US" sz="2000" dirty="0" smtClean="0">
              <a:solidFill>
                <a:srgbClr val="19066A"/>
              </a:solidFill>
            </a:endParaRPr>
          </a:p>
        </p:txBody>
      </p:sp>
      <p:sp>
        <p:nvSpPr>
          <p:cNvPr id="214019" name="Rectangle 3"/>
          <p:cNvSpPr>
            <a:spLocks noGrp="1" noChangeArrowheads="1"/>
          </p:cNvSpPr>
          <p:nvPr>
            <p:ph idx="1"/>
          </p:nvPr>
        </p:nvSpPr>
        <p:spPr>
          <a:xfrm>
            <a:off x="227013" y="2482850"/>
            <a:ext cx="8807450" cy="2693988"/>
          </a:xfrm>
        </p:spPr>
        <p:txBody>
          <a:bodyPr/>
          <a:lstStyle/>
          <a:p>
            <a:pPr algn="ctr" eaLnBrk="1" hangingPunct="1">
              <a:buFontTx/>
              <a:buNone/>
            </a:pPr>
            <a:r>
              <a:rPr lang="en-US" sz="4000" b="1" u="sng" dirty="0" smtClean="0">
                <a:solidFill>
                  <a:srgbClr val="A40000"/>
                </a:solidFill>
              </a:rPr>
              <a:t>Selectivity Depends on Structure</a:t>
            </a:r>
            <a:br>
              <a:rPr lang="en-US" sz="4000" b="1" u="sng" dirty="0" smtClean="0">
                <a:solidFill>
                  <a:srgbClr val="A40000"/>
                </a:solidFill>
              </a:rPr>
            </a:br>
            <a:endParaRPr lang="en-US" sz="4000" b="1" u="sng" dirty="0" smtClean="0">
              <a:solidFill>
                <a:srgbClr val="A40000"/>
              </a:solidFill>
            </a:endParaRPr>
          </a:p>
          <a:p>
            <a:pPr algn="ctr" eaLnBrk="1" hangingPunct="1">
              <a:buFontTx/>
              <a:buNone/>
            </a:pPr>
            <a:r>
              <a:rPr lang="en-US" sz="2800" b="1" dirty="0" smtClean="0">
                <a:solidFill>
                  <a:srgbClr val="19066A"/>
                </a:solidFill>
              </a:rPr>
              <a:t>Depends STEEPLY on </a:t>
            </a:r>
            <a:r>
              <a:rPr lang="en-US" sz="2800" b="1" u="sng" dirty="0" smtClean="0">
                <a:solidFill>
                  <a:srgbClr val="19066A"/>
                </a:solidFill>
              </a:rPr>
              <a:t>channel diameter</a:t>
            </a:r>
          </a:p>
          <a:p>
            <a:pPr algn="ctr" eaLnBrk="1" hangingPunct="1">
              <a:buFontTx/>
              <a:buNone/>
            </a:pPr>
            <a:r>
              <a:rPr lang="en-US" sz="2400" dirty="0" smtClean="0">
                <a:solidFill>
                  <a:srgbClr val="19066A"/>
                </a:solidFill>
              </a:rPr>
              <a:t>Depends </a:t>
            </a:r>
            <a:r>
              <a:rPr lang="en-US" sz="2400" u="sng" dirty="0" smtClean="0">
                <a:solidFill>
                  <a:srgbClr val="19066A"/>
                </a:solidFill>
              </a:rPr>
              <a:t>only</a:t>
            </a:r>
            <a:r>
              <a:rPr lang="en-US" sz="2400" dirty="0" smtClean="0">
                <a:solidFill>
                  <a:srgbClr val="19066A"/>
                </a:solidFill>
              </a:rPr>
              <a:t> on channel diameter</a:t>
            </a:r>
          </a:p>
          <a:p>
            <a:pPr eaLnBrk="1" hangingPunct="1">
              <a:buFontTx/>
              <a:buNone/>
            </a:pPr>
            <a:endParaRPr lang="en-US" sz="2800" b="1" u="sng" dirty="0" smtClean="0">
              <a:solidFill>
                <a:srgbClr val="19066A"/>
              </a:solidFill>
            </a:endParaRPr>
          </a:p>
          <a:p>
            <a:pPr algn="ctr" eaLnBrk="1" hangingPunct="1">
              <a:buFontTx/>
              <a:buNone/>
            </a:pPr>
            <a:r>
              <a:rPr lang="en-US" sz="4000" b="1" dirty="0" smtClean="0">
                <a:solidFill>
                  <a:srgbClr val="A40000"/>
                </a:solidFill>
              </a:rPr>
              <a:t>    </a:t>
            </a:r>
            <a:endParaRPr lang="en-US" sz="4000" b="1" dirty="0" smtClean="0"/>
          </a:p>
        </p:txBody>
      </p:sp>
      <p:sp>
        <p:nvSpPr>
          <p:cNvPr id="214020" name="Slide Number Placeholder 5"/>
          <p:cNvSpPr>
            <a:spLocks noGrp="1"/>
          </p:cNvSpPr>
          <p:nvPr>
            <p:ph type="sldNum" sz="quarter" idx="12"/>
          </p:nvPr>
        </p:nvSpPr>
        <p:spPr>
          <a:noFill/>
        </p:spPr>
        <p:txBody>
          <a:bodyPr/>
          <a:lstStyle/>
          <a:p>
            <a:fld id="{48A7B362-6557-4E60-BCA4-F60DB0C71BA2}" type="slidenum">
              <a:rPr lang="en-US" smtClean="0">
                <a:cs typeface="Arial" pitchFamily="34" charset="0"/>
              </a:rPr>
              <a:pPr/>
              <a:t>49</a:t>
            </a:fld>
            <a:endParaRPr lang="en-US" smtClean="0">
              <a:cs typeface="Arial" pitchFamily="34" charset="0"/>
            </a:endParaRPr>
          </a:p>
        </p:txBody>
      </p:sp>
    </p:spTree>
    <p:extLst>
      <p:ext uri="{BB962C8B-B14F-4D97-AF65-F5344CB8AC3E}">
        <p14:creationId xmlns:p14="http://schemas.microsoft.com/office/powerpoint/2010/main" val="41854603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alpha val="16000"/>
              </a:srgbClr>
            </a:gs>
            <a:gs pos="39999">
              <a:srgbClr val="85C2FF"/>
            </a:gs>
            <a:gs pos="70000">
              <a:srgbClr val="C4D6EB"/>
            </a:gs>
            <a:gs pos="100000">
              <a:srgbClr val="D0EAEC"/>
            </a:gs>
          </a:gsLst>
          <a:lin ang="5400000" scaled="0"/>
        </a:gradFill>
        <a:effectLst/>
      </p:bgPr>
    </p:bg>
    <p:spTree>
      <p:nvGrpSpPr>
        <p:cNvPr id="1" name=""/>
        <p:cNvGrpSpPr/>
        <p:nvPr/>
      </p:nvGrpSpPr>
      <p:grpSpPr>
        <a:xfrm>
          <a:off x="0" y="0"/>
          <a:ext cx="0" cy="0"/>
          <a:chOff x="0" y="0"/>
          <a:chExt cx="0" cy="0"/>
        </a:xfrm>
      </p:grpSpPr>
      <p:pic>
        <p:nvPicPr>
          <p:cNvPr id="3077" name="Picture 7"/>
          <p:cNvPicPr>
            <a:picLocks noChangeAspect="1" noChangeArrowheads="1"/>
          </p:cNvPicPr>
          <p:nvPr>
            <p:custDataLst>
              <p:tags r:id="rId3"/>
            </p:custDataLst>
          </p:nvPr>
        </p:nvPicPr>
        <p:blipFill>
          <a:blip r:embed="rId22" cstate="print"/>
          <a:srcRect l="4758" t="17641" b="32526"/>
          <a:stretch>
            <a:fillRect/>
          </a:stretch>
        </p:blipFill>
        <p:spPr bwMode="auto">
          <a:xfrm>
            <a:off x="341313" y="4038600"/>
            <a:ext cx="4354512" cy="714375"/>
          </a:xfrm>
          <a:prstGeom prst="rect">
            <a:avLst/>
          </a:prstGeom>
          <a:noFill/>
          <a:ln w="9525">
            <a:noFill/>
            <a:miter lim="800000"/>
            <a:headEnd/>
            <a:tailEnd/>
          </a:ln>
        </p:spPr>
      </p:pic>
      <p:pic>
        <p:nvPicPr>
          <p:cNvPr id="3078" name="Picture 8"/>
          <p:cNvPicPr>
            <a:picLocks noChangeAspect="1" noChangeArrowheads="1"/>
          </p:cNvPicPr>
          <p:nvPr>
            <p:custDataLst>
              <p:tags r:id="rId4"/>
            </p:custDataLst>
          </p:nvPr>
        </p:nvPicPr>
        <p:blipFill>
          <a:blip r:embed="rId23" cstate="print"/>
          <a:srcRect l="4758" t="17261" b="28918"/>
          <a:stretch>
            <a:fillRect/>
          </a:stretch>
        </p:blipFill>
        <p:spPr bwMode="auto">
          <a:xfrm>
            <a:off x="966788" y="2085975"/>
            <a:ext cx="3729037" cy="771525"/>
          </a:xfrm>
          <a:prstGeom prst="rect">
            <a:avLst/>
          </a:prstGeom>
          <a:noFill/>
          <a:ln w="9525">
            <a:noFill/>
            <a:miter lim="800000"/>
            <a:headEnd/>
            <a:tailEnd/>
          </a:ln>
        </p:spPr>
      </p:pic>
      <p:pic>
        <p:nvPicPr>
          <p:cNvPr id="3079" name="Picture 9"/>
          <p:cNvPicPr>
            <a:picLocks noChangeAspect="1" noChangeArrowheads="1"/>
          </p:cNvPicPr>
          <p:nvPr>
            <p:custDataLst>
              <p:tags r:id="rId5"/>
            </p:custDataLst>
          </p:nvPr>
        </p:nvPicPr>
        <p:blipFill>
          <a:blip r:embed="rId24" cstate="print"/>
          <a:srcRect l="4758" t="18163" b="30009"/>
          <a:stretch>
            <a:fillRect/>
          </a:stretch>
        </p:blipFill>
        <p:spPr bwMode="auto">
          <a:xfrm>
            <a:off x="341313" y="3027363"/>
            <a:ext cx="4354512" cy="742950"/>
          </a:xfrm>
          <a:prstGeom prst="rect">
            <a:avLst/>
          </a:prstGeom>
          <a:noFill/>
          <a:ln w="9525">
            <a:noFill/>
            <a:miter lim="800000"/>
            <a:headEnd/>
            <a:tailEnd/>
          </a:ln>
        </p:spPr>
      </p:pic>
      <p:graphicFrame>
        <p:nvGraphicFramePr>
          <p:cNvPr id="3074" name="Object 11"/>
          <p:cNvGraphicFramePr>
            <a:graphicFrameLocks noChangeAspect="1"/>
          </p:cNvGraphicFramePr>
          <p:nvPr>
            <p:custDataLst>
              <p:tags r:id="rId6"/>
            </p:custDataLst>
          </p:nvPr>
        </p:nvGraphicFramePr>
        <p:xfrm>
          <a:off x="5338763" y="2074863"/>
          <a:ext cx="3470275" cy="3154362"/>
        </p:xfrm>
        <a:graphic>
          <a:graphicData uri="http://schemas.openxmlformats.org/presentationml/2006/ole">
            <mc:AlternateContent xmlns:mc="http://schemas.openxmlformats.org/markup-compatibility/2006">
              <mc:Choice xmlns:v="urn:schemas-microsoft-com:vml" Requires="v">
                <p:oleObj spid="_x0000_s63522" name="Graph" r:id="rId25" imgW="3470400" imgH="3153600" progId="">
                  <p:embed/>
                </p:oleObj>
              </mc:Choice>
              <mc:Fallback>
                <p:oleObj name="Graph" r:id="rId25" imgW="3470400" imgH="3153600" progId="">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38763" y="2074863"/>
                        <a:ext cx="3470275" cy="315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TextBox 17"/>
          <p:cNvSpPr txBox="1">
            <a:spLocks noChangeArrowheads="1"/>
          </p:cNvSpPr>
          <p:nvPr>
            <p:custDataLst>
              <p:tags r:id="rId7"/>
            </p:custDataLst>
          </p:nvPr>
        </p:nvSpPr>
        <p:spPr bwMode="auto">
          <a:xfrm>
            <a:off x="6261100" y="4762500"/>
            <a:ext cx="1782763" cy="338138"/>
          </a:xfrm>
          <a:prstGeom prst="rect">
            <a:avLst/>
          </a:prstGeom>
          <a:noFill/>
          <a:ln w="9525">
            <a:noFill/>
            <a:miter lim="800000"/>
            <a:headEnd/>
            <a:tailEnd/>
          </a:ln>
        </p:spPr>
        <p:txBody>
          <a:bodyPr wrap="none">
            <a:spAutoFit/>
          </a:bodyPr>
          <a:lstStyle/>
          <a:p>
            <a:r>
              <a:rPr lang="en-US" dirty="0">
                <a:solidFill>
                  <a:srgbClr val="000020"/>
                </a:solidFill>
                <a:latin typeface="Calibri" pitchFamily="34" charset="0"/>
              </a:rPr>
              <a:t>Open Duration /ms</a:t>
            </a:r>
          </a:p>
        </p:txBody>
      </p:sp>
      <p:sp>
        <p:nvSpPr>
          <p:cNvPr id="3081" name="TextBox 18"/>
          <p:cNvSpPr txBox="1">
            <a:spLocks noChangeArrowheads="1"/>
          </p:cNvSpPr>
          <p:nvPr>
            <p:custDataLst>
              <p:tags r:id="rId8"/>
            </p:custDataLst>
          </p:nvPr>
        </p:nvSpPr>
        <p:spPr bwMode="auto">
          <a:xfrm rot="-5400000">
            <a:off x="4383088" y="3238500"/>
            <a:ext cx="1878012" cy="338138"/>
          </a:xfrm>
          <a:prstGeom prst="rect">
            <a:avLst/>
          </a:prstGeom>
          <a:noFill/>
          <a:ln w="9525">
            <a:noFill/>
            <a:miter lim="800000"/>
            <a:headEnd/>
            <a:tailEnd/>
          </a:ln>
        </p:spPr>
        <p:txBody>
          <a:bodyPr wrap="none">
            <a:spAutoFit/>
          </a:bodyPr>
          <a:lstStyle/>
          <a:p>
            <a:r>
              <a:rPr lang="en-US" dirty="0">
                <a:solidFill>
                  <a:srgbClr val="000020"/>
                </a:solidFill>
                <a:latin typeface="Calibri" pitchFamily="34" charset="0"/>
              </a:rPr>
              <a:t>Open Amplitude, pA</a:t>
            </a:r>
          </a:p>
        </p:txBody>
      </p:sp>
      <p:sp>
        <p:nvSpPr>
          <p:cNvPr id="3082" name="TextBox 19"/>
          <p:cNvSpPr txBox="1">
            <a:spLocks noChangeArrowheads="1"/>
          </p:cNvSpPr>
          <p:nvPr>
            <p:custDataLst>
              <p:tags r:id="rId9"/>
            </p:custDataLst>
          </p:nvPr>
        </p:nvSpPr>
        <p:spPr bwMode="auto">
          <a:xfrm>
            <a:off x="508000" y="5086350"/>
            <a:ext cx="4156075" cy="338138"/>
          </a:xfrm>
          <a:prstGeom prst="rect">
            <a:avLst/>
          </a:prstGeom>
          <a:noFill/>
          <a:ln w="9525">
            <a:noFill/>
            <a:miter lim="800000"/>
            <a:headEnd/>
            <a:tailEnd/>
          </a:ln>
        </p:spPr>
        <p:txBody>
          <a:bodyPr>
            <a:spAutoFit/>
          </a:bodyPr>
          <a:lstStyle/>
          <a:p>
            <a:r>
              <a:rPr lang="en-US" dirty="0">
                <a:solidFill>
                  <a:srgbClr val="000020"/>
                </a:solidFill>
                <a:latin typeface="Calibri" pitchFamily="34" charset="0"/>
              </a:rPr>
              <a:t>Lowpass Filter = 1 kHz      Sample Rate = 20 kHz</a:t>
            </a:r>
          </a:p>
        </p:txBody>
      </p:sp>
      <p:sp>
        <p:nvSpPr>
          <p:cNvPr id="3083" name="TextBox 20"/>
          <p:cNvSpPr txBox="1">
            <a:spLocks noChangeArrowheads="1"/>
          </p:cNvSpPr>
          <p:nvPr>
            <p:custDataLst>
              <p:tags r:id="rId10"/>
            </p:custDataLst>
          </p:nvPr>
        </p:nvSpPr>
        <p:spPr bwMode="auto">
          <a:xfrm>
            <a:off x="511175" y="6118225"/>
            <a:ext cx="8397875" cy="307975"/>
          </a:xfrm>
          <a:prstGeom prst="rect">
            <a:avLst/>
          </a:prstGeom>
          <a:noFill/>
          <a:ln w="9525">
            <a:noFill/>
            <a:miter lim="800000"/>
            <a:headEnd/>
            <a:tailEnd/>
          </a:ln>
        </p:spPr>
        <p:txBody>
          <a:bodyPr>
            <a:spAutoFit/>
          </a:bodyPr>
          <a:lstStyle/>
          <a:p>
            <a:r>
              <a:rPr lang="en-US" sz="1400" b="1" dirty="0">
                <a:solidFill>
                  <a:srgbClr val="000020"/>
                </a:solidFill>
                <a:latin typeface="Calibri" pitchFamily="34" charset="0"/>
              </a:rPr>
              <a:t>Ca</a:t>
            </a:r>
            <a:r>
              <a:rPr lang="en-US" sz="1400" b="1" baseline="30000" dirty="0">
                <a:solidFill>
                  <a:srgbClr val="000020"/>
                </a:solidFill>
                <a:latin typeface="Calibri" pitchFamily="34" charset="0"/>
              </a:rPr>
              <a:t>2+</a:t>
            </a:r>
            <a:r>
              <a:rPr lang="en-US" sz="1400" b="1" dirty="0">
                <a:solidFill>
                  <a:srgbClr val="000020"/>
                </a:solidFill>
                <a:latin typeface="Calibri" pitchFamily="34" charset="0"/>
              </a:rPr>
              <a:t> Release Channel of Inositol Trisphosphate Receptor: slide and data from Josefina Ramos-Franco. Thanks!</a:t>
            </a:r>
            <a:endParaRPr lang="en-US" b="1" dirty="0">
              <a:solidFill>
                <a:srgbClr val="000020"/>
              </a:solidFill>
              <a:latin typeface="Calibri" pitchFamily="34" charset="0"/>
            </a:endParaRPr>
          </a:p>
        </p:txBody>
      </p:sp>
      <p:sp>
        <p:nvSpPr>
          <p:cNvPr id="3084" name="TextBox 14"/>
          <p:cNvSpPr txBox="1">
            <a:spLocks noChangeArrowheads="1"/>
          </p:cNvSpPr>
          <p:nvPr>
            <p:custDataLst>
              <p:tags r:id="rId11"/>
            </p:custDataLst>
          </p:nvPr>
        </p:nvSpPr>
        <p:spPr bwMode="auto">
          <a:xfrm>
            <a:off x="2586038" y="5556250"/>
            <a:ext cx="3771900" cy="338138"/>
          </a:xfrm>
          <a:prstGeom prst="rect">
            <a:avLst/>
          </a:prstGeom>
          <a:noFill/>
          <a:ln w="9525">
            <a:solidFill>
              <a:srgbClr val="000000"/>
            </a:solidFill>
            <a:prstDash val="sysDot"/>
            <a:miter lim="800000"/>
            <a:headEnd/>
            <a:tailEnd/>
          </a:ln>
        </p:spPr>
        <p:txBody>
          <a:bodyPr wrap="none">
            <a:spAutoFit/>
          </a:bodyPr>
          <a:lstStyle/>
          <a:p>
            <a:r>
              <a:rPr lang="en-US" b="1" dirty="0">
                <a:solidFill>
                  <a:srgbClr val="000020"/>
                </a:solidFill>
              </a:rPr>
              <a:t>Typical Raw Single Channel Records</a:t>
            </a:r>
            <a:endParaRPr lang="en-US" sz="3200" b="1" dirty="0">
              <a:solidFill>
                <a:srgbClr val="000020"/>
              </a:solidFill>
            </a:endParaRPr>
          </a:p>
        </p:txBody>
      </p:sp>
      <p:sp>
        <p:nvSpPr>
          <p:cNvPr id="3085" name="TextBox 15"/>
          <p:cNvSpPr txBox="1">
            <a:spLocks noChangeArrowheads="1"/>
          </p:cNvSpPr>
          <p:nvPr>
            <p:custDataLst>
              <p:tags r:id="rId12"/>
            </p:custDataLst>
          </p:nvPr>
        </p:nvSpPr>
        <p:spPr bwMode="auto">
          <a:xfrm>
            <a:off x="1109663" y="1541463"/>
            <a:ext cx="2147887" cy="338137"/>
          </a:xfrm>
          <a:prstGeom prst="rect">
            <a:avLst/>
          </a:prstGeom>
          <a:noFill/>
          <a:ln w="9525">
            <a:noFill/>
            <a:miter lim="800000"/>
            <a:headEnd/>
            <a:tailEnd/>
          </a:ln>
        </p:spPr>
        <p:txBody>
          <a:bodyPr>
            <a:spAutoFit/>
          </a:bodyPr>
          <a:lstStyle/>
          <a:p>
            <a:r>
              <a:rPr lang="en-US" b="1" dirty="0">
                <a:solidFill>
                  <a:srgbClr val="000020"/>
                </a:solidFill>
              </a:rPr>
              <a:t>Current vs. time</a:t>
            </a:r>
            <a:r>
              <a:rPr lang="en-US" dirty="0">
                <a:solidFill>
                  <a:srgbClr val="E0E0E0"/>
                </a:solidFill>
              </a:rPr>
              <a:t> </a:t>
            </a:r>
          </a:p>
        </p:txBody>
      </p:sp>
      <p:sp>
        <p:nvSpPr>
          <p:cNvPr id="3086" name="Rectangle 16"/>
          <p:cNvSpPr>
            <a:spLocks noChangeArrowheads="1"/>
          </p:cNvSpPr>
          <p:nvPr>
            <p:custDataLst>
              <p:tags r:id="rId13"/>
            </p:custDataLst>
          </p:nvPr>
        </p:nvSpPr>
        <p:spPr bwMode="auto">
          <a:xfrm>
            <a:off x="5973763" y="1512888"/>
            <a:ext cx="2649537" cy="400050"/>
          </a:xfrm>
          <a:prstGeom prst="rect">
            <a:avLst/>
          </a:prstGeom>
          <a:noFill/>
          <a:ln w="9525">
            <a:noFill/>
            <a:miter lim="800000"/>
            <a:headEnd/>
            <a:tailEnd/>
          </a:ln>
        </p:spPr>
        <p:txBody>
          <a:bodyPr wrap="none">
            <a:spAutoFit/>
          </a:bodyPr>
          <a:lstStyle/>
          <a:p>
            <a:r>
              <a:rPr lang="en-US" sz="2000" b="1" dirty="0">
                <a:solidFill>
                  <a:srgbClr val="000020"/>
                </a:solidFill>
                <a:latin typeface="Calibri" pitchFamily="34" charset="0"/>
              </a:rPr>
              <a:t>Amplitude vs. Duration</a:t>
            </a:r>
            <a:endParaRPr lang="en-US" dirty="0">
              <a:solidFill>
                <a:srgbClr val="000020"/>
              </a:solidFill>
            </a:endParaRPr>
          </a:p>
        </p:txBody>
      </p:sp>
      <p:sp>
        <p:nvSpPr>
          <p:cNvPr id="3087" name="Rectangle 17"/>
          <p:cNvSpPr>
            <a:spLocks noChangeArrowheads="1"/>
          </p:cNvSpPr>
          <p:nvPr>
            <p:custDataLst>
              <p:tags r:id="rId14"/>
            </p:custDataLst>
          </p:nvPr>
        </p:nvSpPr>
        <p:spPr bwMode="auto">
          <a:xfrm>
            <a:off x="273050" y="0"/>
            <a:ext cx="8518525" cy="1016000"/>
          </a:xfrm>
          <a:prstGeom prst="rect">
            <a:avLst/>
          </a:prstGeom>
          <a:noFill/>
          <a:ln w="9525">
            <a:noFill/>
            <a:miter lim="800000"/>
            <a:headEnd/>
            <a:tailEnd/>
          </a:ln>
        </p:spPr>
        <p:txBody>
          <a:bodyPr>
            <a:spAutoFit/>
          </a:bodyPr>
          <a:lstStyle/>
          <a:p>
            <a:pPr algn="ctr"/>
            <a:r>
              <a:rPr lang="en-US" sz="3600" b="1" dirty="0">
                <a:solidFill>
                  <a:srgbClr val="000020"/>
                </a:solidFill>
              </a:rPr>
              <a:t>Channel Structure Does Not Change</a:t>
            </a:r>
          </a:p>
          <a:p>
            <a:pPr algn="ctr"/>
            <a:r>
              <a:rPr lang="en-US" sz="2400" b="1" dirty="0">
                <a:solidFill>
                  <a:srgbClr val="000020"/>
                </a:solidFill>
              </a:rPr>
              <a:t>once the channel is open</a:t>
            </a:r>
            <a:endParaRPr lang="en-US" b="1" dirty="0">
              <a:solidFill>
                <a:srgbClr val="E0E0E0"/>
              </a:solidFill>
            </a:endParaRPr>
          </a:p>
        </p:txBody>
      </p:sp>
      <p:grpSp>
        <p:nvGrpSpPr>
          <p:cNvPr id="3088" name="Group 23"/>
          <p:cNvGrpSpPr>
            <a:grpSpLocks/>
          </p:cNvGrpSpPr>
          <p:nvPr>
            <p:custDataLst>
              <p:tags r:id="rId15"/>
            </p:custDataLst>
          </p:nvPr>
        </p:nvGrpSpPr>
        <p:grpSpPr bwMode="auto">
          <a:xfrm>
            <a:off x="3922713" y="3724275"/>
            <a:ext cx="828675" cy="728663"/>
            <a:chOff x="3922295" y="3723773"/>
            <a:chExt cx="829093" cy="729165"/>
          </a:xfrm>
        </p:grpSpPr>
        <p:sp>
          <p:nvSpPr>
            <p:cNvPr id="3093" name="TextBox 15"/>
            <p:cNvSpPr txBox="1">
              <a:spLocks noChangeArrowheads="1"/>
            </p:cNvSpPr>
            <p:nvPr/>
          </p:nvSpPr>
          <p:spPr bwMode="auto">
            <a:xfrm>
              <a:off x="3984959" y="3723773"/>
              <a:ext cx="561975" cy="338138"/>
            </a:xfrm>
            <a:prstGeom prst="rect">
              <a:avLst/>
            </a:prstGeom>
            <a:noFill/>
            <a:ln w="9525">
              <a:noFill/>
              <a:miter lim="800000"/>
              <a:headEnd/>
              <a:tailEnd/>
            </a:ln>
          </p:spPr>
          <p:txBody>
            <a:bodyPr wrap="none">
              <a:spAutoFit/>
            </a:bodyPr>
            <a:lstStyle/>
            <a:p>
              <a:r>
                <a:rPr lang="en-US" dirty="0">
                  <a:solidFill>
                    <a:srgbClr val="000020"/>
                  </a:solidFill>
                  <a:latin typeface="Calibri" pitchFamily="34" charset="0"/>
                </a:rPr>
                <a:t>5 pA</a:t>
              </a:r>
            </a:p>
          </p:txBody>
        </p:sp>
        <p:sp>
          <p:nvSpPr>
            <p:cNvPr id="3094" name="TextBox 16"/>
            <p:cNvSpPr txBox="1">
              <a:spLocks noChangeArrowheads="1"/>
            </p:cNvSpPr>
            <p:nvPr/>
          </p:nvSpPr>
          <p:spPr bwMode="auto">
            <a:xfrm>
              <a:off x="3965575" y="4114800"/>
              <a:ext cx="785813" cy="338138"/>
            </a:xfrm>
            <a:prstGeom prst="rect">
              <a:avLst/>
            </a:prstGeom>
            <a:noFill/>
            <a:ln w="9525">
              <a:noFill/>
              <a:miter lim="800000"/>
              <a:headEnd/>
              <a:tailEnd/>
            </a:ln>
          </p:spPr>
          <p:txBody>
            <a:bodyPr wrap="none">
              <a:spAutoFit/>
            </a:bodyPr>
            <a:lstStyle/>
            <a:p>
              <a:r>
                <a:rPr lang="en-US" dirty="0">
                  <a:solidFill>
                    <a:srgbClr val="000020"/>
                  </a:solidFill>
                  <a:latin typeface="Calibri" pitchFamily="34" charset="0"/>
                </a:rPr>
                <a:t>100 ms</a:t>
              </a:r>
            </a:p>
          </p:txBody>
        </p:sp>
        <p:grpSp>
          <p:nvGrpSpPr>
            <p:cNvPr id="3095" name="Group 22"/>
            <p:cNvGrpSpPr>
              <a:grpSpLocks/>
            </p:cNvGrpSpPr>
            <p:nvPr/>
          </p:nvGrpSpPr>
          <p:grpSpPr bwMode="auto">
            <a:xfrm>
              <a:off x="3922295" y="3826042"/>
              <a:ext cx="673768" cy="336884"/>
              <a:chOff x="3922295" y="3826042"/>
              <a:chExt cx="673768" cy="336884"/>
            </a:xfrm>
          </p:grpSpPr>
          <p:cxnSp>
            <p:nvCxnSpPr>
              <p:cNvPr id="3096" name="Straight Connector 19"/>
              <p:cNvCxnSpPr>
                <a:cxnSpLocks noChangeShapeType="1"/>
              </p:cNvCxnSpPr>
              <p:nvPr/>
            </p:nvCxnSpPr>
            <p:spPr bwMode="auto">
              <a:xfrm rot="5400000">
                <a:off x="3753853" y="3994484"/>
                <a:ext cx="336884" cy="0"/>
              </a:xfrm>
              <a:prstGeom prst="line">
                <a:avLst/>
              </a:prstGeom>
              <a:noFill/>
              <a:ln w="22225" algn="ctr">
                <a:solidFill>
                  <a:srgbClr val="000000"/>
                </a:solidFill>
                <a:round/>
                <a:headEnd/>
                <a:tailEnd/>
              </a:ln>
            </p:spPr>
          </p:cxnSp>
          <p:cxnSp>
            <p:nvCxnSpPr>
              <p:cNvPr id="3097" name="Straight Connector 20"/>
              <p:cNvCxnSpPr>
                <a:cxnSpLocks noChangeShapeType="1"/>
              </p:cNvCxnSpPr>
              <p:nvPr/>
            </p:nvCxnSpPr>
            <p:spPr bwMode="auto">
              <a:xfrm>
                <a:off x="3922295" y="4146884"/>
                <a:ext cx="673768" cy="0"/>
              </a:xfrm>
              <a:prstGeom prst="line">
                <a:avLst/>
              </a:prstGeom>
              <a:noFill/>
              <a:ln w="22225" algn="ctr">
                <a:solidFill>
                  <a:srgbClr val="000000"/>
                </a:solidFill>
                <a:round/>
                <a:headEnd/>
                <a:tailEnd/>
              </a:ln>
            </p:spPr>
          </p:cxnSp>
        </p:grpSp>
      </p:grpSp>
      <p:sp>
        <p:nvSpPr>
          <p:cNvPr id="3089" name="TextBox 20"/>
          <p:cNvSpPr txBox="1">
            <a:spLocks noChangeArrowheads="1"/>
          </p:cNvSpPr>
          <p:nvPr>
            <p:custDataLst>
              <p:tags r:id="rId16"/>
            </p:custDataLst>
          </p:nvPr>
        </p:nvSpPr>
        <p:spPr bwMode="auto">
          <a:xfrm>
            <a:off x="0" y="2573338"/>
            <a:ext cx="696913" cy="276225"/>
          </a:xfrm>
          <a:prstGeom prst="rect">
            <a:avLst/>
          </a:prstGeom>
          <a:noFill/>
          <a:ln w="9525">
            <a:noFill/>
            <a:miter lim="800000"/>
            <a:headEnd/>
            <a:tailEnd/>
          </a:ln>
        </p:spPr>
        <p:txBody>
          <a:bodyPr wrap="none">
            <a:spAutoFit/>
          </a:bodyPr>
          <a:lstStyle/>
          <a:p>
            <a:r>
              <a:rPr lang="en-US" sz="1200" b="1" dirty="0">
                <a:solidFill>
                  <a:srgbClr val="000020"/>
                </a:solidFill>
              </a:rPr>
              <a:t>Closed</a:t>
            </a:r>
            <a:endParaRPr lang="en-US" b="1" dirty="0">
              <a:solidFill>
                <a:srgbClr val="000020"/>
              </a:solidFill>
            </a:endParaRPr>
          </a:p>
        </p:txBody>
      </p:sp>
      <p:sp>
        <p:nvSpPr>
          <p:cNvPr id="3090" name="Rectangle 23"/>
          <p:cNvSpPr>
            <a:spLocks noChangeArrowheads="1"/>
          </p:cNvSpPr>
          <p:nvPr>
            <p:custDataLst>
              <p:tags r:id="rId17"/>
            </p:custDataLst>
          </p:nvPr>
        </p:nvSpPr>
        <p:spPr bwMode="auto">
          <a:xfrm>
            <a:off x="0" y="2111375"/>
            <a:ext cx="579438" cy="277813"/>
          </a:xfrm>
          <a:prstGeom prst="rect">
            <a:avLst/>
          </a:prstGeom>
          <a:noFill/>
          <a:ln w="9525">
            <a:noFill/>
            <a:miter lim="800000"/>
            <a:headEnd/>
            <a:tailEnd/>
          </a:ln>
        </p:spPr>
        <p:txBody>
          <a:bodyPr wrap="none">
            <a:spAutoFit/>
          </a:bodyPr>
          <a:lstStyle/>
          <a:p>
            <a:r>
              <a:rPr lang="en-US" sz="1200" b="1" dirty="0">
                <a:solidFill>
                  <a:srgbClr val="000020"/>
                </a:solidFill>
              </a:rPr>
              <a:t>Open</a:t>
            </a:r>
            <a:endParaRPr lang="en-US" dirty="0">
              <a:solidFill>
                <a:srgbClr val="E0E0E0"/>
              </a:solidFill>
            </a:endParaRPr>
          </a:p>
        </p:txBody>
      </p:sp>
      <p:cxnSp>
        <p:nvCxnSpPr>
          <p:cNvPr id="3091" name="Straight Connector 25"/>
          <p:cNvCxnSpPr>
            <a:cxnSpLocks noChangeShapeType="1"/>
          </p:cNvCxnSpPr>
          <p:nvPr>
            <p:custDataLst>
              <p:tags r:id="rId18"/>
            </p:custDataLst>
          </p:nvPr>
        </p:nvCxnSpPr>
        <p:spPr bwMode="auto">
          <a:xfrm>
            <a:off x="666750" y="2200275"/>
            <a:ext cx="4010025" cy="14288"/>
          </a:xfrm>
          <a:prstGeom prst="line">
            <a:avLst/>
          </a:prstGeom>
          <a:noFill/>
          <a:ln w="12700" algn="ctr">
            <a:solidFill>
              <a:srgbClr val="000000"/>
            </a:solidFill>
            <a:prstDash val="dashDot"/>
            <a:round/>
            <a:headEnd/>
            <a:tailEnd/>
          </a:ln>
        </p:spPr>
      </p:cxnSp>
      <p:cxnSp>
        <p:nvCxnSpPr>
          <p:cNvPr id="3092" name="Straight Connector 31"/>
          <p:cNvCxnSpPr>
            <a:cxnSpLocks noChangeShapeType="1"/>
          </p:cNvCxnSpPr>
          <p:nvPr>
            <p:custDataLst>
              <p:tags r:id="rId19"/>
            </p:custDataLst>
          </p:nvPr>
        </p:nvCxnSpPr>
        <p:spPr bwMode="auto">
          <a:xfrm>
            <a:off x="658813" y="2720975"/>
            <a:ext cx="307975" cy="0"/>
          </a:xfrm>
          <a:prstGeom prst="line">
            <a:avLst/>
          </a:prstGeom>
          <a:noFill/>
          <a:ln w="12700" algn="ctr">
            <a:solidFill>
              <a:srgbClr val="000000"/>
            </a:solidFill>
            <a:prstDash val="dashDot"/>
            <a:round/>
            <a:headEnd/>
            <a:tailEnd/>
          </a:ln>
        </p:spPr>
      </p:cxnSp>
    </p:spTree>
    <p:custDataLst>
      <p:tags r:id="rId2"/>
    </p:custDataLst>
    <p:extLst>
      <p:ext uri="{BB962C8B-B14F-4D97-AF65-F5344CB8AC3E}">
        <p14:creationId xmlns:p14="http://schemas.microsoft.com/office/powerpoint/2010/main" val="9747940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14019" name="Rectangle 3"/>
          <p:cNvSpPr>
            <a:spLocks noGrp="1" noChangeArrowheads="1"/>
          </p:cNvSpPr>
          <p:nvPr>
            <p:ph idx="1"/>
          </p:nvPr>
        </p:nvSpPr>
        <p:spPr>
          <a:xfrm>
            <a:off x="336550" y="590319"/>
            <a:ext cx="8807450" cy="919028"/>
          </a:xfrm>
        </p:spPr>
        <p:txBody>
          <a:bodyPr/>
          <a:lstStyle/>
          <a:p>
            <a:pPr algn="ctr" eaLnBrk="1" hangingPunct="1">
              <a:buFontTx/>
              <a:buNone/>
            </a:pPr>
            <a:r>
              <a:rPr lang="en-US" sz="2800" b="1" dirty="0">
                <a:solidFill>
                  <a:srgbClr val="19066A"/>
                </a:solidFill>
                <a:latin typeface="+mj-lt"/>
                <a:ea typeface="+mj-ea"/>
                <a:cs typeface="+mj-cs"/>
              </a:rPr>
              <a:t>Selectivity Depends on </a:t>
            </a:r>
            <a:r>
              <a:rPr lang="en-US" sz="2800" b="1" dirty="0" smtClean="0">
                <a:solidFill>
                  <a:srgbClr val="19066A"/>
                </a:solidFill>
                <a:latin typeface="+mj-lt"/>
                <a:ea typeface="+mj-ea"/>
                <a:cs typeface="+mj-cs"/>
              </a:rPr>
              <a:t>Structure</a:t>
            </a:r>
            <a:endParaRPr lang="en-US" sz="2800" b="1" u="sng" dirty="0" smtClean="0">
              <a:solidFill>
                <a:srgbClr val="A40000"/>
              </a:solidFill>
            </a:endParaRPr>
          </a:p>
          <a:p>
            <a:pPr eaLnBrk="1" hangingPunct="1">
              <a:buFontTx/>
              <a:buNone/>
            </a:pPr>
            <a:endParaRPr lang="en-US" sz="2800" b="1" u="sng" dirty="0" smtClean="0">
              <a:solidFill>
                <a:srgbClr val="19066A"/>
              </a:solidFill>
            </a:endParaRPr>
          </a:p>
          <a:p>
            <a:pPr algn="ctr" eaLnBrk="1" hangingPunct="1">
              <a:buFontTx/>
              <a:buNone/>
            </a:pPr>
            <a:r>
              <a:rPr lang="en-US" sz="4000" b="1" dirty="0" smtClean="0">
                <a:solidFill>
                  <a:srgbClr val="A40000"/>
                </a:solidFill>
              </a:rPr>
              <a:t>    </a:t>
            </a:r>
            <a:endParaRPr lang="en-US" sz="4000" b="1" dirty="0" smtClean="0"/>
          </a:p>
        </p:txBody>
      </p:sp>
      <p:sp>
        <p:nvSpPr>
          <p:cNvPr id="214020" name="Slide Number Placeholder 5"/>
          <p:cNvSpPr>
            <a:spLocks noGrp="1"/>
          </p:cNvSpPr>
          <p:nvPr>
            <p:ph type="sldNum" sz="quarter" idx="12"/>
          </p:nvPr>
        </p:nvSpPr>
        <p:spPr>
          <a:noFill/>
        </p:spPr>
        <p:txBody>
          <a:bodyPr/>
          <a:lstStyle/>
          <a:p>
            <a:fld id="{48A7B362-6557-4E60-BCA4-F60DB0C71BA2}" type="slidenum">
              <a:rPr lang="en-US" smtClean="0">
                <a:solidFill>
                  <a:srgbClr val="000000"/>
                </a:solidFill>
                <a:cs typeface="Arial" pitchFamily="34" charset="0"/>
              </a:rPr>
              <a:pPr/>
              <a:t>50</a:t>
            </a:fld>
            <a:endParaRPr lang="en-US" smtClean="0">
              <a:solidFill>
                <a:srgbClr val="000000"/>
              </a:solidFill>
              <a:cs typeface="Arial" pitchFamily="34" charset="0"/>
            </a:endParaRPr>
          </a:p>
        </p:txBody>
      </p:sp>
      <p:sp>
        <p:nvSpPr>
          <p:cNvPr id="214018" name="Rectangle 2"/>
          <p:cNvSpPr>
            <a:spLocks noGrp="1" noChangeArrowheads="1"/>
          </p:cNvSpPr>
          <p:nvPr>
            <p:ph type="title"/>
          </p:nvPr>
        </p:nvSpPr>
        <p:spPr>
          <a:xfrm>
            <a:off x="820793" y="1985356"/>
            <a:ext cx="7444667" cy="3108543"/>
          </a:xfrm>
        </p:spPr>
        <p:txBody>
          <a:bodyPr wrap="none">
            <a:spAutoFit/>
          </a:bodyPr>
          <a:lstStyle/>
          <a:p>
            <a:pPr eaLnBrk="1" hangingPunct="1"/>
            <a:r>
              <a:rPr lang="en-US" sz="4800" b="1" dirty="0" smtClean="0">
                <a:solidFill>
                  <a:srgbClr val="19066A"/>
                </a:solidFill>
              </a:rPr>
              <a:t>Structure</a:t>
            </a:r>
            <a:r>
              <a:rPr lang="en-US" sz="4800" dirty="0" smtClean="0">
                <a:solidFill>
                  <a:srgbClr val="19066A"/>
                </a:solidFill>
              </a:rPr>
              <a:t> </a:t>
            </a:r>
            <a:br>
              <a:rPr lang="en-US" sz="4800" dirty="0" smtClean="0">
                <a:solidFill>
                  <a:srgbClr val="19066A"/>
                </a:solidFill>
              </a:rPr>
            </a:br>
            <a:r>
              <a:rPr lang="en-US" sz="3600" dirty="0" smtClean="0">
                <a:solidFill>
                  <a:srgbClr val="19066A"/>
                </a:solidFill>
              </a:rPr>
              <a:t>is the </a:t>
            </a:r>
            <a:br>
              <a:rPr lang="en-US" sz="3600" dirty="0" smtClean="0">
                <a:solidFill>
                  <a:srgbClr val="19066A"/>
                </a:solidFill>
              </a:rPr>
            </a:br>
            <a:r>
              <a:rPr lang="en-US" sz="4800" b="1" u="sng" dirty="0" smtClean="0">
                <a:solidFill>
                  <a:srgbClr val="19066A"/>
                </a:solidFill>
              </a:rPr>
              <a:t>Computed Consequence</a:t>
            </a:r>
            <a:r>
              <a:rPr lang="en-US" sz="4800" dirty="0" smtClean="0">
                <a:solidFill>
                  <a:srgbClr val="19066A"/>
                </a:solidFill>
              </a:rPr>
              <a:t/>
            </a:r>
            <a:br>
              <a:rPr lang="en-US" sz="4800" dirty="0" smtClean="0">
                <a:solidFill>
                  <a:srgbClr val="19066A"/>
                </a:solidFill>
              </a:rPr>
            </a:br>
            <a:r>
              <a:rPr lang="en-US" sz="3200" dirty="0" smtClean="0">
                <a:solidFill>
                  <a:srgbClr val="19066A"/>
                </a:solidFill>
              </a:rPr>
              <a:t>of Forces</a:t>
            </a:r>
            <a:br>
              <a:rPr lang="en-US" sz="3200" dirty="0" smtClean="0">
                <a:solidFill>
                  <a:srgbClr val="19066A"/>
                </a:solidFill>
              </a:rPr>
            </a:br>
            <a:r>
              <a:rPr lang="en-US" sz="3200" dirty="0" smtClean="0">
                <a:solidFill>
                  <a:srgbClr val="19066A"/>
                </a:solidFill>
              </a:rPr>
              <a:t>in these models</a:t>
            </a:r>
            <a:endParaRPr lang="en-US" sz="2000" dirty="0" smtClean="0">
              <a:solidFill>
                <a:srgbClr val="19066A"/>
              </a:solidFill>
            </a:endParaRPr>
          </a:p>
        </p:txBody>
      </p:sp>
    </p:spTree>
    <p:extLst>
      <p:ext uri="{BB962C8B-B14F-4D97-AF65-F5344CB8AC3E}">
        <p14:creationId xmlns:p14="http://schemas.microsoft.com/office/powerpoint/2010/main" val="2187558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31800" y="238125"/>
            <a:ext cx="8229600" cy="1143000"/>
          </a:xfrm>
        </p:spPr>
        <p:txBody>
          <a:bodyPr/>
          <a:lstStyle/>
          <a:p>
            <a:pPr eaLnBrk="1" hangingPunct="1"/>
            <a:r>
              <a:rPr lang="en-US" sz="4000" dirty="0" smtClean="0">
                <a:solidFill>
                  <a:srgbClr val="19066A"/>
                </a:solidFill>
              </a:rPr>
              <a:t>Control Variables</a:t>
            </a:r>
            <a:br>
              <a:rPr lang="en-US" sz="4000" dirty="0" smtClean="0">
                <a:solidFill>
                  <a:srgbClr val="19066A"/>
                </a:solidFill>
              </a:rPr>
            </a:br>
            <a:r>
              <a:rPr lang="en-US" sz="2000" b="1" dirty="0" smtClean="0">
                <a:solidFill>
                  <a:srgbClr val="19066A"/>
                </a:solidFill>
              </a:rPr>
              <a:t>Conductance of DEKA Na</a:t>
            </a:r>
            <a:r>
              <a:rPr lang="en-US" sz="2000" b="1" baseline="30000" dirty="0" smtClean="0">
                <a:solidFill>
                  <a:srgbClr val="19066A"/>
                </a:solidFill>
              </a:rPr>
              <a:t>+</a:t>
            </a:r>
            <a:r>
              <a:rPr lang="en-US" sz="2000" b="1" dirty="0" smtClean="0">
                <a:solidFill>
                  <a:srgbClr val="19066A"/>
                </a:solidFill>
              </a:rPr>
              <a:t> channel</a:t>
            </a:r>
            <a:br>
              <a:rPr lang="en-US" sz="2000" b="1" dirty="0" smtClean="0">
                <a:solidFill>
                  <a:srgbClr val="19066A"/>
                </a:solidFill>
              </a:rPr>
            </a:br>
            <a:endParaRPr lang="en-US" sz="2000" dirty="0" smtClean="0">
              <a:solidFill>
                <a:srgbClr val="19066A"/>
              </a:solidFill>
            </a:endParaRPr>
          </a:p>
        </p:txBody>
      </p:sp>
      <p:sp>
        <p:nvSpPr>
          <p:cNvPr id="216067" name="Rectangle 3"/>
          <p:cNvSpPr>
            <a:spLocks noGrp="1" noChangeArrowheads="1"/>
          </p:cNvSpPr>
          <p:nvPr>
            <p:ph idx="1"/>
          </p:nvPr>
        </p:nvSpPr>
        <p:spPr>
          <a:xfrm>
            <a:off x="144976" y="1331656"/>
            <a:ext cx="8807450" cy="1175385"/>
          </a:xfrm>
        </p:spPr>
        <p:txBody>
          <a:bodyPr/>
          <a:lstStyle/>
          <a:p>
            <a:pPr algn="ctr" eaLnBrk="1" hangingPunct="1">
              <a:buFontTx/>
              <a:buNone/>
            </a:pPr>
            <a:r>
              <a:rPr lang="en-US" b="1" u="sng" dirty="0" smtClean="0">
                <a:solidFill>
                  <a:srgbClr val="A40000"/>
                </a:solidFill>
              </a:rPr>
              <a:t>Selectivity Depends Steeply on Diameter</a:t>
            </a:r>
            <a:endParaRPr lang="en-US" sz="2400" b="1" u="sng" dirty="0" smtClean="0"/>
          </a:p>
          <a:p>
            <a:pPr algn="ctr" eaLnBrk="1" hangingPunct="1">
              <a:buFontTx/>
              <a:buNone/>
            </a:pPr>
            <a:r>
              <a:rPr lang="en-US" sz="2400" dirty="0" smtClean="0">
                <a:solidFill>
                  <a:srgbClr val="19066A"/>
                </a:solidFill>
              </a:rPr>
              <a:t>Selectivity depends </a:t>
            </a:r>
            <a:r>
              <a:rPr lang="en-US" sz="2400" u="sng" dirty="0" smtClean="0">
                <a:solidFill>
                  <a:srgbClr val="19066A"/>
                </a:solidFill>
              </a:rPr>
              <a:t>only</a:t>
            </a:r>
            <a:r>
              <a:rPr lang="en-US" sz="2400" dirty="0" smtClean="0">
                <a:solidFill>
                  <a:srgbClr val="19066A"/>
                </a:solidFill>
              </a:rPr>
              <a:t> on diameter</a:t>
            </a:r>
          </a:p>
          <a:p>
            <a:pPr algn="ctr" eaLnBrk="1" hangingPunct="1">
              <a:buFontTx/>
              <a:buNone/>
            </a:pPr>
            <a:endParaRPr lang="en-US" sz="2400" dirty="0" smtClean="0"/>
          </a:p>
          <a:p>
            <a:pPr eaLnBrk="1" hangingPunct="1">
              <a:buFontTx/>
              <a:buNone/>
            </a:pPr>
            <a:endParaRPr lang="en-US" sz="2800" b="1" u="sng" dirty="0" smtClean="0"/>
          </a:p>
          <a:p>
            <a:pPr algn="ctr" eaLnBrk="1" hangingPunct="1">
              <a:buFontTx/>
              <a:buNone/>
            </a:pPr>
            <a:endParaRPr lang="en-US" sz="2800" b="1" u="sng" dirty="0" smtClean="0"/>
          </a:p>
        </p:txBody>
      </p:sp>
      <p:sp>
        <p:nvSpPr>
          <p:cNvPr id="216068" name="Slide Number Placeholder 5"/>
          <p:cNvSpPr>
            <a:spLocks noGrp="1"/>
          </p:cNvSpPr>
          <p:nvPr>
            <p:ph type="sldNum" sz="quarter" idx="12"/>
          </p:nvPr>
        </p:nvSpPr>
        <p:spPr>
          <a:noFill/>
        </p:spPr>
        <p:txBody>
          <a:bodyPr/>
          <a:lstStyle/>
          <a:p>
            <a:fld id="{7A489A85-B292-44DA-9A3A-C7DB6AD34A29}" type="slidenum">
              <a:rPr lang="en-US" smtClean="0">
                <a:solidFill>
                  <a:srgbClr val="000000"/>
                </a:solidFill>
                <a:cs typeface="Arial" pitchFamily="34" charset="0"/>
              </a:rPr>
              <a:pPr/>
              <a:t>51</a:t>
            </a:fld>
            <a:endParaRPr lang="en-US" smtClean="0">
              <a:solidFill>
                <a:srgbClr val="000000"/>
              </a:solidFill>
              <a:cs typeface="Arial" pitchFamily="34" charset="0"/>
            </a:endParaRPr>
          </a:p>
        </p:txBody>
      </p:sp>
      <p:grpSp>
        <p:nvGrpSpPr>
          <p:cNvPr id="13" name="Group 12"/>
          <p:cNvGrpSpPr/>
          <p:nvPr/>
        </p:nvGrpSpPr>
        <p:grpSpPr>
          <a:xfrm>
            <a:off x="798638" y="2622318"/>
            <a:ext cx="7816800" cy="3573503"/>
            <a:chOff x="1658140" y="2979088"/>
            <a:chExt cx="7816800" cy="3573503"/>
          </a:xfrm>
        </p:grpSpPr>
        <p:sp>
          <p:nvSpPr>
            <p:cNvPr id="14" name="Right Brace 13"/>
            <p:cNvSpPr/>
            <p:nvPr/>
          </p:nvSpPr>
          <p:spPr bwMode="auto">
            <a:xfrm>
              <a:off x="5416732" y="2979088"/>
              <a:ext cx="226422" cy="1132114"/>
            </a:xfrm>
            <a:prstGeom prst="rightBrace">
              <a:avLst>
                <a:gd name="adj1" fmla="val 46794"/>
                <a:gd name="adj2" fmla="val 52307"/>
              </a:avLst>
            </a:prstGeom>
            <a:noFill/>
            <a:ln w="15875" cap="flat" cmpd="sng" algn="ctr">
              <a:solidFill>
                <a:srgbClr val="19066A"/>
              </a:solid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algn="ctr" eaLnBrk="0" hangingPunct="0">
                <a:spcBef>
                  <a:spcPct val="50000"/>
                </a:spcBef>
              </a:pPr>
              <a:endParaRPr lang="en-US" smtClean="0">
                <a:solidFill>
                  <a:srgbClr val="000000"/>
                </a:solidFill>
                <a:latin typeface="Arial" charset="0"/>
                <a:cs typeface="Arial" charset="0"/>
              </a:endParaRPr>
            </a:p>
          </p:txBody>
        </p:sp>
        <p:sp>
          <p:nvSpPr>
            <p:cNvPr id="15" name="Right Brace 14"/>
            <p:cNvSpPr/>
            <p:nvPr/>
          </p:nvSpPr>
          <p:spPr bwMode="auto">
            <a:xfrm rot="10800000">
              <a:off x="3665053" y="2985459"/>
              <a:ext cx="226422" cy="1132114"/>
            </a:xfrm>
            <a:prstGeom prst="rightBrace">
              <a:avLst>
                <a:gd name="adj1" fmla="val 46794"/>
                <a:gd name="adj2" fmla="val 52307"/>
              </a:avLst>
            </a:prstGeom>
            <a:noFill/>
            <a:ln w="15875" cap="flat" cmpd="sng" algn="ctr">
              <a:solidFill>
                <a:srgbClr val="19066A"/>
              </a:solid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algn="ctr" eaLnBrk="0" hangingPunct="0">
                <a:spcBef>
                  <a:spcPct val="50000"/>
                </a:spcBef>
              </a:pPr>
              <a:endParaRPr lang="en-US" smtClean="0">
                <a:solidFill>
                  <a:srgbClr val="000000"/>
                </a:solidFill>
                <a:latin typeface="Arial" charset="0"/>
                <a:cs typeface="Arial" charset="0"/>
              </a:endParaRPr>
            </a:p>
          </p:txBody>
        </p:sp>
        <p:grpSp>
          <p:nvGrpSpPr>
            <p:cNvPr id="16" name="Group 15"/>
            <p:cNvGrpSpPr/>
            <p:nvPr/>
          </p:nvGrpSpPr>
          <p:grpSpPr>
            <a:xfrm>
              <a:off x="1658140" y="2985459"/>
              <a:ext cx="7816800" cy="3567132"/>
              <a:chOff x="1658140" y="2985459"/>
              <a:chExt cx="7816800" cy="3567132"/>
            </a:xfrm>
          </p:grpSpPr>
          <p:grpSp>
            <p:nvGrpSpPr>
              <p:cNvPr id="17" name="Group 16"/>
              <p:cNvGrpSpPr/>
              <p:nvPr/>
            </p:nvGrpSpPr>
            <p:grpSpPr>
              <a:xfrm>
                <a:off x="1962131" y="2985459"/>
                <a:ext cx="6367612" cy="1106614"/>
                <a:chOff x="-598189" y="3358640"/>
                <a:chExt cx="6367612" cy="1106614"/>
              </a:xfrm>
            </p:grpSpPr>
            <p:sp>
              <p:nvSpPr>
                <p:cNvPr id="21" name="TextBox 20"/>
                <p:cNvSpPr txBox="1"/>
                <p:nvPr/>
              </p:nvSpPr>
              <p:spPr>
                <a:xfrm>
                  <a:off x="1172225" y="3358640"/>
                  <a:ext cx="1806105" cy="1046440"/>
                </a:xfrm>
                <a:prstGeom prst="rect">
                  <a:avLst/>
                </a:prstGeom>
                <a:noFill/>
              </p:spPr>
              <p:txBody>
                <a:bodyPr wrap="square" rtlCol="0">
                  <a:spAutoFit/>
                </a:bodyPr>
                <a:lstStyle/>
                <a:p>
                  <a:pPr algn="ctr"/>
                  <a:r>
                    <a:rPr lang="en-US" sz="2400" b="1" dirty="0" smtClean="0">
                      <a:solidFill>
                        <a:srgbClr val="19066A"/>
                      </a:solidFill>
                    </a:rPr>
                    <a:t>Contents</a:t>
                  </a:r>
                </a:p>
                <a:p>
                  <a:pPr algn="ctr"/>
                  <a:r>
                    <a:rPr lang="en-US" sz="1400" dirty="0" smtClean="0">
                      <a:solidFill>
                        <a:srgbClr val="19066A"/>
                      </a:solidFill>
                    </a:rPr>
                    <a:t>and </a:t>
                  </a:r>
                  <a:r>
                    <a:rPr lang="en-US" sz="2400" dirty="0" smtClean="0">
                      <a:solidFill>
                        <a:srgbClr val="19066A"/>
                      </a:solidFill>
                    </a:rPr>
                    <a:t/>
                  </a:r>
                  <a:br>
                    <a:rPr lang="en-US" sz="2400" dirty="0" smtClean="0">
                      <a:solidFill>
                        <a:srgbClr val="19066A"/>
                      </a:solidFill>
                    </a:rPr>
                  </a:br>
                  <a:r>
                    <a:rPr lang="en-US" sz="2400" b="1" dirty="0" smtClean="0">
                      <a:solidFill>
                        <a:srgbClr val="19066A"/>
                      </a:solidFill>
                    </a:rPr>
                    <a:t>Selectivity</a:t>
                  </a:r>
                </a:p>
              </p:txBody>
            </p:sp>
            <p:sp>
              <p:nvSpPr>
                <p:cNvPr id="22" name="TextBox 21"/>
                <p:cNvSpPr txBox="1"/>
                <p:nvPr/>
              </p:nvSpPr>
              <p:spPr>
                <a:xfrm>
                  <a:off x="-598189" y="3651025"/>
                  <a:ext cx="1982914" cy="461665"/>
                </a:xfrm>
                <a:prstGeom prst="rect">
                  <a:avLst/>
                </a:prstGeom>
                <a:noFill/>
              </p:spPr>
              <p:txBody>
                <a:bodyPr wrap="square" rtlCol="0">
                  <a:spAutoFit/>
                </a:bodyPr>
                <a:lstStyle/>
                <a:p>
                  <a:r>
                    <a:rPr lang="en-US" sz="2400" dirty="0">
                      <a:solidFill>
                        <a:srgbClr val="19066A"/>
                      </a:solidFill>
                    </a:rPr>
                    <a:t>Amazingly,</a:t>
                  </a:r>
                  <a:endParaRPr lang="en-US" sz="2400" dirty="0">
                    <a:solidFill>
                      <a:srgbClr val="000000"/>
                    </a:solidFill>
                  </a:endParaRPr>
                </a:p>
              </p:txBody>
            </p:sp>
            <p:sp>
              <p:nvSpPr>
                <p:cNvPr id="23" name="TextBox 22"/>
                <p:cNvSpPr txBox="1"/>
                <p:nvPr/>
              </p:nvSpPr>
              <p:spPr>
                <a:xfrm>
                  <a:off x="3165562" y="3388036"/>
                  <a:ext cx="2603861" cy="1077218"/>
                </a:xfrm>
                <a:prstGeom prst="rect">
                  <a:avLst/>
                </a:prstGeom>
                <a:noFill/>
              </p:spPr>
              <p:txBody>
                <a:bodyPr wrap="square" rtlCol="0">
                  <a:spAutoFit/>
                </a:bodyPr>
                <a:lstStyle/>
                <a:p>
                  <a:pPr algn="ctr"/>
                  <a:r>
                    <a:rPr lang="en-US" sz="2400" dirty="0">
                      <a:solidFill>
                        <a:srgbClr val="19066A"/>
                      </a:solidFill>
                    </a:rPr>
                    <a:t>Control </a:t>
                  </a:r>
                  <a:r>
                    <a:rPr lang="en-US" sz="2400" dirty="0" smtClean="0">
                      <a:solidFill>
                        <a:srgbClr val="19066A"/>
                      </a:solidFill>
                    </a:rPr>
                    <a:t>Variables </a:t>
                  </a:r>
                  <a:r>
                    <a:rPr lang="en-US" sz="1400" dirty="0" smtClean="0">
                      <a:solidFill>
                        <a:srgbClr val="19066A"/>
                      </a:solidFill>
                    </a:rPr>
                    <a:t>are</a:t>
                  </a:r>
                  <a:endParaRPr lang="en-US" sz="1400" dirty="0">
                    <a:solidFill>
                      <a:srgbClr val="000000"/>
                    </a:solidFill>
                  </a:endParaRPr>
                </a:p>
                <a:p>
                  <a:pPr algn="ctr"/>
                  <a:r>
                    <a:rPr lang="en-US" sz="2400" b="1" dirty="0" smtClean="0">
                      <a:solidFill>
                        <a:srgbClr val="19066A"/>
                      </a:solidFill>
                    </a:rPr>
                    <a:t>Orthogonal*</a:t>
                  </a:r>
                  <a:r>
                    <a:rPr lang="en-US" sz="2400" dirty="0" smtClean="0">
                      <a:solidFill>
                        <a:srgbClr val="19066A"/>
                      </a:solidFill>
                    </a:rPr>
                    <a:t> </a:t>
                  </a:r>
                </a:p>
              </p:txBody>
            </p:sp>
          </p:grpSp>
          <p:grpSp>
            <p:nvGrpSpPr>
              <p:cNvPr id="18" name="Group 17"/>
              <p:cNvGrpSpPr/>
              <p:nvPr/>
            </p:nvGrpSpPr>
            <p:grpSpPr>
              <a:xfrm>
                <a:off x="1658140" y="4588977"/>
                <a:ext cx="7816800" cy="1963614"/>
                <a:chOff x="1658140" y="4588977"/>
                <a:chExt cx="7816800" cy="1963614"/>
              </a:xfrm>
            </p:grpSpPr>
            <p:sp>
              <p:nvSpPr>
                <p:cNvPr id="19" name="Rectangle 18"/>
                <p:cNvSpPr/>
                <p:nvPr/>
              </p:nvSpPr>
              <p:spPr>
                <a:xfrm>
                  <a:off x="1658140" y="4588977"/>
                  <a:ext cx="7816800" cy="1963614"/>
                </a:xfrm>
                <a:prstGeom prst="rect">
                  <a:avLst/>
                </a:prstGeom>
                <a:ln>
                  <a:solidFill>
                    <a:srgbClr val="19066A"/>
                  </a:solidFill>
                </a:ln>
              </p:spPr>
              <p:txBody>
                <a:bodyPr wrap="square">
                  <a:spAutoFit/>
                </a:bodyPr>
                <a:lstStyle/>
                <a:p>
                  <a:pPr marL="342900" indent="-342900" algn="ctr">
                    <a:spcBef>
                      <a:spcPct val="20000"/>
                    </a:spcBef>
                  </a:pPr>
                  <a:endParaRPr lang="en-US" kern="0" dirty="0">
                    <a:solidFill>
                      <a:srgbClr val="19066A"/>
                    </a:solidFill>
                    <a:latin typeface="Arial"/>
                    <a:cs typeface="Arial"/>
                  </a:endParaRPr>
                </a:p>
                <a:p>
                  <a:pPr marL="342900" indent="-342900">
                    <a:spcBef>
                      <a:spcPct val="20000"/>
                    </a:spcBef>
                  </a:pPr>
                  <a:r>
                    <a:rPr lang="en-US" kern="0" dirty="0" smtClean="0">
                      <a:solidFill>
                        <a:srgbClr val="19066A"/>
                      </a:solidFill>
                      <a:latin typeface="Arial"/>
                      <a:cs typeface="Arial"/>
                    </a:rPr>
                    <a:t/>
                  </a:r>
                  <a:br>
                    <a:rPr lang="en-US" kern="0" dirty="0" smtClean="0">
                      <a:solidFill>
                        <a:srgbClr val="19066A"/>
                      </a:solidFill>
                      <a:latin typeface="Arial"/>
                      <a:cs typeface="Arial"/>
                    </a:rPr>
                  </a:br>
                  <a:r>
                    <a:rPr lang="en-US" kern="0" dirty="0" smtClean="0">
                      <a:solidFill>
                        <a:srgbClr val="19066A"/>
                      </a:solidFill>
                      <a:latin typeface="Arial"/>
                      <a:cs typeface="Arial"/>
                    </a:rPr>
                    <a:t> Selectivity        depends    </a:t>
                  </a:r>
                  <a:r>
                    <a:rPr lang="en-US" b="1" i="1" kern="0" dirty="0" smtClean="0">
                      <a:solidFill>
                        <a:srgbClr val="19066A"/>
                      </a:solidFill>
                      <a:latin typeface="Arial"/>
                      <a:cs typeface="Arial"/>
                    </a:rPr>
                    <a:t>only</a:t>
                  </a:r>
                  <a:r>
                    <a:rPr lang="en-US" kern="0" dirty="0" smtClean="0">
                      <a:solidFill>
                        <a:srgbClr val="19066A"/>
                      </a:solidFill>
                      <a:latin typeface="Arial"/>
                      <a:cs typeface="Arial"/>
                    </a:rPr>
                    <a:t>     on Structure</a:t>
                  </a:r>
                </a:p>
                <a:p>
                  <a:pPr marL="342900" indent="-342900">
                    <a:spcBef>
                      <a:spcPct val="20000"/>
                    </a:spcBef>
                  </a:pPr>
                  <a:r>
                    <a:rPr lang="en-US" kern="0" dirty="0" smtClean="0">
                      <a:solidFill>
                        <a:srgbClr val="19066A"/>
                      </a:solidFill>
                      <a:latin typeface="Arial"/>
                      <a:cs typeface="Arial"/>
                    </a:rPr>
                    <a:t>       Conductance   depends    </a:t>
                  </a:r>
                  <a:r>
                    <a:rPr lang="en-US" b="1" i="1" kern="0" dirty="0" smtClean="0">
                      <a:solidFill>
                        <a:srgbClr val="19066A"/>
                      </a:solidFill>
                      <a:latin typeface="Arial"/>
                      <a:cs typeface="Arial"/>
                    </a:rPr>
                    <a:t>only</a:t>
                  </a:r>
                  <a:r>
                    <a:rPr lang="en-US" kern="0" dirty="0" smtClean="0">
                      <a:solidFill>
                        <a:srgbClr val="19066A"/>
                      </a:solidFill>
                      <a:latin typeface="Arial"/>
                      <a:cs typeface="Arial"/>
                    </a:rPr>
                    <a:t>     on Contents, i.e., dehydration; i.e., dielectric)</a:t>
                  </a:r>
                  <a:br>
                    <a:rPr lang="en-US" kern="0" dirty="0" smtClean="0">
                      <a:solidFill>
                        <a:srgbClr val="19066A"/>
                      </a:solidFill>
                      <a:latin typeface="Arial"/>
                      <a:cs typeface="Arial"/>
                    </a:rPr>
                  </a:br>
                  <a:endParaRPr lang="en-US" kern="0" dirty="0" smtClean="0">
                    <a:solidFill>
                      <a:srgbClr val="19066A"/>
                    </a:solidFill>
                    <a:latin typeface="Arial"/>
                    <a:cs typeface="Arial"/>
                  </a:endParaRPr>
                </a:p>
                <a:p>
                  <a:pPr marL="342900" indent="-342900">
                    <a:spcBef>
                      <a:spcPct val="20000"/>
                    </a:spcBef>
                  </a:pPr>
                  <a:r>
                    <a:rPr lang="en-US" kern="0" dirty="0" smtClean="0">
                      <a:solidFill>
                        <a:srgbClr val="19066A"/>
                      </a:solidFill>
                      <a:latin typeface="Arial"/>
                      <a:cs typeface="Arial"/>
                    </a:rPr>
                    <a:t>       </a:t>
                  </a:r>
                  <a:r>
                    <a:rPr lang="en-US" kern="0" dirty="0">
                      <a:solidFill>
                        <a:srgbClr val="19066A"/>
                      </a:solidFill>
                      <a:latin typeface="Arial"/>
                      <a:cs typeface="Arial"/>
                    </a:rPr>
                    <a:t>Selectivity        depends    </a:t>
                  </a:r>
                  <a:r>
                    <a:rPr lang="en-US" b="1" kern="0" dirty="0">
                      <a:solidFill>
                        <a:srgbClr val="19066A"/>
                      </a:solidFill>
                      <a:latin typeface="Arial"/>
                      <a:cs typeface="Arial"/>
                    </a:rPr>
                    <a:t>not </a:t>
                  </a:r>
                  <a:r>
                    <a:rPr lang="en-US" kern="0" dirty="0">
                      <a:solidFill>
                        <a:srgbClr val="19066A"/>
                      </a:solidFill>
                      <a:latin typeface="Arial"/>
                      <a:cs typeface="Arial"/>
                    </a:rPr>
                    <a:t>      on Contents, i.e., </a:t>
                  </a:r>
                  <a:r>
                    <a:rPr lang="en-US" kern="0" dirty="0" smtClean="0">
                      <a:solidFill>
                        <a:srgbClr val="19066A"/>
                      </a:solidFill>
                      <a:latin typeface="Arial"/>
                      <a:cs typeface="Arial"/>
                    </a:rPr>
                    <a:t>dehydration; i.e., dielectric)</a:t>
                  </a:r>
                  <a:br>
                    <a:rPr lang="en-US" kern="0" dirty="0" smtClean="0">
                      <a:solidFill>
                        <a:srgbClr val="19066A"/>
                      </a:solidFill>
                      <a:latin typeface="Arial"/>
                      <a:cs typeface="Arial"/>
                    </a:rPr>
                  </a:br>
                  <a:r>
                    <a:rPr lang="en-US" kern="0" dirty="0" smtClean="0">
                      <a:solidFill>
                        <a:srgbClr val="19066A"/>
                      </a:solidFill>
                      <a:latin typeface="Arial"/>
                      <a:cs typeface="Arial"/>
                    </a:rPr>
                    <a:t> Conductance   depends    </a:t>
                  </a:r>
                  <a:r>
                    <a:rPr lang="en-US" b="1" kern="0" dirty="0" smtClean="0">
                      <a:solidFill>
                        <a:srgbClr val="19066A"/>
                      </a:solidFill>
                      <a:latin typeface="Arial"/>
                      <a:cs typeface="Arial"/>
                    </a:rPr>
                    <a:t>not</a:t>
                  </a:r>
                  <a:r>
                    <a:rPr lang="en-US" kern="0" dirty="0" smtClean="0">
                      <a:solidFill>
                        <a:srgbClr val="19066A"/>
                      </a:solidFill>
                      <a:latin typeface="Arial"/>
                      <a:cs typeface="Arial"/>
                    </a:rPr>
                    <a:t>       on Structure</a:t>
                  </a:r>
                  <a:endParaRPr lang="en-US" kern="0" dirty="0">
                    <a:solidFill>
                      <a:srgbClr val="19066A"/>
                    </a:solidFill>
                    <a:latin typeface="Arial"/>
                    <a:cs typeface="Arial"/>
                  </a:endParaRPr>
                </a:p>
              </p:txBody>
            </p:sp>
            <p:sp>
              <p:nvSpPr>
                <p:cNvPr id="20" name="Rectangle 19"/>
                <p:cNvSpPr/>
                <p:nvPr/>
              </p:nvSpPr>
              <p:spPr>
                <a:xfrm>
                  <a:off x="3945045" y="4683630"/>
                  <a:ext cx="1628377" cy="400110"/>
                </a:xfrm>
                <a:prstGeom prst="rect">
                  <a:avLst/>
                </a:prstGeom>
              </p:spPr>
              <p:txBody>
                <a:bodyPr wrap="square">
                  <a:spAutoFit/>
                </a:bodyPr>
                <a:lstStyle/>
                <a:p>
                  <a:r>
                    <a:rPr lang="en-US" sz="2000" b="1" kern="0" dirty="0">
                      <a:solidFill>
                        <a:srgbClr val="19066A"/>
                      </a:solidFill>
                      <a:latin typeface="Arial"/>
                      <a:cs typeface="Arial"/>
                    </a:rPr>
                    <a:t>*</a:t>
                  </a:r>
                  <a:r>
                    <a:rPr lang="en-US" b="1" kern="0" dirty="0">
                      <a:solidFill>
                        <a:srgbClr val="19066A"/>
                      </a:solidFill>
                      <a:latin typeface="Arial"/>
                      <a:cs typeface="Arial"/>
                    </a:rPr>
                    <a:t>Orthogonal</a:t>
                  </a:r>
                  <a:r>
                    <a:rPr lang="en-US" b="1" kern="0" dirty="0" smtClean="0">
                      <a:solidFill>
                        <a:srgbClr val="19066A"/>
                      </a:solidFill>
                      <a:latin typeface="Arial"/>
                      <a:cs typeface="Arial"/>
                    </a:rPr>
                    <a:t>:</a:t>
                  </a:r>
                  <a:endParaRPr lang="en-US" b="1" dirty="0">
                    <a:solidFill>
                      <a:srgbClr val="000000"/>
                    </a:solidFill>
                  </a:endParaRPr>
                </a:p>
              </p:txBody>
            </p:sp>
          </p:grpSp>
        </p:grpSp>
      </p:grpSp>
      <p:sp>
        <p:nvSpPr>
          <p:cNvPr id="2" name="Rectangle 1"/>
          <p:cNvSpPr/>
          <p:nvPr/>
        </p:nvSpPr>
        <p:spPr>
          <a:xfrm>
            <a:off x="2906767" y="-5991"/>
            <a:ext cx="2999539" cy="338554"/>
          </a:xfrm>
          <a:prstGeom prst="rect">
            <a:avLst/>
          </a:prstGeom>
        </p:spPr>
        <p:txBody>
          <a:bodyPr wrap="none">
            <a:spAutoFit/>
          </a:bodyPr>
          <a:lstStyle/>
          <a:p>
            <a:pPr algn="ctr"/>
            <a:r>
              <a:rPr lang="en-US" i="1" dirty="0">
                <a:solidFill>
                  <a:srgbClr val="19066A"/>
                </a:solidFill>
              </a:rPr>
              <a:t>Amazingly simple, not complex</a:t>
            </a:r>
          </a:p>
        </p:txBody>
      </p:sp>
      <p:sp>
        <p:nvSpPr>
          <p:cNvPr id="25" name="Text Box 28"/>
          <p:cNvSpPr txBox="1">
            <a:spLocks noChangeArrowheads="1"/>
          </p:cNvSpPr>
          <p:nvPr/>
        </p:nvSpPr>
        <p:spPr bwMode="auto">
          <a:xfrm>
            <a:off x="-302694" y="6491287"/>
            <a:ext cx="2449513" cy="307777"/>
          </a:xfrm>
          <a:prstGeom prst="rect">
            <a:avLst/>
          </a:prstGeom>
          <a:noFill/>
          <a:ln w="25400" algn="ctr">
            <a:noFill/>
            <a:miter lim="800000"/>
            <a:headEnd/>
            <a:tailEnd/>
          </a:ln>
        </p:spPr>
        <p:txBody>
          <a:bodyPr>
            <a:spAutoFit/>
          </a:bodyPr>
          <a:lstStyle/>
          <a:p>
            <a:pPr algn="ctr" eaLnBrk="0" hangingPunct="0">
              <a:spcBef>
                <a:spcPct val="50000"/>
              </a:spcBef>
            </a:pPr>
            <a:r>
              <a:rPr lang="en-US" sz="1400" b="1" i="1" dirty="0">
                <a:solidFill>
                  <a:srgbClr val="19066A"/>
                </a:solidFill>
              </a:rPr>
              <a:t>Boda, et al</a:t>
            </a:r>
          </a:p>
        </p:txBody>
      </p:sp>
    </p:spTree>
    <p:extLst>
      <p:ext uri="{BB962C8B-B14F-4D97-AF65-F5344CB8AC3E}">
        <p14:creationId xmlns:p14="http://schemas.microsoft.com/office/powerpoint/2010/main" val="32357612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15043" name="Rectangle 2"/>
          <p:cNvSpPr>
            <a:spLocks noGrp="1" noChangeArrowheads="1"/>
          </p:cNvSpPr>
          <p:nvPr>
            <p:ph type="title"/>
          </p:nvPr>
        </p:nvSpPr>
        <p:spPr>
          <a:xfrm>
            <a:off x="577850" y="0"/>
            <a:ext cx="8402638" cy="1814513"/>
          </a:xfrm>
        </p:spPr>
        <p:txBody>
          <a:bodyPr/>
          <a:lstStyle/>
          <a:p>
            <a:pPr eaLnBrk="1" hangingPunct="1"/>
            <a:r>
              <a:rPr lang="en-US" sz="4000" b="1" dirty="0" smtClean="0">
                <a:solidFill>
                  <a:srgbClr val="000099"/>
                </a:solidFill>
              </a:rPr>
              <a:t>Na</a:t>
            </a:r>
            <a:r>
              <a:rPr lang="en-US" sz="4000" b="1" baseline="30000" dirty="0" smtClean="0">
                <a:solidFill>
                  <a:srgbClr val="000099"/>
                </a:solidFill>
              </a:rPr>
              <a:t>+</a:t>
            </a:r>
            <a:r>
              <a:rPr lang="en-US" sz="4000" b="1" dirty="0" smtClean="0">
                <a:solidFill>
                  <a:srgbClr val="000099"/>
                </a:solidFill>
              </a:rPr>
              <a:t> vs K</a:t>
            </a:r>
            <a:r>
              <a:rPr lang="en-US" sz="4000" b="1" baseline="30000" dirty="0" smtClean="0">
                <a:solidFill>
                  <a:srgbClr val="000099"/>
                </a:solidFill>
              </a:rPr>
              <a:t>+</a:t>
            </a:r>
            <a:r>
              <a:rPr lang="en-US" sz="4000" b="1" dirty="0" smtClean="0">
                <a:solidFill>
                  <a:srgbClr val="000099"/>
                </a:solidFill>
              </a:rPr>
              <a:t> </a:t>
            </a:r>
            <a:r>
              <a:rPr lang="en-US" sz="3200" dirty="0" smtClean="0">
                <a:solidFill>
                  <a:srgbClr val="000099"/>
                </a:solidFill>
              </a:rPr>
              <a:t>(size)</a:t>
            </a:r>
            <a:r>
              <a:rPr lang="en-US" sz="4000" b="1" dirty="0" smtClean="0">
                <a:solidFill>
                  <a:srgbClr val="000099"/>
                </a:solidFill>
              </a:rPr>
              <a:t> Selectivity </a:t>
            </a:r>
            <a:r>
              <a:rPr lang="en-US" sz="3200" i="1" dirty="0" smtClean="0">
                <a:solidFill>
                  <a:srgbClr val="000099"/>
                </a:solidFill>
              </a:rPr>
              <a:t>(ratio)</a:t>
            </a:r>
            <a:br>
              <a:rPr lang="en-US" sz="3200" i="1" dirty="0" smtClean="0">
                <a:solidFill>
                  <a:srgbClr val="000099"/>
                </a:solidFill>
              </a:rPr>
            </a:br>
            <a:r>
              <a:rPr lang="en-US" sz="4000" b="1" dirty="0" smtClean="0">
                <a:solidFill>
                  <a:srgbClr val="000099"/>
                </a:solidFill>
              </a:rPr>
              <a:t>Depends on Channel Size,</a:t>
            </a:r>
            <a:br>
              <a:rPr lang="en-US" sz="4000" b="1" dirty="0" smtClean="0">
                <a:solidFill>
                  <a:srgbClr val="000099"/>
                </a:solidFill>
              </a:rPr>
            </a:br>
            <a:r>
              <a:rPr lang="en-US" sz="3600" i="1" dirty="0" smtClean="0">
                <a:solidFill>
                  <a:srgbClr val="000099"/>
                </a:solidFill>
              </a:rPr>
              <a:t>not Dehydration </a:t>
            </a:r>
            <a:r>
              <a:rPr lang="en-US" sz="2400" i="1" dirty="0" smtClean="0">
                <a:solidFill>
                  <a:srgbClr val="000099"/>
                </a:solidFill>
              </a:rPr>
              <a:t>(</a:t>
            </a:r>
            <a:r>
              <a:rPr lang="en-US" sz="2400" dirty="0" smtClean="0">
                <a:solidFill>
                  <a:srgbClr val="000099"/>
                </a:solidFill>
              </a:rPr>
              <a:t>Protein</a:t>
            </a:r>
            <a:r>
              <a:rPr lang="en-US" sz="2400" i="1" dirty="0" smtClean="0">
                <a:solidFill>
                  <a:srgbClr val="000099"/>
                </a:solidFill>
              </a:rPr>
              <a:t> </a:t>
            </a:r>
            <a:r>
              <a:rPr lang="en-US" sz="2400" dirty="0" smtClean="0">
                <a:solidFill>
                  <a:srgbClr val="000099"/>
                </a:solidFill>
              </a:rPr>
              <a:t>Dielectric Coefficient</a:t>
            </a:r>
            <a:r>
              <a:rPr lang="en-US" sz="2400" i="1" dirty="0" smtClean="0">
                <a:solidFill>
                  <a:srgbClr val="000099"/>
                </a:solidFill>
              </a:rPr>
              <a:t>)</a:t>
            </a:r>
            <a:r>
              <a:rPr lang="en-US" sz="3600" dirty="0" smtClean="0">
                <a:solidFill>
                  <a:srgbClr val="000099"/>
                </a:solidFill>
              </a:rPr>
              <a:t>*</a:t>
            </a:r>
          </a:p>
        </p:txBody>
      </p:sp>
      <p:sp>
        <p:nvSpPr>
          <p:cNvPr id="215042" name="Slide Number Placeholder 5"/>
          <p:cNvSpPr>
            <a:spLocks noGrp="1"/>
          </p:cNvSpPr>
          <p:nvPr>
            <p:ph type="sldNum" sz="quarter" idx="12"/>
          </p:nvPr>
        </p:nvSpPr>
        <p:spPr>
          <a:noFill/>
        </p:spPr>
        <p:txBody>
          <a:bodyPr/>
          <a:lstStyle/>
          <a:p>
            <a:fld id="{2916D11A-D386-4C2A-9095-43BAAFE3E78B}" type="slidenum">
              <a:rPr lang="en-US" smtClean="0">
                <a:solidFill>
                  <a:srgbClr val="000000"/>
                </a:solidFill>
                <a:latin typeface="Arial" pitchFamily="34" charset="0"/>
                <a:cs typeface="Arial" pitchFamily="34" charset="0"/>
              </a:rPr>
              <a:pPr/>
              <a:t>52</a:t>
            </a:fld>
            <a:endParaRPr lang="en-US" smtClean="0">
              <a:solidFill>
                <a:srgbClr val="000000"/>
              </a:solidFill>
              <a:latin typeface="Arial" pitchFamily="34" charset="0"/>
              <a:cs typeface="Arial" pitchFamily="34" charset="0"/>
            </a:endParaRPr>
          </a:p>
        </p:txBody>
      </p:sp>
      <p:sp>
        <p:nvSpPr>
          <p:cNvPr id="215044" name="Text Box 3"/>
          <p:cNvSpPr txBox="1">
            <a:spLocks noChangeArrowheads="1"/>
          </p:cNvSpPr>
          <p:nvPr/>
        </p:nvSpPr>
        <p:spPr bwMode="auto">
          <a:xfrm>
            <a:off x="439738" y="3276600"/>
            <a:ext cx="1874837" cy="792163"/>
          </a:xfrm>
          <a:prstGeom prst="rect">
            <a:avLst/>
          </a:prstGeom>
          <a:solidFill>
            <a:srgbClr val="B8B8B8">
              <a:alpha val="61176"/>
            </a:srgbClr>
          </a:solidFill>
          <a:ln w="25400" algn="ctr">
            <a:solidFill>
              <a:srgbClr val="000099"/>
            </a:solidFill>
            <a:miter lim="800000"/>
            <a:headEnd/>
            <a:tailEnd/>
          </a:ln>
        </p:spPr>
        <p:txBody>
          <a:bodyPr wrap="none" anchor="ctr"/>
          <a:lstStyle/>
          <a:p>
            <a:pPr algn="ctr" eaLnBrk="0" hangingPunct="0">
              <a:spcBef>
                <a:spcPct val="15000"/>
              </a:spcBef>
            </a:pPr>
            <a:r>
              <a:rPr lang="en-US" sz="2400" b="1" dirty="0">
                <a:solidFill>
                  <a:srgbClr val="000099"/>
                </a:solidFill>
              </a:rPr>
              <a:t>Selectivity </a:t>
            </a:r>
          </a:p>
          <a:p>
            <a:pPr algn="ctr" eaLnBrk="0" hangingPunct="0">
              <a:spcBef>
                <a:spcPct val="15000"/>
              </a:spcBef>
            </a:pPr>
            <a:r>
              <a:rPr lang="en-US" sz="1800" dirty="0">
                <a:solidFill>
                  <a:srgbClr val="000099"/>
                </a:solidFill>
              </a:rPr>
              <a:t>for small ion</a:t>
            </a:r>
          </a:p>
        </p:txBody>
      </p:sp>
      <p:sp>
        <p:nvSpPr>
          <p:cNvPr id="215045" name="AutoShape 4"/>
          <p:cNvSpPr>
            <a:spLocks noChangeArrowheads="1"/>
          </p:cNvSpPr>
          <p:nvPr/>
        </p:nvSpPr>
        <p:spPr bwMode="auto">
          <a:xfrm>
            <a:off x="2314575" y="2671763"/>
            <a:ext cx="487363" cy="2051050"/>
          </a:xfrm>
          <a:prstGeom prst="upArrow">
            <a:avLst>
              <a:gd name="adj1" fmla="val 50000"/>
              <a:gd name="adj2" fmla="val 105212"/>
            </a:avLst>
          </a:prstGeom>
          <a:gradFill rotWithShape="1">
            <a:gsLst>
              <a:gs pos="0">
                <a:schemeClr val="accent2">
                  <a:lumMod val="75000"/>
                </a:schemeClr>
              </a:gs>
              <a:gs pos="100000">
                <a:srgbClr val="DBDBDB">
                  <a:alpha val="75000"/>
                </a:srgbClr>
              </a:gs>
            </a:gsLst>
            <a:lin ang="5400000" scaled="1"/>
          </a:gradFill>
          <a:ln w="25400" algn="ctr">
            <a:solidFill>
              <a:srgbClr val="000099"/>
            </a:solidFill>
            <a:miter lim="800000"/>
            <a:headEnd/>
            <a:tailEnd/>
          </a:ln>
        </p:spPr>
        <p:txBody>
          <a:bodyPr wrap="none" anchor="ctr"/>
          <a:lstStyle/>
          <a:p>
            <a:pPr algn="ctr" eaLnBrk="0" hangingPunct="0">
              <a:spcBef>
                <a:spcPct val="50000"/>
              </a:spcBef>
            </a:pPr>
            <a:endParaRPr lang="en-US">
              <a:solidFill>
                <a:srgbClr val="000000"/>
              </a:solidFill>
            </a:endParaRPr>
          </a:p>
        </p:txBody>
      </p:sp>
      <p:grpSp>
        <p:nvGrpSpPr>
          <p:cNvPr id="215046" name="Group 5"/>
          <p:cNvGrpSpPr>
            <a:grpSpLocks/>
          </p:cNvGrpSpPr>
          <p:nvPr/>
        </p:nvGrpSpPr>
        <p:grpSpPr bwMode="auto">
          <a:xfrm>
            <a:off x="5964238" y="1716088"/>
            <a:ext cx="1463675" cy="1558925"/>
            <a:chOff x="3757" y="1081"/>
            <a:chExt cx="929" cy="1077"/>
          </a:xfrm>
        </p:grpSpPr>
        <p:sp>
          <p:nvSpPr>
            <p:cNvPr id="215072" name="Line 6"/>
            <p:cNvSpPr>
              <a:spLocks noChangeShapeType="1"/>
            </p:cNvSpPr>
            <p:nvPr/>
          </p:nvSpPr>
          <p:spPr bwMode="auto">
            <a:xfrm>
              <a:off x="4683" y="1081"/>
              <a:ext cx="3" cy="1071"/>
            </a:xfrm>
            <a:prstGeom prst="line">
              <a:avLst/>
            </a:prstGeom>
            <a:noFill/>
            <a:ln w="25400">
              <a:solidFill>
                <a:schemeClr val="tx1"/>
              </a:solidFill>
              <a:prstDash val="sysDot"/>
              <a:round/>
              <a:headEnd/>
              <a:tailEnd type="none" w="lg" len="med"/>
            </a:ln>
          </p:spPr>
          <p:txBody>
            <a:bodyPr/>
            <a:lstStyle/>
            <a:p>
              <a:endParaRPr lang="en-US">
                <a:solidFill>
                  <a:srgbClr val="000000"/>
                </a:solidFill>
              </a:endParaRPr>
            </a:p>
          </p:txBody>
        </p:sp>
        <p:sp>
          <p:nvSpPr>
            <p:cNvPr id="215073" name="Line 7"/>
            <p:cNvSpPr>
              <a:spLocks noChangeShapeType="1"/>
            </p:cNvSpPr>
            <p:nvPr/>
          </p:nvSpPr>
          <p:spPr bwMode="auto">
            <a:xfrm flipH="1">
              <a:off x="3757" y="2151"/>
              <a:ext cx="896" cy="7"/>
            </a:xfrm>
            <a:prstGeom prst="line">
              <a:avLst/>
            </a:prstGeom>
            <a:noFill/>
            <a:ln w="25400">
              <a:solidFill>
                <a:schemeClr val="tx1"/>
              </a:solidFill>
              <a:prstDash val="sysDot"/>
              <a:round/>
              <a:headEnd/>
              <a:tailEnd type="arrow" w="lg" len="med"/>
            </a:ln>
          </p:spPr>
          <p:txBody>
            <a:bodyPr/>
            <a:lstStyle/>
            <a:p>
              <a:endParaRPr lang="en-US">
                <a:solidFill>
                  <a:srgbClr val="000000"/>
                </a:solidFill>
              </a:endParaRPr>
            </a:p>
          </p:txBody>
        </p:sp>
      </p:grpSp>
      <p:grpSp>
        <p:nvGrpSpPr>
          <p:cNvPr id="215047" name="Group 8"/>
          <p:cNvGrpSpPr>
            <a:grpSpLocks/>
          </p:cNvGrpSpPr>
          <p:nvPr/>
        </p:nvGrpSpPr>
        <p:grpSpPr bwMode="auto">
          <a:xfrm>
            <a:off x="6762750" y="3611563"/>
            <a:ext cx="2381250" cy="1131887"/>
            <a:chOff x="4260" y="2275"/>
            <a:chExt cx="1500" cy="713"/>
          </a:xfrm>
        </p:grpSpPr>
        <p:sp>
          <p:nvSpPr>
            <p:cNvPr id="215069" name="Oval 9"/>
            <p:cNvSpPr>
              <a:spLocks noChangeArrowheads="1"/>
            </p:cNvSpPr>
            <p:nvPr/>
          </p:nvSpPr>
          <p:spPr bwMode="auto">
            <a:xfrm>
              <a:off x="4350" y="2275"/>
              <a:ext cx="714" cy="713"/>
            </a:xfrm>
            <a:prstGeom prst="ellipse">
              <a:avLst/>
            </a:prstGeom>
            <a:gradFill rotWithShape="1">
              <a:gsLst>
                <a:gs pos="0">
                  <a:srgbClr val="00A200">
                    <a:alpha val="12999"/>
                  </a:srgbClr>
                </a:gs>
                <a:gs pos="100000">
                  <a:srgbClr val="006B00"/>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endParaRPr>
            </a:p>
          </p:txBody>
        </p:sp>
        <p:sp>
          <p:nvSpPr>
            <p:cNvPr id="215070" name="Text Box 10"/>
            <p:cNvSpPr txBox="1">
              <a:spLocks noChangeArrowheads="1"/>
            </p:cNvSpPr>
            <p:nvPr/>
          </p:nvSpPr>
          <p:spPr bwMode="auto">
            <a:xfrm>
              <a:off x="4260" y="2308"/>
              <a:ext cx="943" cy="519"/>
            </a:xfrm>
            <a:prstGeom prst="rect">
              <a:avLst/>
            </a:prstGeom>
            <a:noFill/>
            <a:ln w="25400" algn="ctr">
              <a:noFill/>
              <a:miter lim="800000"/>
              <a:headEnd/>
              <a:tailEnd/>
            </a:ln>
          </p:spPr>
          <p:txBody>
            <a:bodyPr>
              <a:spAutoFit/>
            </a:bodyPr>
            <a:lstStyle/>
            <a:p>
              <a:pPr algn="ctr" eaLnBrk="0" hangingPunct="0">
                <a:spcBef>
                  <a:spcPct val="50000"/>
                </a:spcBef>
              </a:pPr>
              <a:r>
                <a:rPr lang="en-US" sz="4000" b="1">
                  <a:solidFill>
                    <a:srgbClr val="002E00"/>
                  </a:solidFill>
                </a:rPr>
                <a:t>Na</a:t>
              </a:r>
              <a:r>
                <a:rPr lang="en-US" sz="4000" b="1" baseline="30000">
                  <a:solidFill>
                    <a:srgbClr val="002E00"/>
                  </a:solidFill>
                </a:rPr>
                <a:t>+</a:t>
              </a:r>
              <a:r>
                <a:rPr lang="en-US" sz="4800" b="1">
                  <a:solidFill>
                    <a:srgbClr val="000000"/>
                  </a:solidFill>
                </a:rPr>
                <a:t> </a:t>
              </a:r>
              <a:endParaRPr lang="en-US" sz="4400" b="1">
                <a:solidFill>
                  <a:srgbClr val="000000"/>
                </a:solidFill>
              </a:endParaRPr>
            </a:p>
          </p:txBody>
        </p:sp>
        <p:sp>
          <p:nvSpPr>
            <p:cNvPr id="215071" name="Text Box 11"/>
            <p:cNvSpPr txBox="1">
              <a:spLocks noChangeArrowheads="1"/>
            </p:cNvSpPr>
            <p:nvPr/>
          </p:nvSpPr>
          <p:spPr bwMode="auto">
            <a:xfrm>
              <a:off x="5113" y="2470"/>
              <a:ext cx="647" cy="231"/>
            </a:xfrm>
            <a:prstGeom prst="rect">
              <a:avLst/>
            </a:prstGeom>
            <a:noFill/>
            <a:ln w="25400" algn="ctr">
              <a:noFill/>
              <a:miter lim="800000"/>
              <a:headEnd/>
              <a:tailEnd/>
            </a:ln>
          </p:spPr>
          <p:txBody>
            <a:bodyPr>
              <a:spAutoFit/>
            </a:bodyPr>
            <a:lstStyle/>
            <a:p>
              <a:pPr eaLnBrk="0" hangingPunct="0">
                <a:spcBef>
                  <a:spcPct val="50000"/>
                </a:spcBef>
              </a:pPr>
              <a:r>
                <a:rPr lang="en-US" sz="1800" b="1" dirty="0">
                  <a:solidFill>
                    <a:srgbClr val="005024"/>
                  </a:solidFill>
                </a:rPr>
                <a:t>2.00 Å</a:t>
              </a:r>
            </a:p>
          </p:txBody>
        </p:sp>
      </p:grpSp>
      <p:grpSp>
        <p:nvGrpSpPr>
          <p:cNvPr id="215048" name="Group 12"/>
          <p:cNvGrpSpPr>
            <a:grpSpLocks/>
          </p:cNvGrpSpPr>
          <p:nvPr/>
        </p:nvGrpSpPr>
        <p:grpSpPr bwMode="auto">
          <a:xfrm>
            <a:off x="6735763" y="4972050"/>
            <a:ext cx="2530475" cy="1439863"/>
            <a:chOff x="4243" y="3132"/>
            <a:chExt cx="1594" cy="907"/>
          </a:xfrm>
        </p:grpSpPr>
        <p:grpSp>
          <p:nvGrpSpPr>
            <p:cNvPr id="215065" name="Group 13"/>
            <p:cNvGrpSpPr>
              <a:grpSpLocks/>
            </p:cNvGrpSpPr>
            <p:nvPr/>
          </p:nvGrpSpPr>
          <p:grpSpPr bwMode="auto">
            <a:xfrm>
              <a:off x="4243" y="3132"/>
              <a:ext cx="1004" cy="907"/>
              <a:chOff x="4243" y="3132"/>
              <a:chExt cx="1004" cy="907"/>
            </a:xfrm>
          </p:grpSpPr>
          <p:sp>
            <p:nvSpPr>
              <p:cNvPr id="215067" name="Oval 14"/>
              <p:cNvSpPr>
                <a:spLocks noChangeAspect="1" noChangeArrowheads="1"/>
              </p:cNvSpPr>
              <p:nvPr/>
            </p:nvSpPr>
            <p:spPr bwMode="auto">
              <a:xfrm>
                <a:off x="4243" y="3132"/>
                <a:ext cx="898" cy="907"/>
              </a:xfrm>
              <a:prstGeom prst="ellipse">
                <a:avLst/>
              </a:prstGeom>
              <a:gradFill rotWithShape="1">
                <a:gsLst>
                  <a:gs pos="0">
                    <a:srgbClr val="ECB3D9"/>
                  </a:gs>
                  <a:gs pos="100000">
                    <a:srgbClr val="CC3399">
                      <a:alpha val="75000"/>
                    </a:srgbClr>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endParaRPr>
              </a:p>
            </p:txBody>
          </p:sp>
          <p:sp>
            <p:nvSpPr>
              <p:cNvPr id="215068" name="Rectangle 15"/>
              <p:cNvSpPr>
                <a:spLocks noChangeArrowheads="1"/>
              </p:cNvSpPr>
              <p:nvPr/>
            </p:nvSpPr>
            <p:spPr bwMode="auto">
              <a:xfrm>
                <a:off x="4329" y="3327"/>
                <a:ext cx="918" cy="519"/>
              </a:xfrm>
              <a:prstGeom prst="rect">
                <a:avLst/>
              </a:prstGeom>
              <a:noFill/>
              <a:ln w="25400" algn="ctr">
                <a:noFill/>
                <a:miter lim="800000"/>
                <a:headEnd/>
                <a:tailEnd/>
              </a:ln>
            </p:spPr>
            <p:txBody>
              <a:bodyPr>
                <a:spAutoFit/>
              </a:bodyPr>
              <a:lstStyle/>
              <a:p>
                <a:pPr algn="ctr" eaLnBrk="0" hangingPunct="0">
                  <a:spcBef>
                    <a:spcPct val="50000"/>
                  </a:spcBef>
                </a:pPr>
                <a:r>
                  <a:rPr lang="en-US" sz="4800" b="1">
                    <a:solidFill>
                      <a:srgbClr val="24246E"/>
                    </a:solidFill>
                  </a:rPr>
                  <a:t>K</a:t>
                </a:r>
                <a:r>
                  <a:rPr lang="en-US" sz="4800" b="1" baseline="30000">
                    <a:solidFill>
                      <a:srgbClr val="24246E"/>
                    </a:solidFill>
                  </a:rPr>
                  <a:t>+</a:t>
                </a:r>
                <a:r>
                  <a:rPr lang="en-US" sz="4400" b="1">
                    <a:solidFill>
                      <a:srgbClr val="000000"/>
                    </a:solidFill>
                  </a:rPr>
                  <a:t> </a:t>
                </a:r>
              </a:p>
            </p:txBody>
          </p:sp>
        </p:grpSp>
        <p:sp>
          <p:nvSpPr>
            <p:cNvPr id="215066" name="Text Box 16"/>
            <p:cNvSpPr txBox="1">
              <a:spLocks noChangeArrowheads="1"/>
            </p:cNvSpPr>
            <p:nvPr/>
          </p:nvSpPr>
          <p:spPr bwMode="auto">
            <a:xfrm>
              <a:off x="5133" y="3391"/>
              <a:ext cx="704" cy="231"/>
            </a:xfrm>
            <a:prstGeom prst="rect">
              <a:avLst/>
            </a:prstGeom>
            <a:noFill/>
            <a:ln w="25400" algn="ctr">
              <a:noFill/>
              <a:miter lim="800000"/>
              <a:headEnd/>
              <a:tailEnd/>
            </a:ln>
          </p:spPr>
          <p:txBody>
            <a:bodyPr>
              <a:spAutoFit/>
            </a:bodyPr>
            <a:lstStyle/>
            <a:p>
              <a:pPr eaLnBrk="0" hangingPunct="0">
                <a:spcBef>
                  <a:spcPct val="50000"/>
                </a:spcBef>
              </a:pPr>
              <a:r>
                <a:rPr lang="en-US" sz="1800" b="1" dirty="0">
                  <a:solidFill>
                    <a:srgbClr val="B40078"/>
                  </a:solidFill>
                </a:rPr>
                <a:t>2.66 Å</a:t>
              </a:r>
            </a:p>
          </p:txBody>
        </p:sp>
      </p:grpSp>
      <p:sp>
        <p:nvSpPr>
          <p:cNvPr id="215049" name="Text Box 17"/>
          <p:cNvSpPr txBox="1">
            <a:spLocks noChangeArrowheads="1"/>
          </p:cNvSpPr>
          <p:nvPr/>
        </p:nvSpPr>
        <p:spPr bwMode="auto">
          <a:xfrm>
            <a:off x="6308725" y="6400800"/>
            <a:ext cx="2835275" cy="457200"/>
          </a:xfrm>
          <a:prstGeom prst="rect">
            <a:avLst/>
          </a:prstGeom>
          <a:noFill/>
          <a:ln w="25400" algn="ctr">
            <a:noFill/>
            <a:miter lim="800000"/>
            <a:headEnd/>
            <a:tailEnd/>
          </a:ln>
        </p:spPr>
        <p:txBody>
          <a:bodyPr>
            <a:spAutoFit/>
          </a:bodyPr>
          <a:lstStyle/>
          <a:p>
            <a:pPr algn="ctr" eaLnBrk="0" hangingPunct="0">
              <a:spcBef>
                <a:spcPct val="50000"/>
              </a:spcBef>
            </a:pPr>
            <a:r>
              <a:rPr lang="en-US" b="1" dirty="0">
                <a:solidFill>
                  <a:srgbClr val="000000"/>
                </a:solidFill>
              </a:rPr>
              <a:t>*</a:t>
            </a:r>
            <a:r>
              <a:rPr lang="en-US" sz="1200" i="1" dirty="0">
                <a:solidFill>
                  <a:srgbClr val="000099"/>
                </a:solidFill>
              </a:rPr>
              <a:t>in</a:t>
            </a:r>
            <a:r>
              <a:rPr lang="en-US" sz="2400" dirty="0">
                <a:solidFill>
                  <a:srgbClr val="000099"/>
                </a:solidFill>
              </a:rPr>
              <a:t> </a:t>
            </a:r>
            <a:r>
              <a:rPr lang="en-US" sz="1400" b="1" dirty="0">
                <a:solidFill>
                  <a:srgbClr val="000099"/>
                </a:solidFill>
              </a:rPr>
              <a:t>DEKA</a:t>
            </a:r>
            <a:r>
              <a:rPr lang="en-US" sz="1800" dirty="0">
                <a:solidFill>
                  <a:srgbClr val="000099"/>
                </a:solidFill>
              </a:rPr>
              <a:t> Na Channel</a:t>
            </a:r>
          </a:p>
        </p:txBody>
      </p:sp>
      <p:sp>
        <p:nvSpPr>
          <p:cNvPr id="215050" name="AutoShape 18"/>
          <p:cNvSpPr>
            <a:spLocks/>
          </p:cNvSpPr>
          <p:nvPr/>
        </p:nvSpPr>
        <p:spPr bwMode="auto">
          <a:xfrm>
            <a:off x="5842000" y="3027363"/>
            <a:ext cx="119063" cy="884237"/>
          </a:xfrm>
          <a:prstGeom prst="rightBracket">
            <a:avLst>
              <a:gd name="adj" fmla="val 61889"/>
            </a:avLst>
          </a:prstGeom>
          <a:noFill/>
          <a:ln w="22225">
            <a:solidFill>
              <a:schemeClr val="tx1"/>
            </a:solidFill>
            <a:round/>
            <a:headEnd/>
            <a:tailEnd type="none" w="lg" len="lg"/>
          </a:ln>
        </p:spPr>
        <p:txBody>
          <a:bodyPr wrap="none" anchor="ctr"/>
          <a:lstStyle/>
          <a:p>
            <a:pPr algn="ctr" eaLnBrk="0" hangingPunct="0">
              <a:spcBef>
                <a:spcPct val="50000"/>
              </a:spcBef>
            </a:pPr>
            <a:endParaRPr lang="en-US">
              <a:solidFill>
                <a:srgbClr val="000000"/>
              </a:solidFill>
            </a:endParaRPr>
          </a:p>
        </p:txBody>
      </p:sp>
      <p:grpSp>
        <p:nvGrpSpPr>
          <p:cNvPr id="215051" name="Group 19"/>
          <p:cNvGrpSpPr>
            <a:grpSpLocks/>
          </p:cNvGrpSpPr>
          <p:nvPr/>
        </p:nvGrpSpPr>
        <p:grpSpPr bwMode="auto">
          <a:xfrm>
            <a:off x="444500" y="4951413"/>
            <a:ext cx="2085975" cy="882650"/>
            <a:chOff x="280" y="3119"/>
            <a:chExt cx="1314" cy="556"/>
          </a:xfrm>
        </p:grpSpPr>
        <p:grpSp>
          <p:nvGrpSpPr>
            <p:cNvPr id="215058" name="Group 20"/>
            <p:cNvGrpSpPr>
              <a:grpSpLocks/>
            </p:cNvGrpSpPr>
            <p:nvPr/>
          </p:nvGrpSpPr>
          <p:grpSpPr bwMode="auto">
            <a:xfrm>
              <a:off x="1107" y="3144"/>
              <a:ext cx="270" cy="480"/>
              <a:chOff x="1107" y="3144"/>
              <a:chExt cx="270" cy="480"/>
            </a:xfrm>
          </p:grpSpPr>
          <p:sp>
            <p:nvSpPr>
              <p:cNvPr id="215063" name="Oval 21"/>
              <p:cNvSpPr>
                <a:spLocks noChangeAspect="1" noChangeArrowheads="1"/>
              </p:cNvSpPr>
              <p:nvPr/>
            </p:nvSpPr>
            <p:spPr bwMode="auto">
              <a:xfrm>
                <a:off x="1107" y="3360"/>
                <a:ext cx="270" cy="257"/>
              </a:xfrm>
              <a:prstGeom prst="ellipse">
                <a:avLst/>
              </a:prstGeom>
              <a:gradFill rotWithShape="1">
                <a:gsLst>
                  <a:gs pos="0">
                    <a:srgbClr val="EFBFDF"/>
                  </a:gs>
                  <a:gs pos="100000">
                    <a:srgbClr val="CC3399">
                      <a:alpha val="75000"/>
                    </a:srgbClr>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endParaRPr>
              </a:p>
            </p:txBody>
          </p:sp>
          <p:sp>
            <p:nvSpPr>
              <p:cNvPr id="215064" name="Rectangle 22"/>
              <p:cNvSpPr>
                <a:spLocks noChangeArrowheads="1"/>
              </p:cNvSpPr>
              <p:nvPr/>
            </p:nvSpPr>
            <p:spPr bwMode="auto">
              <a:xfrm>
                <a:off x="1128" y="3144"/>
                <a:ext cx="236" cy="480"/>
              </a:xfrm>
              <a:prstGeom prst="rect">
                <a:avLst/>
              </a:prstGeom>
              <a:noFill/>
              <a:ln w="25400" algn="ctr">
                <a:noFill/>
                <a:miter lim="800000"/>
                <a:headEnd/>
                <a:tailEnd/>
              </a:ln>
            </p:spPr>
            <p:txBody>
              <a:bodyPr>
                <a:spAutoFit/>
              </a:bodyPr>
              <a:lstStyle/>
              <a:p>
                <a:pPr algn="ctr" eaLnBrk="0" hangingPunct="0">
                  <a:spcBef>
                    <a:spcPct val="50000"/>
                  </a:spcBef>
                </a:pPr>
                <a:r>
                  <a:rPr lang="en-US" sz="1200" b="1">
                    <a:solidFill>
                      <a:srgbClr val="24246E"/>
                    </a:solidFill>
                  </a:rPr>
                  <a:t>K</a:t>
                </a:r>
                <a:r>
                  <a:rPr lang="en-US" b="1" baseline="30000">
                    <a:solidFill>
                      <a:srgbClr val="24246E"/>
                    </a:solidFill>
                  </a:rPr>
                  <a:t>+</a:t>
                </a:r>
                <a:r>
                  <a:rPr lang="en-US" sz="4400" b="1">
                    <a:solidFill>
                      <a:srgbClr val="000000"/>
                    </a:solidFill>
                  </a:rPr>
                  <a:t> </a:t>
                </a:r>
              </a:p>
            </p:txBody>
          </p:sp>
        </p:grpSp>
        <p:sp>
          <p:nvSpPr>
            <p:cNvPr id="215059" name="AutoShape 23"/>
            <p:cNvSpPr>
              <a:spLocks noChangeArrowheads="1"/>
            </p:cNvSpPr>
            <p:nvPr/>
          </p:nvSpPr>
          <p:spPr bwMode="auto">
            <a:xfrm rot="-5400000">
              <a:off x="659" y="2740"/>
              <a:ext cx="556" cy="1314"/>
            </a:xfrm>
            <a:prstGeom prst="can">
              <a:avLst>
                <a:gd name="adj" fmla="val 59083"/>
              </a:avLst>
            </a:prstGeom>
            <a:noFill/>
            <a:ln w="50800">
              <a:solidFill>
                <a:schemeClr val="accent2"/>
              </a:solidFill>
              <a:round/>
              <a:headEnd type="none" w="lg" len="lg"/>
              <a:tailEnd type="none" w="lg" len="lg"/>
            </a:ln>
          </p:spPr>
          <p:txBody>
            <a:bodyPr wrap="none" anchor="ctr"/>
            <a:lstStyle/>
            <a:p>
              <a:pPr algn="ctr" eaLnBrk="0" hangingPunct="0">
                <a:spcBef>
                  <a:spcPct val="50000"/>
                </a:spcBef>
              </a:pPr>
              <a:endParaRPr lang="en-US">
                <a:solidFill>
                  <a:srgbClr val="000000"/>
                </a:solidFill>
              </a:endParaRPr>
            </a:p>
          </p:txBody>
        </p:sp>
        <p:grpSp>
          <p:nvGrpSpPr>
            <p:cNvPr id="215060" name="Group 24"/>
            <p:cNvGrpSpPr>
              <a:grpSpLocks/>
            </p:cNvGrpSpPr>
            <p:nvPr/>
          </p:nvGrpSpPr>
          <p:grpSpPr bwMode="auto">
            <a:xfrm>
              <a:off x="616" y="3272"/>
              <a:ext cx="342" cy="187"/>
              <a:chOff x="616" y="3272"/>
              <a:chExt cx="342" cy="187"/>
            </a:xfrm>
          </p:grpSpPr>
          <p:sp>
            <p:nvSpPr>
              <p:cNvPr id="215061" name="Oval 25"/>
              <p:cNvSpPr>
                <a:spLocks noChangeAspect="1" noChangeArrowheads="1"/>
              </p:cNvSpPr>
              <p:nvPr/>
            </p:nvSpPr>
            <p:spPr bwMode="auto">
              <a:xfrm>
                <a:off x="673" y="3272"/>
                <a:ext cx="196" cy="187"/>
              </a:xfrm>
              <a:prstGeom prst="ellipse">
                <a:avLst/>
              </a:prstGeom>
              <a:gradFill rotWithShape="1">
                <a:gsLst>
                  <a:gs pos="0">
                    <a:srgbClr val="00BC00">
                      <a:alpha val="3998"/>
                    </a:srgbClr>
                  </a:gs>
                  <a:gs pos="100000">
                    <a:srgbClr val="006C00"/>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endParaRPr>
              </a:p>
            </p:txBody>
          </p:sp>
          <p:sp>
            <p:nvSpPr>
              <p:cNvPr id="215062" name="Text Box 26"/>
              <p:cNvSpPr txBox="1">
                <a:spLocks noChangeArrowheads="1"/>
              </p:cNvSpPr>
              <p:nvPr/>
            </p:nvSpPr>
            <p:spPr bwMode="auto">
              <a:xfrm>
                <a:off x="616" y="3283"/>
                <a:ext cx="342" cy="154"/>
              </a:xfrm>
              <a:prstGeom prst="rect">
                <a:avLst/>
              </a:prstGeom>
              <a:noFill/>
              <a:ln w="25400" algn="ctr">
                <a:noFill/>
                <a:miter lim="800000"/>
                <a:headEnd type="none" w="lg" len="lg"/>
                <a:tailEnd type="none" w="lg" len="lg"/>
              </a:ln>
            </p:spPr>
            <p:txBody>
              <a:bodyPr>
                <a:spAutoFit/>
              </a:bodyPr>
              <a:lstStyle/>
              <a:p>
                <a:pPr algn="ctr" eaLnBrk="0" hangingPunct="0">
                  <a:spcBef>
                    <a:spcPct val="50000"/>
                  </a:spcBef>
                </a:pPr>
                <a:r>
                  <a:rPr lang="en-US" sz="1000" b="1">
                    <a:solidFill>
                      <a:srgbClr val="002E00"/>
                    </a:solidFill>
                  </a:rPr>
                  <a:t>Na</a:t>
                </a:r>
                <a:r>
                  <a:rPr lang="en-US" sz="1000" b="1" baseline="30000">
                    <a:solidFill>
                      <a:srgbClr val="002E00"/>
                    </a:solidFill>
                  </a:rPr>
                  <a:t>+</a:t>
                </a:r>
                <a:endParaRPr lang="en-US" sz="1000" b="1">
                  <a:solidFill>
                    <a:srgbClr val="002E00"/>
                  </a:solidFill>
                </a:endParaRPr>
              </a:p>
            </p:txBody>
          </p:sp>
        </p:grpSp>
      </p:grpSp>
      <p:grpSp>
        <p:nvGrpSpPr>
          <p:cNvPr id="215052" name="Group 27"/>
          <p:cNvGrpSpPr>
            <a:grpSpLocks/>
          </p:cNvGrpSpPr>
          <p:nvPr/>
        </p:nvGrpSpPr>
        <p:grpSpPr bwMode="auto">
          <a:xfrm>
            <a:off x="131763" y="1952625"/>
            <a:ext cx="6519862" cy="4722813"/>
            <a:chOff x="83" y="1230"/>
            <a:chExt cx="4107" cy="2975"/>
          </a:xfrm>
        </p:grpSpPr>
        <p:sp>
          <p:nvSpPr>
            <p:cNvPr id="215053" name="Text Box 28"/>
            <p:cNvSpPr txBox="1">
              <a:spLocks noChangeArrowheads="1"/>
            </p:cNvSpPr>
            <p:nvPr/>
          </p:nvSpPr>
          <p:spPr bwMode="auto">
            <a:xfrm>
              <a:off x="83" y="3974"/>
              <a:ext cx="1543" cy="231"/>
            </a:xfrm>
            <a:prstGeom prst="rect">
              <a:avLst/>
            </a:prstGeom>
            <a:noFill/>
            <a:ln w="25400" algn="ctr">
              <a:noFill/>
              <a:miter lim="800000"/>
              <a:headEnd/>
              <a:tailEnd/>
            </a:ln>
          </p:spPr>
          <p:txBody>
            <a:bodyPr>
              <a:spAutoFit/>
            </a:bodyPr>
            <a:lstStyle/>
            <a:p>
              <a:pPr algn="ctr" eaLnBrk="0" hangingPunct="0">
                <a:spcBef>
                  <a:spcPct val="50000"/>
                </a:spcBef>
              </a:pPr>
              <a:r>
                <a:rPr lang="en-US" sz="1800" i="1" dirty="0">
                  <a:solidFill>
                    <a:srgbClr val="000099"/>
                  </a:solidFill>
                </a:rPr>
                <a:t>Boda, et al</a:t>
              </a:r>
            </a:p>
          </p:txBody>
        </p:sp>
        <p:grpSp>
          <p:nvGrpSpPr>
            <p:cNvPr id="215054" name="Group 29"/>
            <p:cNvGrpSpPr>
              <a:grpSpLocks/>
            </p:cNvGrpSpPr>
            <p:nvPr/>
          </p:nvGrpSpPr>
          <p:grpSpPr bwMode="auto">
            <a:xfrm>
              <a:off x="1674" y="1230"/>
              <a:ext cx="2516" cy="2867"/>
              <a:chOff x="1674" y="1230"/>
              <a:chExt cx="2516" cy="2867"/>
            </a:xfrm>
          </p:grpSpPr>
          <p:pic>
            <p:nvPicPr>
              <p:cNvPr id="215056" name="Picture 30" descr="Fig8A cropped"/>
              <p:cNvPicPr>
                <a:picLocks noChangeAspect="1" noChangeArrowheads="1"/>
              </p:cNvPicPr>
              <p:nvPr/>
            </p:nvPicPr>
            <p:blipFill>
              <a:blip r:embed="rId4" cstate="print"/>
              <a:srcRect/>
              <a:stretch>
                <a:fillRect/>
              </a:stretch>
            </p:blipFill>
            <p:spPr bwMode="auto">
              <a:xfrm>
                <a:off x="1674" y="1230"/>
                <a:ext cx="2281" cy="2665"/>
              </a:xfrm>
              <a:prstGeom prst="rect">
                <a:avLst/>
              </a:prstGeom>
              <a:noFill/>
              <a:ln w="9525">
                <a:noFill/>
                <a:miter lim="800000"/>
                <a:headEnd/>
                <a:tailEnd/>
              </a:ln>
            </p:spPr>
          </p:pic>
          <p:sp useBgFill="1">
            <p:nvSpPr>
              <p:cNvPr id="215057" name="Text Box 31"/>
              <p:cNvSpPr txBox="1">
                <a:spLocks noChangeArrowheads="1"/>
              </p:cNvSpPr>
              <p:nvPr/>
            </p:nvSpPr>
            <p:spPr bwMode="auto">
              <a:xfrm>
                <a:off x="1958" y="3693"/>
                <a:ext cx="2232" cy="404"/>
              </a:xfrm>
              <a:prstGeom prst="rect">
                <a:avLst/>
              </a:prstGeom>
              <a:ln w="25400" algn="ctr">
                <a:noFill/>
                <a:miter lim="800000"/>
                <a:headEnd/>
                <a:tailEnd/>
              </a:ln>
            </p:spPr>
            <p:txBody>
              <a:bodyPr>
                <a:spAutoFit/>
              </a:bodyPr>
              <a:lstStyle/>
              <a:p>
                <a:pPr eaLnBrk="0" hangingPunct="0">
                  <a:spcBef>
                    <a:spcPct val="50000"/>
                  </a:spcBef>
                </a:pPr>
                <a:r>
                  <a:rPr lang="en-US" b="1" dirty="0">
                    <a:solidFill>
                      <a:srgbClr val="000000"/>
                    </a:solidFill>
                  </a:rPr>
                  <a:t>Small </a:t>
                </a:r>
                <a:r>
                  <a:rPr lang="en-US" sz="1800" dirty="0">
                    <a:solidFill>
                      <a:srgbClr val="000000"/>
                    </a:solidFill>
                  </a:rPr>
                  <a:t>  Channel Diameter  </a:t>
                </a:r>
                <a:r>
                  <a:rPr lang="en-US" b="1" dirty="0">
                    <a:solidFill>
                      <a:srgbClr val="000000"/>
                    </a:solidFill>
                  </a:rPr>
                  <a:t>Large</a:t>
                </a:r>
                <a:br>
                  <a:rPr lang="en-US" b="1" dirty="0">
                    <a:solidFill>
                      <a:srgbClr val="000000"/>
                    </a:solidFill>
                  </a:rPr>
                </a:br>
                <a:r>
                  <a:rPr lang="en-US" sz="1800" b="1" dirty="0">
                    <a:solidFill>
                      <a:srgbClr val="000000"/>
                    </a:solidFill>
                  </a:rPr>
                  <a:t>	    </a:t>
                </a:r>
                <a:r>
                  <a:rPr lang="en-US" sz="1800" dirty="0">
                    <a:solidFill>
                      <a:srgbClr val="000000"/>
                    </a:solidFill>
                  </a:rPr>
                  <a:t>        </a:t>
                </a:r>
                <a:r>
                  <a:rPr lang="en-US" dirty="0">
                    <a:solidFill>
                      <a:srgbClr val="000000"/>
                    </a:solidFill>
                  </a:rPr>
                  <a:t>in Å </a:t>
                </a:r>
              </a:p>
            </p:txBody>
          </p:sp>
        </p:grpSp>
        <p:sp useBgFill="1">
          <p:nvSpPr>
            <p:cNvPr id="215055" name="Text Box 32"/>
            <p:cNvSpPr txBox="1">
              <a:spLocks noChangeArrowheads="1"/>
            </p:cNvSpPr>
            <p:nvPr/>
          </p:nvSpPr>
          <p:spPr bwMode="auto">
            <a:xfrm>
              <a:off x="2117" y="3533"/>
              <a:ext cx="1958" cy="154"/>
            </a:xfrm>
            <a:prstGeom prst="rect">
              <a:avLst/>
            </a:prstGeom>
            <a:ln w="25400" algn="ctr">
              <a:noFill/>
              <a:miter lim="800000"/>
              <a:headEnd/>
              <a:tailEnd type="none" w="lg" len="lg"/>
            </a:ln>
          </p:spPr>
          <p:txBody>
            <a:bodyPr tIns="0" bIns="0">
              <a:spAutoFit/>
            </a:bodyPr>
            <a:lstStyle/>
            <a:p>
              <a:pPr eaLnBrk="0" hangingPunct="0">
                <a:spcBef>
                  <a:spcPct val="50000"/>
                </a:spcBef>
              </a:pPr>
              <a:r>
                <a:rPr lang="en-US">
                  <a:solidFill>
                    <a:srgbClr val="000000"/>
                  </a:solidFill>
                </a:rPr>
                <a:t>6                     8                    10</a:t>
              </a:r>
            </a:p>
          </p:txBody>
        </p:sp>
      </p:grpSp>
    </p:spTree>
    <p:extLst>
      <p:ext uri="{BB962C8B-B14F-4D97-AF65-F5344CB8AC3E}">
        <p14:creationId xmlns:p14="http://schemas.microsoft.com/office/powerpoint/2010/main" val="32393624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31800" y="238125"/>
            <a:ext cx="8229600" cy="1143000"/>
          </a:xfrm>
        </p:spPr>
        <p:txBody>
          <a:bodyPr/>
          <a:lstStyle/>
          <a:p>
            <a:pPr eaLnBrk="1" hangingPunct="1"/>
            <a:r>
              <a:rPr lang="en-US" sz="4000" dirty="0" smtClean="0">
                <a:solidFill>
                  <a:srgbClr val="002060"/>
                </a:solidFill>
              </a:rPr>
              <a:t>Control Variables</a:t>
            </a:r>
            <a:br>
              <a:rPr lang="en-US" sz="4000" dirty="0" smtClean="0">
                <a:solidFill>
                  <a:srgbClr val="002060"/>
                </a:solidFill>
              </a:rPr>
            </a:br>
            <a:r>
              <a:rPr lang="en-US" sz="2000" b="1" dirty="0" smtClean="0">
                <a:solidFill>
                  <a:srgbClr val="002060"/>
                </a:solidFill>
              </a:rPr>
              <a:t>Conductance of DEKA Na</a:t>
            </a:r>
            <a:r>
              <a:rPr lang="en-US" sz="2000" b="1" baseline="30000" dirty="0" smtClean="0">
                <a:solidFill>
                  <a:srgbClr val="002060"/>
                </a:solidFill>
              </a:rPr>
              <a:t>+</a:t>
            </a:r>
            <a:r>
              <a:rPr lang="en-US" sz="2000" b="1" dirty="0" smtClean="0">
                <a:solidFill>
                  <a:srgbClr val="002060"/>
                </a:solidFill>
              </a:rPr>
              <a:t> channel</a:t>
            </a:r>
            <a:br>
              <a:rPr lang="en-US" sz="2000" b="1" dirty="0" smtClean="0">
                <a:solidFill>
                  <a:srgbClr val="002060"/>
                </a:solidFill>
              </a:rPr>
            </a:br>
            <a:endParaRPr lang="en-US" sz="2000" dirty="0" smtClean="0">
              <a:solidFill>
                <a:srgbClr val="002060"/>
              </a:solidFill>
            </a:endParaRPr>
          </a:p>
        </p:txBody>
      </p:sp>
      <p:sp>
        <p:nvSpPr>
          <p:cNvPr id="216067" name="Rectangle 3"/>
          <p:cNvSpPr>
            <a:spLocks noGrp="1" noChangeArrowheads="1"/>
          </p:cNvSpPr>
          <p:nvPr>
            <p:ph idx="1"/>
          </p:nvPr>
        </p:nvSpPr>
        <p:spPr>
          <a:xfrm>
            <a:off x="139700" y="1933575"/>
            <a:ext cx="8807450" cy="2693988"/>
          </a:xfrm>
        </p:spPr>
        <p:txBody>
          <a:bodyPr/>
          <a:lstStyle/>
          <a:p>
            <a:pPr algn="ctr" eaLnBrk="1" hangingPunct="1">
              <a:buFontTx/>
              <a:buNone/>
            </a:pPr>
            <a:r>
              <a:rPr lang="en-US" b="1" u="sng" dirty="0" smtClean="0">
                <a:solidFill>
                  <a:srgbClr val="A40000"/>
                </a:solidFill>
              </a:rPr>
              <a:t>Conductance Depends Steeply on Dehydration/Re-solvation</a:t>
            </a:r>
            <a:br>
              <a:rPr lang="en-US" b="1" u="sng" dirty="0" smtClean="0">
                <a:solidFill>
                  <a:srgbClr val="A40000"/>
                </a:solidFill>
              </a:rPr>
            </a:br>
            <a:r>
              <a:rPr lang="en-US" dirty="0" smtClean="0">
                <a:solidFill>
                  <a:srgbClr val="A40000"/>
                </a:solidFill>
              </a:rPr>
              <a:t>(i.e., dielectric</a:t>
            </a:r>
            <a:r>
              <a:rPr lang="en-US" b="1" dirty="0" smtClean="0">
                <a:solidFill>
                  <a:srgbClr val="A40000"/>
                </a:solidFill>
              </a:rPr>
              <a:t>)</a:t>
            </a:r>
            <a:endParaRPr lang="en-US" sz="2400" b="1" dirty="0" smtClean="0"/>
          </a:p>
          <a:p>
            <a:pPr algn="ctr" eaLnBrk="1" hangingPunct="1">
              <a:buFontTx/>
              <a:buNone/>
            </a:pPr>
            <a:r>
              <a:rPr lang="en-US" sz="2400" dirty="0" smtClean="0">
                <a:solidFill>
                  <a:srgbClr val="002060"/>
                </a:solidFill>
              </a:rPr>
              <a:t>Contents depend </a:t>
            </a:r>
            <a:r>
              <a:rPr lang="en-US" sz="2400" u="sng" dirty="0" smtClean="0">
                <a:solidFill>
                  <a:srgbClr val="002060"/>
                </a:solidFill>
              </a:rPr>
              <a:t>only</a:t>
            </a:r>
            <a:r>
              <a:rPr lang="en-US" sz="2400" dirty="0" smtClean="0">
                <a:solidFill>
                  <a:srgbClr val="002060"/>
                </a:solidFill>
              </a:rPr>
              <a:t> on dehydration/re-solvation (dielectric)</a:t>
            </a:r>
          </a:p>
          <a:p>
            <a:pPr algn="ctr" eaLnBrk="1" hangingPunct="1">
              <a:buFontTx/>
              <a:buNone/>
            </a:pPr>
            <a:endParaRPr lang="en-US" sz="2400" dirty="0" smtClean="0"/>
          </a:p>
          <a:p>
            <a:pPr eaLnBrk="1" hangingPunct="1">
              <a:buFontTx/>
              <a:buNone/>
            </a:pPr>
            <a:endParaRPr lang="en-US" sz="2800" b="1" u="sng" dirty="0" smtClean="0"/>
          </a:p>
          <a:p>
            <a:pPr algn="ctr" eaLnBrk="1" hangingPunct="1">
              <a:buFontTx/>
              <a:buNone/>
            </a:pPr>
            <a:endParaRPr lang="en-US" sz="2800" b="1" u="sng" dirty="0" smtClean="0"/>
          </a:p>
          <a:p>
            <a:pPr algn="ctr" eaLnBrk="1" hangingPunct="1">
              <a:buFontTx/>
              <a:buNone/>
            </a:pPr>
            <a:r>
              <a:rPr lang="en-US" sz="2400" i="1" dirty="0" smtClean="0">
                <a:solidFill>
                  <a:srgbClr val="002060"/>
                </a:solidFill>
              </a:rPr>
              <a:t>but</a:t>
            </a:r>
          </a:p>
          <a:p>
            <a:pPr algn="ctr" eaLnBrk="1" hangingPunct="1">
              <a:buFontTx/>
              <a:buNone/>
            </a:pPr>
            <a:r>
              <a:rPr lang="en-US" sz="2400" dirty="0" smtClean="0">
                <a:solidFill>
                  <a:srgbClr val="002060"/>
                </a:solidFill>
              </a:rPr>
              <a:t>Selectivity does not depend on Dielectric</a:t>
            </a:r>
          </a:p>
          <a:p>
            <a:pPr algn="ctr" eaLnBrk="1" hangingPunct="1">
              <a:buFontTx/>
              <a:buNone/>
            </a:pPr>
            <a:r>
              <a:rPr lang="en-US" sz="2400" dirty="0" smtClean="0">
                <a:solidFill>
                  <a:srgbClr val="002060"/>
                </a:solidFill>
              </a:rPr>
              <a:t>Selectivity depends </a:t>
            </a:r>
            <a:r>
              <a:rPr lang="en-US" sz="2400" b="1" i="1" dirty="0" smtClean="0">
                <a:solidFill>
                  <a:srgbClr val="002060"/>
                </a:solidFill>
              </a:rPr>
              <a:t>only</a:t>
            </a:r>
            <a:r>
              <a:rPr lang="en-US" sz="2400" dirty="0" smtClean="0">
                <a:solidFill>
                  <a:srgbClr val="002060"/>
                </a:solidFill>
              </a:rPr>
              <a:t> on Structure</a:t>
            </a:r>
          </a:p>
        </p:txBody>
      </p:sp>
      <p:sp>
        <p:nvSpPr>
          <p:cNvPr id="216068" name="Slide Number Placeholder 5"/>
          <p:cNvSpPr>
            <a:spLocks noGrp="1"/>
          </p:cNvSpPr>
          <p:nvPr>
            <p:ph type="sldNum" sz="quarter" idx="12"/>
          </p:nvPr>
        </p:nvSpPr>
        <p:spPr>
          <a:noFill/>
        </p:spPr>
        <p:txBody>
          <a:bodyPr/>
          <a:lstStyle/>
          <a:p>
            <a:fld id="{7A489A85-B292-44DA-9A3A-C7DB6AD34A29}" type="slidenum">
              <a:rPr lang="en-US" smtClean="0">
                <a:cs typeface="Arial" pitchFamily="34" charset="0"/>
              </a:rPr>
              <a:pPr/>
              <a:t>53</a:t>
            </a:fld>
            <a:endParaRPr lang="en-US" smtClean="0">
              <a:cs typeface="Arial" pitchFamily="34" charset="0"/>
            </a:endParaRPr>
          </a:p>
        </p:txBody>
      </p:sp>
    </p:spTree>
    <p:extLst>
      <p:ext uri="{BB962C8B-B14F-4D97-AF65-F5344CB8AC3E}">
        <p14:creationId xmlns:p14="http://schemas.microsoft.com/office/powerpoint/2010/main" val="12459147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Slide Number Placeholder 5"/>
          <p:cNvSpPr>
            <a:spLocks noGrp="1"/>
          </p:cNvSpPr>
          <p:nvPr>
            <p:ph type="sldNum" sz="quarter" idx="12"/>
          </p:nvPr>
        </p:nvSpPr>
        <p:spPr>
          <a:noFill/>
        </p:spPr>
        <p:txBody>
          <a:bodyPr/>
          <a:lstStyle/>
          <a:p>
            <a:fld id="{801EA08E-0035-4523-868E-291540E8DC82}" type="slidenum">
              <a:rPr lang="en-US" smtClean="0">
                <a:solidFill>
                  <a:srgbClr val="000000"/>
                </a:solidFill>
                <a:cs typeface="Arial" pitchFamily="34" charset="0"/>
              </a:rPr>
              <a:pPr/>
              <a:t>54</a:t>
            </a:fld>
            <a:endParaRPr lang="en-US" smtClean="0">
              <a:solidFill>
                <a:srgbClr val="000000"/>
              </a:solidFill>
              <a:cs typeface="Arial" pitchFamily="34" charset="0"/>
            </a:endParaRPr>
          </a:p>
        </p:txBody>
      </p:sp>
      <p:grpSp>
        <p:nvGrpSpPr>
          <p:cNvPr id="21510" name="Group 27"/>
          <p:cNvGrpSpPr>
            <a:grpSpLocks/>
          </p:cNvGrpSpPr>
          <p:nvPr/>
        </p:nvGrpSpPr>
        <p:grpSpPr bwMode="auto">
          <a:xfrm>
            <a:off x="0" y="1320800"/>
            <a:ext cx="9283700" cy="5537200"/>
            <a:chOff x="0" y="832"/>
            <a:chExt cx="5848" cy="3488"/>
          </a:xfrm>
        </p:grpSpPr>
        <p:graphicFrame>
          <p:nvGraphicFramePr>
            <p:cNvPr id="21506" name="Object 2"/>
            <p:cNvGraphicFramePr>
              <a:graphicFrameLocks noChangeAspect="1"/>
            </p:cNvGraphicFramePr>
            <p:nvPr/>
          </p:nvGraphicFramePr>
          <p:xfrm>
            <a:off x="2630" y="4136"/>
            <a:ext cx="648" cy="184"/>
          </p:xfrm>
          <a:graphic>
            <a:graphicData uri="http://schemas.openxmlformats.org/presentationml/2006/ole">
              <mc:AlternateContent xmlns:mc="http://schemas.openxmlformats.org/markup-compatibility/2006">
                <mc:Choice xmlns:v="urn:schemas-microsoft-com:vml" Requires="v">
                  <p:oleObj spid="_x0000_s68706" name="Equation" r:id="rId4" imgW="1028520" imgH="291960" progId="Equation.DSMT4">
                    <p:embed/>
                  </p:oleObj>
                </mc:Choice>
                <mc:Fallback>
                  <p:oleObj name="Equation" r:id="rId4" imgW="1028520" imgH="2919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0" y="4136"/>
                          <a:ext cx="648" cy="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512" name="Picture 5" descr="Fig9"/>
            <p:cNvPicPr>
              <a:picLocks noChangeAspect="1" noChangeArrowheads="1"/>
            </p:cNvPicPr>
            <p:nvPr/>
          </p:nvPicPr>
          <p:blipFill>
            <a:blip r:embed="rId6" cstate="print"/>
            <a:srcRect/>
            <a:stretch>
              <a:fillRect/>
            </a:stretch>
          </p:blipFill>
          <p:spPr bwMode="auto">
            <a:xfrm>
              <a:off x="579" y="983"/>
              <a:ext cx="4182" cy="2938"/>
            </a:xfrm>
            <a:prstGeom prst="rect">
              <a:avLst/>
            </a:prstGeom>
            <a:noFill/>
            <a:ln w="9525">
              <a:noFill/>
              <a:miter lim="800000"/>
              <a:headEnd/>
              <a:tailEnd/>
            </a:ln>
          </p:spPr>
        </p:pic>
        <p:graphicFrame>
          <p:nvGraphicFramePr>
            <p:cNvPr id="21507" name="Object 3"/>
            <p:cNvGraphicFramePr>
              <a:graphicFrameLocks noChangeAspect="1"/>
            </p:cNvGraphicFramePr>
            <p:nvPr/>
          </p:nvGraphicFramePr>
          <p:xfrm>
            <a:off x="1587" y="3741"/>
            <a:ext cx="523" cy="286"/>
          </p:xfrm>
          <a:graphic>
            <a:graphicData uri="http://schemas.openxmlformats.org/presentationml/2006/ole">
              <mc:AlternateContent xmlns:mc="http://schemas.openxmlformats.org/markup-compatibility/2006">
                <mc:Choice xmlns:v="urn:schemas-microsoft-com:vml" Requires="v">
                  <p:oleObj spid="_x0000_s68707" name="Equation" r:id="rId7" imgW="812520" imgH="444240" progId="Equation.DSMT4">
                    <p:embed/>
                  </p:oleObj>
                </mc:Choice>
                <mc:Fallback>
                  <p:oleObj name="Equation" r:id="rId7" imgW="812520" imgH="4442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 y="3741"/>
                          <a:ext cx="523" cy="286"/>
                        </a:xfrm>
                        <a:prstGeom prst="rect">
                          <a:avLst/>
                        </a:prstGeom>
                        <a:solidFill>
                          <a:schemeClr val="bg1"/>
                        </a:solidFill>
                      </p:spPr>
                    </p:pic>
                  </p:oleObj>
                </mc:Fallback>
              </mc:AlternateContent>
            </a:graphicData>
          </a:graphic>
        </p:graphicFrame>
        <p:graphicFrame>
          <p:nvGraphicFramePr>
            <p:cNvPr id="21508" name="Object 4"/>
            <p:cNvGraphicFramePr>
              <a:graphicFrameLocks noChangeAspect="1"/>
            </p:cNvGraphicFramePr>
            <p:nvPr/>
          </p:nvGraphicFramePr>
          <p:xfrm>
            <a:off x="3897" y="3708"/>
            <a:ext cx="512" cy="280"/>
          </p:xfrm>
          <a:graphic>
            <a:graphicData uri="http://schemas.openxmlformats.org/presentationml/2006/ole">
              <mc:AlternateContent xmlns:mc="http://schemas.openxmlformats.org/markup-compatibility/2006">
                <mc:Choice xmlns:v="urn:schemas-microsoft-com:vml" Requires="v">
                  <p:oleObj spid="_x0000_s68708" name="Equation" r:id="rId9" imgW="812520" imgH="444240" progId="Equation.DSMT4">
                    <p:embed/>
                  </p:oleObj>
                </mc:Choice>
                <mc:Fallback>
                  <p:oleObj name="Equation" r:id="rId9" imgW="812520" imgH="4442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7" y="3708"/>
                          <a:ext cx="512" cy="280"/>
                        </a:xfrm>
                        <a:prstGeom prst="rect">
                          <a:avLst/>
                        </a:prstGeom>
                        <a:solidFill>
                          <a:schemeClr val="bg1"/>
                        </a:solidFill>
                      </p:spPr>
                    </p:pic>
                  </p:oleObj>
                </mc:Fallback>
              </mc:AlternateContent>
            </a:graphicData>
          </a:graphic>
        </p:graphicFrame>
        <p:sp>
          <p:nvSpPr>
            <p:cNvPr id="21513" name="Text Box 9"/>
            <p:cNvSpPr txBox="1">
              <a:spLocks noChangeArrowheads="1"/>
            </p:cNvSpPr>
            <p:nvPr/>
          </p:nvSpPr>
          <p:spPr bwMode="auto">
            <a:xfrm rot="-5400000">
              <a:off x="-31" y="1447"/>
              <a:ext cx="992" cy="231"/>
            </a:xfrm>
            <a:prstGeom prst="rect">
              <a:avLst/>
            </a:prstGeom>
            <a:noFill/>
            <a:ln w="25400" algn="ctr">
              <a:noFill/>
              <a:miter lim="800000"/>
              <a:headEnd/>
              <a:tailEnd/>
            </a:ln>
          </p:spPr>
          <p:txBody>
            <a:bodyPr>
              <a:spAutoFit/>
            </a:bodyPr>
            <a:lstStyle/>
            <a:p>
              <a:r>
                <a:rPr lang="en-US" sz="1800">
                  <a:solidFill>
                    <a:srgbClr val="000000"/>
                  </a:solidFill>
                  <a:latin typeface="Times New Roman" pitchFamily="18" charset="0"/>
                </a:rPr>
                <a:t>Occupancy</a:t>
              </a:r>
            </a:p>
          </p:txBody>
        </p:sp>
        <p:sp>
          <p:nvSpPr>
            <p:cNvPr id="21514" name="Text Box 10"/>
            <p:cNvSpPr txBox="1">
              <a:spLocks noChangeArrowheads="1"/>
            </p:cNvSpPr>
            <p:nvPr/>
          </p:nvSpPr>
          <p:spPr bwMode="auto">
            <a:xfrm>
              <a:off x="0" y="4147"/>
              <a:ext cx="1062" cy="173"/>
            </a:xfrm>
            <a:prstGeom prst="rect">
              <a:avLst/>
            </a:prstGeom>
            <a:noFill/>
            <a:ln w="25400" algn="ctr">
              <a:noFill/>
              <a:miter lim="800000"/>
              <a:headEnd/>
              <a:tailEnd/>
            </a:ln>
          </p:spPr>
          <p:txBody>
            <a:bodyPr>
              <a:spAutoFit/>
            </a:bodyPr>
            <a:lstStyle/>
            <a:p>
              <a:r>
                <a:rPr lang="en-US" sz="1200" i="1">
                  <a:solidFill>
                    <a:srgbClr val="000000"/>
                  </a:solidFill>
                </a:rPr>
                <a:t>Boda, et al</a:t>
              </a:r>
            </a:p>
          </p:txBody>
        </p:sp>
        <p:sp>
          <p:nvSpPr>
            <p:cNvPr id="21515" name="Text Box 13"/>
            <p:cNvSpPr txBox="1">
              <a:spLocks noChangeArrowheads="1"/>
            </p:cNvSpPr>
            <p:nvPr/>
          </p:nvSpPr>
          <p:spPr bwMode="auto">
            <a:xfrm>
              <a:off x="4425" y="832"/>
              <a:ext cx="1423" cy="231"/>
            </a:xfrm>
            <a:prstGeom prst="rect">
              <a:avLst/>
            </a:prstGeom>
            <a:noFill/>
            <a:ln w="25400" algn="ctr">
              <a:noFill/>
              <a:miter lim="800000"/>
              <a:headEnd/>
              <a:tailEnd/>
            </a:ln>
          </p:spPr>
          <p:txBody>
            <a:bodyPr>
              <a:spAutoFit/>
            </a:bodyPr>
            <a:lstStyle/>
            <a:p>
              <a:r>
                <a:rPr lang="en-US" sz="1200">
                  <a:solidFill>
                    <a:srgbClr val="000000"/>
                  </a:solidFill>
                </a:rPr>
                <a:t>DEKA</a:t>
              </a:r>
              <a:r>
                <a:rPr lang="en-US" sz="1400">
                  <a:solidFill>
                    <a:srgbClr val="000000"/>
                  </a:solidFill>
                </a:rPr>
                <a:t> Na Channel,</a:t>
              </a:r>
              <a:r>
                <a:rPr lang="en-US" sz="1800">
                  <a:solidFill>
                    <a:srgbClr val="000000"/>
                  </a:solidFill>
                </a:rPr>
                <a:t> </a:t>
              </a:r>
              <a:r>
                <a:rPr lang="en-US" sz="1000">
                  <a:solidFill>
                    <a:srgbClr val="000000"/>
                  </a:solidFill>
                </a:rPr>
                <a:t>6 Å</a:t>
              </a:r>
            </a:p>
          </p:txBody>
        </p:sp>
        <p:sp>
          <p:nvSpPr>
            <p:cNvPr id="21516" name="Rectangle 15"/>
            <p:cNvSpPr>
              <a:spLocks noChangeArrowheads="1"/>
            </p:cNvSpPr>
            <p:nvPr/>
          </p:nvSpPr>
          <p:spPr bwMode="auto">
            <a:xfrm>
              <a:off x="389" y="1142"/>
              <a:ext cx="192" cy="1263"/>
            </a:xfrm>
            <a:prstGeom prst="rect">
              <a:avLst/>
            </a:prstGeom>
            <a:solidFill>
              <a:schemeClr val="bg1"/>
            </a:solidFill>
            <a:ln w="25400" algn="ctr">
              <a:noFill/>
              <a:miter lim="800000"/>
              <a:headEnd type="none" w="lg" len="lg"/>
              <a:tailEnd type="none" w="lg" len="lg"/>
            </a:ln>
          </p:spPr>
          <p:txBody>
            <a:bodyPr wrap="none" anchor="ctr"/>
            <a:lstStyle/>
            <a:p>
              <a:endParaRPr lang="en-US">
                <a:solidFill>
                  <a:srgbClr val="000000"/>
                </a:solidFill>
              </a:endParaRPr>
            </a:p>
          </p:txBody>
        </p:sp>
        <p:sp>
          <p:nvSpPr>
            <p:cNvPr id="21517" name="Text Box 16"/>
            <p:cNvSpPr txBox="1">
              <a:spLocks noChangeArrowheads="1"/>
            </p:cNvSpPr>
            <p:nvPr/>
          </p:nvSpPr>
          <p:spPr bwMode="auto">
            <a:xfrm>
              <a:off x="0" y="2738"/>
              <a:ext cx="898" cy="679"/>
            </a:xfrm>
            <a:prstGeom prst="rect">
              <a:avLst/>
            </a:prstGeom>
            <a:noFill/>
            <a:ln w="25400" algn="ctr">
              <a:noFill/>
              <a:miter lim="800000"/>
              <a:headEnd type="none" w="lg" len="lg"/>
              <a:tailEnd type="none" w="lg" len="lg"/>
            </a:ln>
          </p:spPr>
          <p:txBody>
            <a:bodyPr>
              <a:spAutoFit/>
            </a:bodyPr>
            <a:lstStyle/>
            <a:p>
              <a:r>
                <a:rPr lang="en-US">
                  <a:solidFill>
                    <a:srgbClr val="000000"/>
                  </a:solidFill>
                </a:rPr>
                <a:t> Channel Contents</a:t>
              </a:r>
              <a:br>
                <a:rPr lang="en-US">
                  <a:solidFill>
                    <a:srgbClr val="000000"/>
                  </a:solidFill>
                </a:rPr>
              </a:br>
              <a:r>
                <a:rPr lang="en-US" sz="1400" i="1">
                  <a:solidFill>
                    <a:srgbClr val="000000"/>
                  </a:solidFill>
                </a:rPr>
                <a:t>occupancy</a:t>
              </a:r>
              <a:r>
                <a:rPr lang="en-US">
                  <a:solidFill>
                    <a:srgbClr val="000000"/>
                  </a:solidFill>
                </a:rPr>
                <a:t/>
              </a:r>
              <a:br>
                <a:rPr lang="en-US">
                  <a:solidFill>
                    <a:srgbClr val="000000"/>
                  </a:solidFill>
                </a:rPr>
              </a:br>
              <a:r>
                <a:rPr lang="en-US">
                  <a:solidFill>
                    <a:srgbClr val="000000"/>
                  </a:solidFill>
                </a:rPr>
                <a:t>        </a:t>
              </a:r>
            </a:p>
          </p:txBody>
        </p:sp>
        <p:sp>
          <p:nvSpPr>
            <p:cNvPr id="21518" name="AutoShape 17"/>
            <p:cNvSpPr>
              <a:spLocks noChangeArrowheads="1"/>
            </p:cNvSpPr>
            <p:nvPr/>
          </p:nvSpPr>
          <p:spPr bwMode="auto">
            <a:xfrm flipH="1">
              <a:off x="268" y="1751"/>
              <a:ext cx="95" cy="976"/>
            </a:xfrm>
            <a:prstGeom prst="upArrow">
              <a:avLst>
                <a:gd name="adj1" fmla="val 49602"/>
                <a:gd name="adj2" fmla="val 179171"/>
              </a:avLst>
            </a:prstGeom>
            <a:solidFill>
              <a:schemeClr val="bg2">
                <a:alpha val="23921"/>
              </a:schemeClr>
            </a:solidFill>
            <a:ln w="25400" algn="ctr">
              <a:solidFill>
                <a:schemeClr val="tx1"/>
              </a:solidFill>
              <a:miter lim="800000"/>
              <a:headEnd type="none" w="lg" len="lg"/>
              <a:tailEnd type="none" w="lg" len="lg"/>
            </a:ln>
          </p:spPr>
          <p:txBody>
            <a:bodyPr wrap="none" anchor="ctr"/>
            <a:lstStyle/>
            <a:p>
              <a:endParaRPr lang="en-US">
                <a:solidFill>
                  <a:srgbClr val="000000"/>
                </a:solidFill>
              </a:endParaRPr>
            </a:p>
          </p:txBody>
        </p:sp>
        <p:sp>
          <p:nvSpPr>
            <p:cNvPr id="21519" name="Oval 19"/>
            <p:cNvSpPr>
              <a:spLocks noChangeAspect="1" noChangeArrowheads="1"/>
            </p:cNvSpPr>
            <p:nvPr/>
          </p:nvSpPr>
          <p:spPr bwMode="auto">
            <a:xfrm>
              <a:off x="4832" y="1306"/>
              <a:ext cx="576" cy="584"/>
            </a:xfrm>
            <a:prstGeom prst="ellipse">
              <a:avLst/>
            </a:prstGeom>
            <a:solidFill>
              <a:srgbClr val="0070C0"/>
            </a:solidFill>
            <a:ln w="25400" algn="ctr">
              <a:solidFill>
                <a:schemeClr val="tx1"/>
              </a:solidFill>
              <a:round/>
              <a:headEnd/>
              <a:tailEnd/>
            </a:ln>
          </p:spPr>
          <p:txBody>
            <a:bodyPr wrap="none" anchor="ctr"/>
            <a:lstStyle/>
            <a:p>
              <a:endParaRPr lang="en-US">
                <a:solidFill>
                  <a:srgbClr val="000000"/>
                </a:solidFill>
              </a:endParaRPr>
            </a:p>
          </p:txBody>
        </p:sp>
        <p:sp>
          <p:nvSpPr>
            <p:cNvPr id="21520" name="Text Box 20"/>
            <p:cNvSpPr txBox="1">
              <a:spLocks noChangeArrowheads="1"/>
            </p:cNvSpPr>
            <p:nvPr/>
          </p:nvSpPr>
          <p:spPr bwMode="auto">
            <a:xfrm>
              <a:off x="4956" y="1170"/>
              <a:ext cx="558" cy="523"/>
            </a:xfrm>
            <a:prstGeom prst="rect">
              <a:avLst/>
            </a:prstGeom>
            <a:noFill/>
            <a:ln w="25400" algn="ctr">
              <a:noFill/>
              <a:miter lim="800000"/>
              <a:headEnd/>
              <a:tailEnd/>
            </a:ln>
          </p:spPr>
          <p:txBody>
            <a:bodyPr>
              <a:spAutoFit/>
            </a:bodyPr>
            <a:lstStyle/>
            <a:p>
              <a:r>
                <a:rPr lang="en-US" sz="1800" b="1">
                  <a:solidFill>
                    <a:srgbClr val="002E00"/>
                  </a:solidFill>
                </a:rPr>
                <a:t>Na</a:t>
              </a:r>
              <a:r>
                <a:rPr lang="en-US" sz="1800" b="1" baseline="30000">
                  <a:solidFill>
                    <a:srgbClr val="002E00"/>
                  </a:solidFill>
                </a:rPr>
                <a:t>+</a:t>
              </a:r>
              <a:r>
                <a:rPr lang="en-US" sz="4800">
                  <a:solidFill>
                    <a:srgbClr val="000000"/>
                  </a:solidFill>
                </a:rPr>
                <a:t> </a:t>
              </a:r>
              <a:endParaRPr lang="en-US" sz="4400">
                <a:solidFill>
                  <a:srgbClr val="000000"/>
                </a:solidFill>
              </a:endParaRPr>
            </a:p>
          </p:txBody>
        </p:sp>
        <p:sp>
          <p:nvSpPr>
            <p:cNvPr id="21521" name="Text Box 21"/>
            <p:cNvSpPr txBox="1">
              <a:spLocks noChangeArrowheads="1"/>
            </p:cNvSpPr>
            <p:nvPr/>
          </p:nvSpPr>
          <p:spPr bwMode="auto">
            <a:xfrm>
              <a:off x="4928" y="1566"/>
              <a:ext cx="522" cy="231"/>
            </a:xfrm>
            <a:prstGeom prst="rect">
              <a:avLst/>
            </a:prstGeom>
            <a:noFill/>
            <a:ln w="25400" algn="ctr">
              <a:noFill/>
              <a:miter lim="800000"/>
              <a:headEnd/>
              <a:tailEnd/>
            </a:ln>
          </p:spPr>
          <p:txBody>
            <a:bodyPr>
              <a:spAutoFit/>
            </a:bodyPr>
            <a:lstStyle/>
            <a:p>
              <a:r>
                <a:rPr lang="en-US" sz="1800">
                  <a:solidFill>
                    <a:srgbClr val="000000"/>
                  </a:solidFill>
                </a:rPr>
                <a:t>2.0 Å</a:t>
              </a:r>
            </a:p>
          </p:txBody>
        </p:sp>
        <p:sp>
          <p:nvSpPr>
            <p:cNvPr id="21522" name="Oval 22"/>
            <p:cNvSpPr>
              <a:spLocks noChangeArrowheads="1"/>
            </p:cNvSpPr>
            <p:nvPr/>
          </p:nvSpPr>
          <p:spPr bwMode="auto">
            <a:xfrm>
              <a:off x="4790" y="2083"/>
              <a:ext cx="858" cy="859"/>
            </a:xfrm>
            <a:prstGeom prst="ellipse">
              <a:avLst/>
            </a:prstGeom>
            <a:solidFill>
              <a:srgbClr val="FC0404"/>
            </a:solidFill>
            <a:ln w="25400" algn="ctr">
              <a:solidFill>
                <a:schemeClr val="tx1"/>
              </a:solidFill>
              <a:round/>
              <a:headEnd/>
              <a:tailEnd/>
            </a:ln>
          </p:spPr>
          <p:txBody>
            <a:bodyPr wrap="none" anchor="ctr"/>
            <a:lstStyle/>
            <a:p>
              <a:endParaRPr lang="en-US">
                <a:solidFill>
                  <a:srgbClr val="000000"/>
                </a:solidFill>
              </a:endParaRPr>
            </a:p>
          </p:txBody>
        </p:sp>
        <p:sp>
          <p:nvSpPr>
            <p:cNvPr id="21523" name="Rectangle 23"/>
            <p:cNvSpPr>
              <a:spLocks noChangeArrowheads="1"/>
            </p:cNvSpPr>
            <p:nvPr/>
          </p:nvSpPr>
          <p:spPr bwMode="auto">
            <a:xfrm>
              <a:off x="5000" y="2178"/>
              <a:ext cx="540" cy="480"/>
            </a:xfrm>
            <a:prstGeom prst="rect">
              <a:avLst/>
            </a:prstGeom>
            <a:noFill/>
            <a:ln w="25400" algn="ctr">
              <a:noFill/>
              <a:miter lim="800000"/>
              <a:headEnd/>
              <a:tailEnd/>
            </a:ln>
          </p:spPr>
          <p:txBody>
            <a:bodyPr>
              <a:spAutoFit/>
            </a:bodyPr>
            <a:lstStyle/>
            <a:p>
              <a:r>
                <a:rPr lang="en-US" sz="4000">
                  <a:solidFill>
                    <a:srgbClr val="000000"/>
                  </a:solidFill>
                </a:rPr>
                <a:t>K</a:t>
              </a:r>
              <a:r>
                <a:rPr lang="en-US" sz="4000" baseline="30000">
                  <a:solidFill>
                    <a:srgbClr val="000000"/>
                  </a:solidFill>
                </a:rPr>
                <a:t>+</a:t>
              </a:r>
              <a:r>
                <a:rPr lang="en-US" sz="4400">
                  <a:solidFill>
                    <a:srgbClr val="000000"/>
                  </a:solidFill>
                </a:rPr>
                <a:t> </a:t>
              </a:r>
            </a:p>
          </p:txBody>
        </p:sp>
        <p:sp>
          <p:nvSpPr>
            <p:cNvPr id="21524" name="Text Box 24"/>
            <p:cNvSpPr txBox="1">
              <a:spLocks noChangeArrowheads="1"/>
            </p:cNvSpPr>
            <p:nvPr/>
          </p:nvSpPr>
          <p:spPr bwMode="auto">
            <a:xfrm>
              <a:off x="4975" y="2616"/>
              <a:ext cx="552" cy="231"/>
            </a:xfrm>
            <a:prstGeom prst="rect">
              <a:avLst/>
            </a:prstGeom>
            <a:noFill/>
            <a:ln w="25400" algn="ctr">
              <a:noFill/>
              <a:miter lim="800000"/>
              <a:headEnd/>
              <a:tailEnd/>
            </a:ln>
          </p:spPr>
          <p:txBody>
            <a:bodyPr>
              <a:spAutoFit/>
            </a:bodyPr>
            <a:lstStyle/>
            <a:p>
              <a:r>
                <a:rPr lang="en-US" sz="1800">
                  <a:solidFill>
                    <a:srgbClr val="000000"/>
                  </a:solidFill>
                </a:rPr>
                <a:t>2.66</a:t>
              </a:r>
              <a:r>
                <a:rPr lang="en-US" sz="800">
                  <a:solidFill>
                    <a:srgbClr val="000000"/>
                  </a:solidFill>
                </a:rPr>
                <a:t> </a:t>
              </a:r>
              <a:r>
                <a:rPr lang="en-US" sz="1800">
                  <a:solidFill>
                    <a:srgbClr val="000000"/>
                  </a:solidFill>
                </a:rPr>
                <a:t>Å</a:t>
              </a:r>
            </a:p>
          </p:txBody>
        </p:sp>
      </p:grpSp>
      <p:sp>
        <p:nvSpPr>
          <p:cNvPr id="21511" name="Text Box 3"/>
          <p:cNvSpPr txBox="1">
            <a:spLocks noChangeAspect="1" noChangeArrowheads="1"/>
          </p:cNvSpPr>
          <p:nvPr/>
        </p:nvSpPr>
        <p:spPr bwMode="auto">
          <a:xfrm>
            <a:off x="638175" y="142875"/>
            <a:ext cx="7620000" cy="762000"/>
          </a:xfrm>
          <a:prstGeom prst="rect">
            <a:avLst/>
          </a:prstGeom>
          <a:noFill/>
          <a:ln w="9525" algn="ctr">
            <a:noFill/>
            <a:miter lim="800000"/>
            <a:headEnd/>
            <a:tailEnd/>
          </a:ln>
        </p:spPr>
        <p:txBody>
          <a:bodyPr lIns="79553" tIns="39776" rIns="79553" bIns="39776"/>
          <a:lstStyle/>
          <a:p>
            <a:pPr algn="ctr"/>
            <a:r>
              <a:rPr lang="en-US" b="1" dirty="0">
                <a:solidFill>
                  <a:srgbClr val="002060"/>
                </a:solidFill>
              </a:rPr>
              <a:t>Control Variable</a:t>
            </a:r>
            <a:r>
              <a:rPr lang="en-US" sz="2400" b="1" u="sng" dirty="0">
                <a:solidFill>
                  <a:srgbClr val="002060"/>
                </a:solidFill>
              </a:rPr>
              <a:t/>
            </a:r>
            <a:br>
              <a:rPr lang="en-US" sz="2400" b="1" u="sng" dirty="0">
                <a:solidFill>
                  <a:srgbClr val="002060"/>
                </a:solidFill>
              </a:rPr>
            </a:br>
            <a:r>
              <a:rPr lang="en-US" sz="3200" b="1" dirty="0">
                <a:solidFill>
                  <a:schemeClr val="accent2">
                    <a:lumMod val="75000"/>
                  </a:schemeClr>
                </a:solidFill>
              </a:rPr>
              <a:t>Channel Contents </a:t>
            </a:r>
            <a:r>
              <a:rPr lang="en-US" sz="2400" dirty="0">
                <a:solidFill>
                  <a:schemeClr val="accent2">
                    <a:lumMod val="75000"/>
                  </a:schemeClr>
                </a:solidFill>
              </a:rPr>
              <a:t>(occupancy)</a:t>
            </a:r>
            <a:r>
              <a:rPr lang="en-US" sz="2800" dirty="0">
                <a:solidFill>
                  <a:schemeClr val="accent2">
                    <a:lumMod val="75000"/>
                  </a:schemeClr>
                </a:solidFill>
              </a:rPr>
              <a:t> </a:t>
            </a:r>
            <a:r>
              <a:rPr lang="en-US" dirty="0">
                <a:solidFill>
                  <a:schemeClr val="accent2">
                    <a:lumMod val="75000"/>
                  </a:schemeClr>
                </a:solidFill>
              </a:rPr>
              <a:t/>
            </a:r>
            <a:br>
              <a:rPr lang="en-US" dirty="0">
                <a:solidFill>
                  <a:schemeClr val="accent2">
                    <a:lumMod val="75000"/>
                  </a:schemeClr>
                </a:solidFill>
              </a:rPr>
            </a:br>
            <a:r>
              <a:rPr lang="en-US" dirty="0">
                <a:solidFill>
                  <a:srgbClr val="002060"/>
                </a:solidFill>
              </a:rPr>
              <a:t>depends on </a:t>
            </a:r>
            <a:br>
              <a:rPr lang="en-US" dirty="0">
                <a:solidFill>
                  <a:srgbClr val="002060"/>
                </a:solidFill>
              </a:rPr>
            </a:br>
            <a:r>
              <a:rPr lang="en-US" sz="2000" b="1" dirty="0">
                <a:solidFill>
                  <a:srgbClr val="19066A"/>
                </a:solidFill>
              </a:rPr>
              <a:t>Protein Polarization </a:t>
            </a:r>
            <a:r>
              <a:rPr lang="en-US" sz="2000" dirty="0" smtClean="0">
                <a:solidFill>
                  <a:srgbClr val="19066A"/>
                </a:solidFill>
              </a:rPr>
              <a:t>(re-solvation)</a:t>
            </a:r>
            <a:endParaRPr lang="en-US" dirty="0">
              <a:solidFill>
                <a:srgbClr val="19066A"/>
              </a:solidFill>
            </a:endParaRPr>
          </a:p>
          <a:p>
            <a:endParaRPr lang="en-US" sz="2000" dirty="0">
              <a:solidFill>
                <a:srgbClr val="000000"/>
              </a:solidFill>
            </a:endParaRPr>
          </a:p>
        </p:txBody>
      </p:sp>
    </p:spTree>
    <p:extLst>
      <p:ext uri="{BB962C8B-B14F-4D97-AF65-F5344CB8AC3E}">
        <p14:creationId xmlns:p14="http://schemas.microsoft.com/office/powerpoint/2010/main" val="25562230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39738" y="292100"/>
            <a:ext cx="8229600" cy="5572125"/>
          </a:xfrm>
        </p:spPr>
        <p:txBody>
          <a:bodyPr/>
          <a:lstStyle/>
          <a:p>
            <a:pPr eaLnBrk="1" hangingPunct="1"/>
            <a:r>
              <a:rPr lang="en-US" sz="3600" b="1" u="sng" dirty="0" smtClean="0">
                <a:solidFill>
                  <a:srgbClr val="19066A"/>
                </a:solidFill>
              </a:rPr>
              <a:t>Channel Diameter</a:t>
            </a:r>
            <a:r>
              <a:rPr lang="en-US" sz="3600" b="1" dirty="0" smtClean="0">
                <a:solidFill>
                  <a:srgbClr val="19066A"/>
                </a:solidFill>
              </a:rPr>
              <a:t> </a:t>
            </a:r>
            <a:r>
              <a:rPr lang="en-US" sz="3200" b="1" dirty="0" smtClean="0">
                <a:solidFill>
                  <a:srgbClr val="19066A"/>
                </a:solidFill>
              </a:rPr>
              <a:t/>
            </a:r>
            <a:br>
              <a:rPr lang="en-US" sz="3200" b="1" dirty="0" smtClean="0">
                <a:solidFill>
                  <a:srgbClr val="19066A"/>
                </a:solidFill>
              </a:rPr>
            </a:br>
            <a:r>
              <a:rPr lang="en-US" sz="2800" dirty="0" smtClean="0">
                <a:solidFill>
                  <a:srgbClr val="19066A"/>
                </a:solidFill>
              </a:rPr>
              <a:t>and </a:t>
            </a:r>
            <a:r>
              <a:rPr lang="en-US" sz="3200" b="1" dirty="0" smtClean="0">
                <a:solidFill>
                  <a:srgbClr val="19066A"/>
                </a:solidFill>
              </a:rPr>
              <a:t/>
            </a:r>
            <a:br>
              <a:rPr lang="en-US" sz="3200" b="1" dirty="0" smtClean="0">
                <a:solidFill>
                  <a:srgbClr val="19066A"/>
                </a:solidFill>
              </a:rPr>
            </a:br>
            <a:r>
              <a:rPr lang="en-US" sz="3600" b="1" u="sng" dirty="0" smtClean="0">
                <a:solidFill>
                  <a:srgbClr val="19066A"/>
                </a:solidFill>
              </a:rPr>
              <a:t>Dielectric Coefficient</a:t>
            </a:r>
            <a:r>
              <a:rPr lang="en-US" sz="3600" b="1" dirty="0" smtClean="0">
                <a:solidFill>
                  <a:srgbClr val="19066A"/>
                </a:solidFill>
              </a:rPr>
              <a:t> </a:t>
            </a:r>
            <a:r>
              <a:rPr lang="en-US" sz="3200" b="1" dirty="0" smtClean="0">
                <a:solidFill>
                  <a:srgbClr val="19066A"/>
                </a:solidFill>
              </a:rPr>
              <a:t/>
            </a:r>
            <a:br>
              <a:rPr lang="en-US" sz="3200" b="1" dirty="0" smtClean="0">
                <a:solidFill>
                  <a:srgbClr val="19066A"/>
                </a:solidFill>
              </a:rPr>
            </a:br>
            <a:r>
              <a:rPr lang="en-US" sz="2800" dirty="0" smtClean="0">
                <a:solidFill>
                  <a:srgbClr val="19066A"/>
                </a:solidFill>
              </a:rPr>
              <a:t>emerge as</a:t>
            </a:r>
            <a:r>
              <a:rPr lang="en-US" sz="4000" b="1" dirty="0" smtClean="0">
                <a:solidFill>
                  <a:srgbClr val="19066A"/>
                </a:solidFill>
              </a:rPr>
              <a:t/>
            </a:r>
            <a:br>
              <a:rPr lang="en-US" sz="4000" b="1" dirty="0" smtClean="0">
                <a:solidFill>
                  <a:srgbClr val="19066A"/>
                </a:solidFill>
              </a:rPr>
            </a:br>
            <a:r>
              <a:rPr lang="en-US" sz="3600" b="1" dirty="0" smtClean="0">
                <a:solidFill>
                  <a:srgbClr val="19066A"/>
                </a:solidFill>
              </a:rPr>
              <a:t>Orthogonal Control Variables</a:t>
            </a:r>
            <a:r>
              <a:rPr lang="en-US" sz="4000" b="1" dirty="0" smtClean="0">
                <a:solidFill>
                  <a:srgbClr val="19066A"/>
                </a:solidFill>
              </a:rPr>
              <a:t>*</a:t>
            </a:r>
            <a:r>
              <a:rPr lang="en-US" sz="4000" b="1" u="sng" dirty="0" smtClean="0">
                <a:solidFill>
                  <a:srgbClr val="19066A"/>
                </a:solidFill>
              </a:rPr>
              <a:t/>
            </a:r>
            <a:br>
              <a:rPr lang="en-US" sz="4000" b="1" u="sng" dirty="0" smtClean="0">
                <a:solidFill>
                  <a:srgbClr val="19066A"/>
                </a:solidFill>
              </a:rPr>
            </a:br>
            <a:r>
              <a:rPr lang="en-US" sz="2400" dirty="0" smtClean="0">
                <a:solidFill>
                  <a:srgbClr val="19066A"/>
                </a:solidFill>
              </a:rPr>
              <a:t> in simulations of the Na channel,</a:t>
            </a:r>
            <a:br>
              <a:rPr lang="en-US" sz="2400" dirty="0" smtClean="0">
                <a:solidFill>
                  <a:srgbClr val="19066A"/>
                </a:solidFill>
              </a:rPr>
            </a:br>
            <a:r>
              <a:rPr lang="en-US" sz="2400" dirty="0" smtClean="0">
                <a:solidFill>
                  <a:srgbClr val="19066A"/>
                </a:solidFill>
              </a:rPr>
              <a:t>but not the Ca channel.</a:t>
            </a:r>
            <a:br>
              <a:rPr lang="en-US" sz="2400" dirty="0" smtClean="0">
                <a:solidFill>
                  <a:srgbClr val="19066A"/>
                </a:solidFill>
              </a:rPr>
            </a:br>
            <a:r>
              <a:rPr lang="en-US" sz="2400" dirty="0" smtClean="0">
                <a:solidFill>
                  <a:srgbClr val="19066A"/>
                </a:solidFill>
              </a:rPr>
              <a:t/>
            </a:r>
            <a:br>
              <a:rPr lang="en-US" sz="2400" dirty="0" smtClean="0">
                <a:solidFill>
                  <a:srgbClr val="19066A"/>
                </a:solidFill>
              </a:rPr>
            </a:br>
            <a:r>
              <a:rPr lang="en-US" sz="2400" dirty="0" smtClean="0">
                <a:solidFill>
                  <a:srgbClr val="19066A"/>
                </a:solidFill>
              </a:rPr>
              <a:t/>
            </a:r>
            <a:br>
              <a:rPr lang="en-US" sz="2400" dirty="0" smtClean="0">
                <a:solidFill>
                  <a:srgbClr val="19066A"/>
                </a:solidFill>
              </a:rPr>
            </a:br>
            <a:r>
              <a:rPr lang="en-US" sz="2400" dirty="0" smtClean="0">
                <a:solidFill>
                  <a:srgbClr val="19066A"/>
                </a:solidFill>
              </a:rPr>
              <a:t>*</a:t>
            </a:r>
            <a:r>
              <a:rPr lang="en-US" sz="2400" i="1" dirty="0" smtClean="0">
                <a:solidFill>
                  <a:srgbClr val="19066A"/>
                </a:solidFill>
              </a:rPr>
              <a:t>These emerge as </a:t>
            </a:r>
            <a:r>
              <a:rPr lang="en-US" sz="2400" i="1" u="sng" dirty="0" smtClean="0">
                <a:solidFill>
                  <a:srgbClr val="19066A"/>
                </a:solidFill>
              </a:rPr>
              <a:t>outputs</a:t>
            </a:r>
            <a:r>
              <a:rPr lang="en-US" sz="2400" i="1" dirty="0" smtClean="0">
                <a:solidFill>
                  <a:srgbClr val="19066A"/>
                </a:solidFill>
              </a:rPr>
              <a:t>. They are </a:t>
            </a:r>
            <a:r>
              <a:rPr lang="en-US" sz="2400" i="1" u="sng" dirty="0" smtClean="0">
                <a:solidFill>
                  <a:srgbClr val="19066A"/>
                </a:solidFill>
              </a:rPr>
              <a:t>not inputs</a:t>
            </a:r>
            <a:r>
              <a:rPr lang="en-US" sz="2400" i="1" dirty="0" smtClean="0">
                <a:solidFill>
                  <a:srgbClr val="19066A"/>
                </a:solidFill>
              </a:rPr>
              <a:t>.</a:t>
            </a:r>
          </a:p>
        </p:txBody>
      </p:sp>
      <p:sp>
        <p:nvSpPr>
          <p:cNvPr id="217091" name="Slide Number Placeholder 5"/>
          <p:cNvSpPr>
            <a:spLocks noGrp="1"/>
          </p:cNvSpPr>
          <p:nvPr>
            <p:ph type="sldNum" sz="quarter" idx="12"/>
          </p:nvPr>
        </p:nvSpPr>
        <p:spPr>
          <a:noFill/>
        </p:spPr>
        <p:txBody>
          <a:bodyPr/>
          <a:lstStyle/>
          <a:p>
            <a:fld id="{F30EDA63-534A-4615-BC37-2346938F352D}" type="slidenum">
              <a:rPr lang="en-US" smtClean="0">
                <a:solidFill>
                  <a:srgbClr val="000000"/>
                </a:solidFill>
                <a:cs typeface="Arial" pitchFamily="34" charset="0"/>
              </a:rPr>
              <a:pPr/>
              <a:t>55</a:t>
            </a:fld>
            <a:endParaRPr lang="en-US" smtClean="0">
              <a:solidFill>
                <a:srgbClr val="000000"/>
              </a:solidFill>
              <a:cs typeface="Arial" pitchFamily="34" charset="0"/>
            </a:endParaRPr>
          </a:p>
        </p:txBody>
      </p:sp>
      <p:grpSp>
        <p:nvGrpSpPr>
          <p:cNvPr id="217092" name="Group 11"/>
          <p:cNvGrpSpPr>
            <a:grpSpLocks/>
          </p:cNvGrpSpPr>
          <p:nvPr/>
        </p:nvGrpSpPr>
        <p:grpSpPr bwMode="auto">
          <a:xfrm>
            <a:off x="369888" y="446088"/>
            <a:ext cx="2171700" cy="736600"/>
            <a:chOff x="370457" y="446566"/>
            <a:chExt cx="2170724" cy="735747"/>
          </a:xfrm>
        </p:grpSpPr>
        <p:sp>
          <p:nvSpPr>
            <p:cNvPr id="217097" name="TextBox 3"/>
            <p:cNvSpPr txBox="1">
              <a:spLocks noChangeArrowheads="1"/>
            </p:cNvSpPr>
            <p:nvPr/>
          </p:nvSpPr>
          <p:spPr bwMode="auto">
            <a:xfrm>
              <a:off x="370457" y="455521"/>
              <a:ext cx="1935126" cy="707886"/>
            </a:xfrm>
            <a:prstGeom prst="rect">
              <a:avLst/>
            </a:prstGeom>
            <a:noFill/>
            <a:ln w="9525">
              <a:noFill/>
              <a:miter lim="800000"/>
              <a:headEnd/>
              <a:tailEnd/>
            </a:ln>
          </p:spPr>
          <p:txBody>
            <a:bodyPr>
              <a:spAutoFit/>
            </a:bodyPr>
            <a:lstStyle/>
            <a:p>
              <a:pPr algn="ctr"/>
              <a:r>
                <a:rPr lang="en-US" sz="2000" b="1" i="1">
                  <a:solidFill>
                    <a:srgbClr val="FF0000"/>
                  </a:solidFill>
                </a:rPr>
                <a:t>Static Structure </a:t>
              </a:r>
            </a:p>
          </p:txBody>
        </p:sp>
        <p:sp>
          <p:nvSpPr>
            <p:cNvPr id="217098" name="Oval 5"/>
            <p:cNvSpPr>
              <a:spLocks noChangeArrowheads="1"/>
            </p:cNvSpPr>
            <p:nvPr/>
          </p:nvSpPr>
          <p:spPr bwMode="auto">
            <a:xfrm>
              <a:off x="531626" y="446566"/>
              <a:ext cx="1648047" cy="735747"/>
            </a:xfrm>
            <a:prstGeom prst="ellipse">
              <a:avLst/>
            </a:prstGeom>
            <a:noFill/>
            <a:ln w="25400" algn="ctr">
              <a:solidFill>
                <a:srgbClr val="FF0000"/>
              </a:solidFill>
              <a:round/>
              <a:headEnd/>
              <a:tailEnd/>
            </a:ln>
          </p:spPr>
          <p:txBody>
            <a:bodyPr tIns="137160" bIns="137160">
              <a:spAutoFit/>
            </a:bodyPr>
            <a:lstStyle/>
            <a:p>
              <a:pPr algn="ctr" eaLnBrk="0" hangingPunct="0">
                <a:spcBef>
                  <a:spcPct val="50000"/>
                </a:spcBef>
              </a:pPr>
              <a:endParaRPr lang="en-US">
                <a:solidFill>
                  <a:srgbClr val="000000"/>
                </a:solidFill>
              </a:endParaRPr>
            </a:p>
          </p:txBody>
        </p:sp>
        <p:cxnSp>
          <p:nvCxnSpPr>
            <p:cNvPr id="217099" name="Straight Arrow Connector 8"/>
            <p:cNvCxnSpPr>
              <a:cxnSpLocks noChangeShapeType="1"/>
            </p:cNvCxnSpPr>
            <p:nvPr/>
          </p:nvCxnSpPr>
          <p:spPr bwMode="auto">
            <a:xfrm>
              <a:off x="2115879" y="946298"/>
              <a:ext cx="425302" cy="138223"/>
            </a:xfrm>
            <a:prstGeom prst="straightConnector1">
              <a:avLst/>
            </a:prstGeom>
            <a:noFill/>
            <a:ln w="12700" algn="ctr">
              <a:solidFill>
                <a:srgbClr val="FF0000"/>
              </a:solidFill>
              <a:round/>
              <a:headEnd/>
              <a:tailEnd type="arrow" w="med" len="med"/>
            </a:ln>
          </p:spPr>
        </p:cxnSp>
      </p:grpSp>
      <p:grpSp>
        <p:nvGrpSpPr>
          <p:cNvPr id="217093" name="Group 12"/>
          <p:cNvGrpSpPr>
            <a:grpSpLocks/>
          </p:cNvGrpSpPr>
          <p:nvPr/>
        </p:nvGrpSpPr>
        <p:grpSpPr bwMode="auto">
          <a:xfrm>
            <a:off x="6677025" y="673100"/>
            <a:ext cx="2309813" cy="1262063"/>
            <a:chOff x="17725" y="446566"/>
            <a:chExt cx="2310548" cy="1261732"/>
          </a:xfrm>
        </p:grpSpPr>
        <p:sp>
          <p:nvSpPr>
            <p:cNvPr id="217094" name="TextBox 13"/>
            <p:cNvSpPr txBox="1">
              <a:spLocks noChangeArrowheads="1"/>
            </p:cNvSpPr>
            <p:nvPr/>
          </p:nvSpPr>
          <p:spPr bwMode="auto">
            <a:xfrm>
              <a:off x="393146" y="463095"/>
              <a:ext cx="1935127" cy="707886"/>
            </a:xfrm>
            <a:prstGeom prst="rect">
              <a:avLst/>
            </a:prstGeom>
            <a:noFill/>
            <a:ln w="9525">
              <a:noFill/>
              <a:miter lim="800000"/>
              <a:headEnd/>
              <a:tailEnd/>
            </a:ln>
          </p:spPr>
          <p:txBody>
            <a:bodyPr>
              <a:spAutoFit/>
            </a:bodyPr>
            <a:lstStyle/>
            <a:p>
              <a:pPr algn="ctr"/>
              <a:r>
                <a:rPr lang="en-US" sz="2000" b="1" i="1">
                  <a:solidFill>
                    <a:srgbClr val="FF0000"/>
                  </a:solidFill>
                </a:rPr>
                <a:t>Dynamic Structure </a:t>
              </a:r>
            </a:p>
          </p:txBody>
        </p:sp>
        <p:sp>
          <p:nvSpPr>
            <p:cNvPr id="217095" name="Oval 14"/>
            <p:cNvSpPr>
              <a:spLocks noChangeArrowheads="1"/>
            </p:cNvSpPr>
            <p:nvPr/>
          </p:nvSpPr>
          <p:spPr bwMode="auto">
            <a:xfrm>
              <a:off x="531626" y="446566"/>
              <a:ext cx="1648047" cy="735747"/>
            </a:xfrm>
            <a:prstGeom prst="ellipse">
              <a:avLst/>
            </a:prstGeom>
            <a:noFill/>
            <a:ln w="25400" algn="ctr">
              <a:solidFill>
                <a:srgbClr val="FF0000"/>
              </a:solidFill>
              <a:round/>
              <a:headEnd/>
              <a:tailEnd/>
            </a:ln>
          </p:spPr>
          <p:txBody>
            <a:bodyPr tIns="137160" bIns="137160">
              <a:spAutoFit/>
            </a:bodyPr>
            <a:lstStyle/>
            <a:p>
              <a:pPr algn="ctr" eaLnBrk="0" hangingPunct="0">
                <a:spcBef>
                  <a:spcPct val="50000"/>
                </a:spcBef>
              </a:pPr>
              <a:endParaRPr lang="en-US">
                <a:solidFill>
                  <a:srgbClr val="000000"/>
                </a:solidFill>
              </a:endParaRPr>
            </a:p>
          </p:txBody>
        </p:sp>
        <p:cxnSp>
          <p:nvCxnSpPr>
            <p:cNvPr id="217096" name="Straight Arrow Connector 15"/>
            <p:cNvCxnSpPr>
              <a:cxnSpLocks noChangeShapeType="1"/>
              <a:stCxn id="217095" idx="3"/>
            </p:cNvCxnSpPr>
            <p:nvPr/>
          </p:nvCxnSpPr>
          <p:spPr bwMode="auto">
            <a:xfrm rot="5400000">
              <a:off x="78485" y="1013805"/>
              <a:ext cx="633733" cy="755253"/>
            </a:xfrm>
            <a:prstGeom prst="straightConnector1">
              <a:avLst/>
            </a:prstGeom>
            <a:noFill/>
            <a:ln w="12700" algn="ctr">
              <a:solidFill>
                <a:srgbClr val="FF0000"/>
              </a:solidFill>
              <a:round/>
              <a:headEnd/>
              <a:tailEnd type="arrow" w="med" len="med"/>
            </a:ln>
          </p:spPr>
        </p:cxnSp>
      </p:grpSp>
    </p:spTree>
    <p:extLst>
      <p:ext uri="{BB962C8B-B14F-4D97-AF65-F5344CB8AC3E}">
        <p14:creationId xmlns:p14="http://schemas.microsoft.com/office/powerpoint/2010/main" val="17817684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39738" y="292100"/>
            <a:ext cx="8229600" cy="5572125"/>
          </a:xfrm>
        </p:spPr>
        <p:txBody>
          <a:bodyPr/>
          <a:lstStyle/>
          <a:p>
            <a:pPr eaLnBrk="1" hangingPunct="1"/>
            <a:r>
              <a:rPr lang="en-US" sz="3600" b="1" u="sng" dirty="0" smtClean="0">
                <a:solidFill>
                  <a:srgbClr val="19066A"/>
                </a:solidFill>
              </a:rPr>
              <a:t>Structure</a:t>
            </a:r>
            <a:r>
              <a:rPr lang="en-US" sz="3200" b="1" dirty="0" smtClean="0">
                <a:solidFill>
                  <a:srgbClr val="19066A"/>
                </a:solidFill>
              </a:rPr>
              <a:t/>
            </a:r>
            <a:br>
              <a:rPr lang="en-US" sz="3200" b="1" dirty="0" smtClean="0">
                <a:solidFill>
                  <a:srgbClr val="19066A"/>
                </a:solidFill>
              </a:rPr>
            </a:br>
            <a:r>
              <a:rPr lang="en-US" sz="2800" dirty="0" smtClean="0">
                <a:solidFill>
                  <a:srgbClr val="19066A"/>
                </a:solidFill>
              </a:rPr>
              <a:t>and </a:t>
            </a:r>
            <a:r>
              <a:rPr lang="en-US" sz="3200" b="1" dirty="0" smtClean="0">
                <a:solidFill>
                  <a:srgbClr val="19066A"/>
                </a:solidFill>
              </a:rPr>
              <a:t/>
            </a:r>
            <a:br>
              <a:rPr lang="en-US" sz="3200" b="1" dirty="0" smtClean="0">
                <a:solidFill>
                  <a:srgbClr val="19066A"/>
                </a:solidFill>
              </a:rPr>
            </a:br>
            <a:r>
              <a:rPr lang="en-US" sz="3600" b="1" u="sng" dirty="0" smtClean="0">
                <a:solidFill>
                  <a:srgbClr val="19066A"/>
                </a:solidFill>
              </a:rPr>
              <a:t>Dehydration/Re-solvation</a:t>
            </a:r>
            <a:r>
              <a:rPr lang="en-US" sz="3200" b="1" dirty="0" smtClean="0">
                <a:solidFill>
                  <a:srgbClr val="19066A"/>
                </a:solidFill>
              </a:rPr>
              <a:t/>
            </a:r>
            <a:br>
              <a:rPr lang="en-US" sz="3200" b="1" dirty="0" smtClean="0">
                <a:solidFill>
                  <a:srgbClr val="19066A"/>
                </a:solidFill>
              </a:rPr>
            </a:br>
            <a:r>
              <a:rPr lang="en-US" sz="2800" dirty="0" smtClean="0">
                <a:solidFill>
                  <a:srgbClr val="19066A"/>
                </a:solidFill>
              </a:rPr>
              <a:t>emerge as</a:t>
            </a:r>
            <a:r>
              <a:rPr lang="en-US" sz="4000" b="1" dirty="0" smtClean="0">
                <a:solidFill>
                  <a:srgbClr val="19066A"/>
                </a:solidFill>
              </a:rPr>
              <a:t/>
            </a:r>
            <a:br>
              <a:rPr lang="en-US" sz="4000" b="1" dirty="0" smtClean="0">
                <a:solidFill>
                  <a:srgbClr val="19066A"/>
                </a:solidFill>
              </a:rPr>
            </a:br>
            <a:r>
              <a:rPr lang="en-US" sz="3600" b="1" dirty="0" smtClean="0">
                <a:solidFill>
                  <a:srgbClr val="19066A"/>
                </a:solidFill>
              </a:rPr>
              <a:t>Orthogonal Control Variables</a:t>
            </a:r>
            <a:r>
              <a:rPr lang="en-US" sz="4000" b="1" dirty="0" smtClean="0">
                <a:solidFill>
                  <a:srgbClr val="19066A"/>
                </a:solidFill>
              </a:rPr>
              <a:t>*</a:t>
            </a:r>
            <a:r>
              <a:rPr lang="en-US" sz="4000" b="1" u="sng" dirty="0" smtClean="0">
                <a:solidFill>
                  <a:srgbClr val="19066A"/>
                </a:solidFill>
              </a:rPr>
              <a:t/>
            </a:r>
            <a:br>
              <a:rPr lang="en-US" sz="4000" b="1" u="sng" dirty="0" smtClean="0">
                <a:solidFill>
                  <a:srgbClr val="19066A"/>
                </a:solidFill>
              </a:rPr>
            </a:br>
            <a:r>
              <a:rPr lang="en-US" sz="2400" dirty="0" smtClean="0">
                <a:solidFill>
                  <a:srgbClr val="19066A"/>
                </a:solidFill>
              </a:rPr>
              <a:t> in simulations of the Na channel,</a:t>
            </a:r>
            <a:br>
              <a:rPr lang="en-US" sz="2400" dirty="0" smtClean="0">
                <a:solidFill>
                  <a:srgbClr val="19066A"/>
                </a:solidFill>
              </a:rPr>
            </a:br>
            <a:r>
              <a:rPr lang="en-US" sz="2400" dirty="0" smtClean="0">
                <a:solidFill>
                  <a:srgbClr val="19066A"/>
                </a:solidFill>
              </a:rPr>
              <a:t>but not the Ca channel.</a:t>
            </a:r>
            <a:br>
              <a:rPr lang="en-US" sz="2400" dirty="0" smtClean="0">
                <a:solidFill>
                  <a:srgbClr val="19066A"/>
                </a:solidFill>
              </a:rPr>
            </a:br>
            <a:r>
              <a:rPr lang="en-US" sz="2400" dirty="0" smtClean="0">
                <a:solidFill>
                  <a:srgbClr val="19066A"/>
                </a:solidFill>
              </a:rPr>
              <a:t/>
            </a:r>
            <a:br>
              <a:rPr lang="en-US" sz="2400" dirty="0" smtClean="0">
                <a:solidFill>
                  <a:srgbClr val="19066A"/>
                </a:solidFill>
              </a:rPr>
            </a:br>
            <a:r>
              <a:rPr lang="en-US" sz="2400" dirty="0" smtClean="0">
                <a:solidFill>
                  <a:srgbClr val="19066A"/>
                </a:solidFill>
              </a:rPr>
              <a:t/>
            </a:r>
            <a:br>
              <a:rPr lang="en-US" sz="2400" dirty="0" smtClean="0">
                <a:solidFill>
                  <a:srgbClr val="19066A"/>
                </a:solidFill>
              </a:rPr>
            </a:br>
            <a:r>
              <a:rPr lang="en-US" sz="2400" dirty="0" smtClean="0">
                <a:solidFill>
                  <a:srgbClr val="19066A"/>
                </a:solidFill>
              </a:rPr>
              <a:t>*</a:t>
            </a:r>
            <a:r>
              <a:rPr lang="en-US" sz="2400" i="1" dirty="0" smtClean="0">
                <a:solidFill>
                  <a:srgbClr val="19066A"/>
                </a:solidFill>
              </a:rPr>
              <a:t>These emerge as </a:t>
            </a:r>
            <a:r>
              <a:rPr lang="en-US" sz="2400" i="1" u="sng" dirty="0" smtClean="0">
                <a:solidFill>
                  <a:srgbClr val="19066A"/>
                </a:solidFill>
              </a:rPr>
              <a:t>outputs</a:t>
            </a:r>
            <a:r>
              <a:rPr lang="en-US" sz="2400" i="1" dirty="0" smtClean="0">
                <a:solidFill>
                  <a:srgbClr val="19066A"/>
                </a:solidFill>
              </a:rPr>
              <a:t>. They are </a:t>
            </a:r>
            <a:r>
              <a:rPr lang="en-US" sz="2400" i="1" u="sng" dirty="0" smtClean="0">
                <a:solidFill>
                  <a:srgbClr val="19066A"/>
                </a:solidFill>
              </a:rPr>
              <a:t>not inputs</a:t>
            </a:r>
            <a:r>
              <a:rPr lang="en-US" sz="2400" i="1" dirty="0" smtClean="0">
                <a:solidFill>
                  <a:srgbClr val="19066A"/>
                </a:solidFill>
              </a:rPr>
              <a:t>.</a:t>
            </a:r>
          </a:p>
        </p:txBody>
      </p:sp>
      <p:sp>
        <p:nvSpPr>
          <p:cNvPr id="217091" name="Slide Number Placeholder 5"/>
          <p:cNvSpPr>
            <a:spLocks noGrp="1"/>
          </p:cNvSpPr>
          <p:nvPr>
            <p:ph type="sldNum" sz="quarter" idx="12"/>
          </p:nvPr>
        </p:nvSpPr>
        <p:spPr>
          <a:noFill/>
        </p:spPr>
        <p:txBody>
          <a:bodyPr/>
          <a:lstStyle/>
          <a:p>
            <a:fld id="{F30EDA63-534A-4615-BC37-2346938F352D}" type="slidenum">
              <a:rPr lang="en-US" smtClean="0">
                <a:solidFill>
                  <a:srgbClr val="000000"/>
                </a:solidFill>
                <a:cs typeface="Arial" pitchFamily="34" charset="0"/>
              </a:rPr>
              <a:pPr/>
              <a:t>56</a:t>
            </a:fld>
            <a:endParaRPr lang="en-US" smtClean="0">
              <a:solidFill>
                <a:srgbClr val="000000"/>
              </a:solidFill>
              <a:cs typeface="Arial" pitchFamily="34" charset="0"/>
            </a:endParaRPr>
          </a:p>
        </p:txBody>
      </p:sp>
      <p:grpSp>
        <p:nvGrpSpPr>
          <p:cNvPr id="217092" name="Group 11"/>
          <p:cNvGrpSpPr>
            <a:grpSpLocks/>
          </p:cNvGrpSpPr>
          <p:nvPr/>
        </p:nvGrpSpPr>
        <p:grpSpPr bwMode="auto">
          <a:xfrm>
            <a:off x="1178100" y="395288"/>
            <a:ext cx="2308050" cy="736600"/>
            <a:chOff x="388086" y="446566"/>
            <a:chExt cx="2307013" cy="735747"/>
          </a:xfrm>
        </p:grpSpPr>
        <p:sp>
          <p:nvSpPr>
            <p:cNvPr id="217097" name="TextBox 3"/>
            <p:cNvSpPr txBox="1">
              <a:spLocks noChangeArrowheads="1"/>
            </p:cNvSpPr>
            <p:nvPr/>
          </p:nvSpPr>
          <p:spPr bwMode="auto">
            <a:xfrm>
              <a:off x="388086" y="614616"/>
              <a:ext cx="1935126" cy="399647"/>
            </a:xfrm>
            <a:prstGeom prst="rect">
              <a:avLst/>
            </a:prstGeom>
            <a:noFill/>
            <a:ln w="9525">
              <a:noFill/>
              <a:miter lim="800000"/>
              <a:headEnd/>
              <a:tailEnd/>
            </a:ln>
          </p:spPr>
          <p:txBody>
            <a:bodyPr>
              <a:spAutoFit/>
            </a:bodyPr>
            <a:lstStyle/>
            <a:p>
              <a:pPr algn="ctr"/>
              <a:r>
                <a:rPr lang="en-US" sz="2000" b="1" i="1" dirty="0" smtClean="0">
                  <a:solidFill>
                    <a:srgbClr val="FF0000"/>
                  </a:solidFill>
                </a:rPr>
                <a:t>Diameter </a:t>
              </a:r>
              <a:endParaRPr lang="en-US" sz="2000" b="1" i="1" dirty="0">
                <a:solidFill>
                  <a:srgbClr val="FF0000"/>
                </a:solidFill>
              </a:endParaRPr>
            </a:p>
          </p:txBody>
        </p:sp>
        <p:sp>
          <p:nvSpPr>
            <p:cNvPr id="217098" name="Oval 5"/>
            <p:cNvSpPr>
              <a:spLocks noChangeArrowheads="1"/>
            </p:cNvSpPr>
            <p:nvPr/>
          </p:nvSpPr>
          <p:spPr bwMode="auto">
            <a:xfrm>
              <a:off x="531626" y="446566"/>
              <a:ext cx="1648047" cy="735747"/>
            </a:xfrm>
            <a:prstGeom prst="ellipse">
              <a:avLst/>
            </a:prstGeom>
            <a:noFill/>
            <a:ln w="25400" algn="ctr">
              <a:solidFill>
                <a:srgbClr val="FF0000"/>
              </a:solidFill>
              <a:round/>
              <a:headEnd/>
              <a:tailEnd/>
            </a:ln>
          </p:spPr>
          <p:txBody>
            <a:bodyPr tIns="137160" bIns="137160">
              <a:spAutoFit/>
            </a:bodyPr>
            <a:lstStyle/>
            <a:p>
              <a:pPr algn="ctr" eaLnBrk="0" hangingPunct="0">
                <a:spcBef>
                  <a:spcPct val="50000"/>
                </a:spcBef>
              </a:pPr>
              <a:endParaRPr lang="en-US">
                <a:solidFill>
                  <a:srgbClr val="000000"/>
                </a:solidFill>
              </a:endParaRPr>
            </a:p>
          </p:txBody>
        </p:sp>
        <p:cxnSp>
          <p:nvCxnSpPr>
            <p:cNvPr id="217099" name="Straight Arrow Connector 8"/>
            <p:cNvCxnSpPr>
              <a:cxnSpLocks noChangeShapeType="1"/>
            </p:cNvCxnSpPr>
            <p:nvPr/>
          </p:nvCxnSpPr>
          <p:spPr bwMode="auto">
            <a:xfrm>
              <a:off x="2115879" y="946298"/>
              <a:ext cx="579220" cy="147806"/>
            </a:xfrm>
            <a:prstGeom prst="straightConnector1">
              <a:avLst/>
            </a:prstGeom>
            <a:noFill/>
            <a:ln w="22225" algn="ctr">
              <a:solidFill>
                <a:srgbClr val="FF0000"/>
              </a:solidFill>
              <a:round/>
              <a:headEnd/>
              <a:tailEnd type="arrow" w="med" len="med"/>
            </a:ln>
          </p:spPr>
        </p:cxnSp>
      </p:grpSp>
      <p:grpSp>
        <p:nvGrpSpPr>
          <p:cNvPr id="217093" name="Group 12"/>
          <p:cNvGrpSpPr>
            <a:grpSpLocks/>
          </p:cNvGrpSpPr>
          <p:nvPr/>
        </p:nvGrpSpPr>
        <p:grpSpPr bwMode="auto">
          <a:xfrm>
            <a:off x="6677025" y="673100"/>
            <a:ext cx="2309813" cy="1262063"/>
            <a:chOff x="17725" y="446566"/>
            <a:chExt cx="2310548" cy="1261732"/>
          </a:xfrm>
        </p:grpSpPr>
        <p:sp>
          <p:nvSpPr>
            <p:cNvPr id="217094" name="TextBox 13"/>
            <p:cNvSpPr txBox="1">
              <a:spLocks noChangeArrowheads="1"/>
            </p:cNvSpPr>
            <p:nvPr/>
          </p:nvSpPr>
          <p:spPr bwMode="auto">
            <a:xfrm>
              <a:off x="393146" y="463095"/>
              <a:ext cx="1935127" cy="707700"/>
            </a:xfrm>
            <a:prstGeom prst="rect">
              <a:avLst/>
            </a:prstGeom>
            <a:noFill/>
            <a:ln w="22225" algn="ctr">
              <a:noFill/>
              <a:round/>
              <a:headEnd/>
              <a:tailEnd type="arrow" w="med" len="med"/>
            </a:ln>
          </p:spPr>
          <p:txBody>
            <a:bodyPr>
              <a:spAutoFit/>
            </a:bodyPr>
            <a:lstStyle/>
            <a:p>
              <a:pPr algn="ctr"/>
              <a:r>
                <a:rPr lang="en-US" sz="2000" b="1" i="1" dirty="0" smtClean="0">
                  <a:solidFill>
                    <a:srgbClr val="FF0000"/>
                  </a:solidFill>
                </a:rPr>
                <a:t>Dielectric constants </a:t>
              </a:r>
              <a:endParaRPr lang="en-US" sz="2000" b="1" i="1" dirty="0">
                <a:solidFill>
                  <a:srgbClr val="FF0000"/>
                </a:solidFill>
              </a:endParaRPr>
            </a:p>
          </p:txBody>
        </p:sp>
        <p:sp>
          <p:nvSpPr>
            <p:cNvPr id="217095" name="Oval 14"/>
            <p:cNvSpPr>
              <a:spLocks noChangeArrowheads="1"/>
            </p:cNvSpPr>
            <p:nvPr/>
          </p:nvSpPr>
          <p:spPr bwMode="auto">
            <a:xfrm>
              <a:off x="531626" y="446566"/>
              <a:ext cx="1648047" cy="735747"/>
            </a:xfrm>
            <a:prstGeom prst="ellipse">
              <a:avLst/>
            </a:prstGeom>
            <a:noFill/>
            <a:ln w="22225" algn="ctr">
              <a:solidFill>
                <a:srgbClr val="FF0000"/>
              </a:solidFill>
              <a:round/>
              <a:headEnd/>
              <a:tailEnd type="arrow" w="med" len="med"/>
            </a:ln>
          </p:spPr>
          <p:txBody>
            <a:bodyPr tIns="137160" bIns="137160">
              <a:spAutoFit/>
            </a:bodyPr>
            <a:lstStyle/>
            <a:p>
              <a:pPr algn="ctr" eaLnBrk="0" hangingPunct="0">
                <a:spcBef>
                  <a:spcPct val="50000"/>
                </a:spcBef>
              </a:pPr>
              <a:endParaRPr lang="en-US">
                <a:solidFill>
                  <a:srgbClr val="000000"/>
                </a:solidFill>
              </a:endParaRPr>
            </a:p>
          </p:txBody>
        </p:sp>
        <p:cxnSp>
          <p:nvCxnSpPr>
            <p:cNvPr id="217096" name="Straight Arrow Connector 15"/>
            <p:cNvCxnSpPr>
              <a:cxnSpLocks noChangeShapeType="1"/>
              <a:stCxn id="217095" idx="3"/>
            </p:cNvCxnSpPr>
            <p:nvPr/>
          </p:nvCxnSpPr>
          <p:spPr bwMode="auto">
            <a:xfrm rot="5400000">
              <a:off x="78485" y="1013805"/>
              <a:ext cx="633733" cy="755253"/>
            </a:xfrm>
            <a:prstGeom prst="straightConnector1">
              <a:avLst/>
            </a:prstGeom>
            <a:noFill/>
            <a:ln w="22225" algn="ctr">
              <a:solidFill>
                <a:srgbClr val="FF0000"/>
              </a:solidFill>
              <a:round/>
              <a:headEnd/>
              <a:tailEnd type="arrow" w="med" len="med"/>
            </a:ln>
          </p:spPr>
        </p:cxnSp>
      </p:grpSp>
    </p:spTree>
    <p:extLst>
      <p:ext uri="{BB962C8B-B14F-4D97-AF65-F5344CB8AC3E}">
        <p14:creationId xmlns:p14="http://schemas.microsoft.com/office/powerpoint/2010/main" val="1402844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341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DC57D830-0F23-427A-AD7A-DD417CB27D20}" type="slidenum">
              <a:rPr lang="en-US" sz="1400" smtClean="0">
                <a:solidFill>
                  <a:srgbClr val="000000"/>
                </a:solidFill>
                <a:latin typeface="Times" pitchFamily="18" charset="0"/>
              </a:rPr>
              <a:pPr/>
              <a:t>57</a:t>
            </a:fld>
            <a:endParaRPr lang="en-US" sz="1400" smtClean="0">
              <a:solidFill>
                <a:srgbClr val="000000"/>
              </a:solidFill>
              <a:latin typeface="Times" pitchFamily="18" charset="0"/>
            </a:endParaRPr>
          </a:p>
        </p:txBody>
      </p:sp>
      <p:sp>
        <p:nvSpPr>
          <p:cNvPr id="134147" name="Rectangle 2"/>
          <p:cNvSpPr>
            <a:spLocks noChangeArrowheads="1"/>
          </p:cNvSpPr>
          <p:nvPr/>
        </p:nvSpPr>
        <p:spPr bwMode="auto">
          <a:xfrm>
            <a:off x="277813" y="758825"/>
            <a:ext cx="8736012"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smtClean="0">
                <a:solidFill>
                  <a:srgbClr val="000000"/>
                </a:solidFill>
              </a:rPr>
              <a:t>.</a:t>
            </a:r>
          </a:p>
          <a:p>
            <a:pPr algn="ctr"/>
            <a:endParaRPr lang="en-US" b="1" smtClean="0">
              <a:solidFill>
                <a:srgbClr val="000000"/>
              </a:solidFill>
            </a:endParaRPr>
          </a:p>
          <a:p>
            <a:pPr algn="ctr"/>
            <a:r>
              <a:rPr lang="en-US" sz="3200" b="1" u="sng" smtClean="0">
                <a:solidFill>
                  <a:srgbClr val="19066A"/>
                </a:solidFill>
              </a:rPr>
              <a:t>Reduced Models are Needed</a:t>
            </a:r>
            <a:br>
              <a:rPr lang="en-US" sz="3200" b="1" u="sng" smtClean="0">
                <a:solidFill>
                  <a:srgbClr val="19066A"/>
                </a:solidFill>
              </a:rPr>
            </a:br>
            <a:endParaRPr lang="en-US" sz="3200" b="1" u="sng" smtClean="0">
              <a:solidFill>
                <a:srgbClr val="19066A"/>
              </a:solidFill>
            </a:endParaRPr>
          </a:p>
          <a:p>
            <a:pPr algn="ctr"/>
            <a:r>
              <a:rPr lang="en-US" sz="2400" b="1" smtClean="0">
                <a:solidFill>
                  <a:srgbClr val="19066A"/>
                </a:solidFill>
              </a:rPr>
              <a:t>Reduced Models are Device Equations</a:t>
            </a:r>
            <a:endParaRPr lang="en-US" sz="1200" b="1" smtClean="0">
              <a:solidFill>
                <a:srgbClr val="19066A"/>
              </a:solidFill>
            </a:endParaRPr>
          </a:p>
          <a:p>
            <a:pPr algn="ctr"/>
            <a:r>
              <a:rPr lang="en-US" b="1" smtClean="0">
                <a:solidFill>
                  <a:srgbClr val="19066A"/>
                </a:solidFill>
              </a:rPr>
              <a:t>like Input Output Relations of Engineering  Systems.</a:t>
            </a:r>
          </a:p>
          <a:p>
            <a:pPr algn="ctr"/>
            <a:endParaRPr lang="en-US" b="1" smtClean="0">
              <a:solidFill>
                <a:srgbClr val="19066A"/>
              </a:solidFill>
            </a:endParaRPr>
          </a:p>
          <a:p>
            <a:pPr algn="ctr"/>
            <a:endParaRPr lang="en-US" smtClean="0">
              <a:solidFill>
                <a:srgbClr val="19066A"/>
              </a:solidFill>
            </a:endParaRPr>
          </a:p>
          <a:p>
            <a:pPr algn="ctr"/>
            <a:r>
              <a:rPr lang="en-US" smtClean="0">
                <a:solidFill>
                  <a:srgbClr val="19066A"/>
                </a:solidFill>
              </a:rPr>
              <a:t>The device equation is the mathematical </a:t>
            </a:r>
          </a:p>
          <a:p>
            <a:pPr algn="ctr"/>
            <a:r>
              <a:rPr lang="en-US" smtClean="0">
                <a:solidFill>
                  <a:srgbClr val="19066A"/>
                </a:solidFill>
              </a:rPr>
              <a:t>statement of how the system works.</a:t>
            </a:r>
          </a:p>
          <a:p>
            <a:pPr algn="ctr"/>
            <a:r>
              <a:rPr lang="en-US" sz="2400" b="1" smtClean="0">
                <a:solidFill>
                  <a:srgbClr val="19066A"/>
                </a:solidFill>
              </a:rPr>
              <a:t>Device Equations  describe ‘Slow  Variables’ </a:t>
            </a:r>
          </a:p>
          <a:p>
            <a:pPr algn="ctr"/>
            <a:r>
              <a:rPr lang="en-US" b="1" smtClean="0">
                <a:solidFill>
                  <a:srgbClr val="19066A"/>
                </a:solidFill>
              </a:rPr>
              <a:t>found in some complicated systems</a:t>
            </a:r>
            <a:endParaRPr lang="en-US" sz="2800" b="1" smtClean="0">
              <a:solidFill>
                <a:srgbClr val="19066A"/>
              </a:solidFill>
            </a:endParaRPr>
          </a:p>
          <a:p>
            <a:pPr algn="ctr"/>
            <a:endParaRPr lang="en-US" smtClean="0">
              <a:solidFill>
                <a:srgbClr val="19066A"/>
              </a:solidFill>
            </a:endParaRPr>
          </a:p>
          <a:p>
            <a:pPr algn="ctr"/>
            <a:endParaRPr lang="en-US" b="1" smtClean="0">
              <a:solidFill>
                <a:srgbClr val="19066A"/>
              </a:solidFill>
            </a:endParaRPr>
          </a:p>
          <a:p>
            <a:pPr algn="ctr"/>
            <a:endParaRPr lang="en-US" b="1" smtClean="0">
              <a:solidFill>
                <a:srgbClr val="19066A"/>
              </a:solidFill>
            </a:endParaRPr>
          </a:p>
          <a:p>
            <a:pPr algn="ctr"/>
            <a:endParaRPr lang="en-US" b="1" smtClean="0">
              <a:solidFill>
                <a:srgbClr val="19066A"/>
              </a:solidFill>
            </a:endParaRPr>
          </a:p>
        </p:txBody>
      </p:sp>
    </p:spTree>
    <p:extLst>
      <p:ext uri="{BB962C8B-B14F-4D97-AF65-F5344CB8AC3E}">
        <p14:creationId xmlns:p14="http://schemas.microsoft.com/office/powerpoint/2010/main" val="16223039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33122" name="Slide Number Placeholder 5"/>
          <p:cNvSpPr>
            <a:spLocks noGrp="1"/>
          </p:cNvSpPr>
          <p:nvPr>
            <p:ph type="sldNum" sz="quarter" idx="12"/>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18873997-C447-4D53-8E00-36D4C0438433}" type="slidenum">
              <a:rPr lang="en-US" sz="1400" smtClean="0">
                <a:solidFill>
                  <a:srgbClr val="000000"/>
                </a:solidFill>
                <a:latin typeface="Times" pitchFamily="18" charset="0"/>
              </a:rPr>
              <a:pPr/>
              <a:t>58</a:t>
            </a:fld>
            <a:endParaRPr lang="en-US" sz="1400" smtClean="0">
              <a:solidFill>
                <a:srgbClr val="000000"/>
              </a:solidFill>
              <a:latin typeface="Times" pitchFamily="18" charset="0"/>
            </a:endParaRPr>
          </a:p>
        </p:txBody>
      </p:sp>
      <p:sp>
        <p:nvSpPr>
          <p:cNvPr id="133123" name="Text Box 2"/>
          <p:cNvSpPr txBox="1">
            <a:spLocks noChangeArrowheads="1"/>
          </p:cNvSpPr>
          <p:nvPr>
            <p:custDataLst>
              <p:tags r:id="rId4"/>
            </p:custDataLst>
          </p:nvPr>
        </p:nvSpPr>
        <p:spPr bwMode="auto">
          <a:xfrm>
            <a:off x="265113" y="4338638"/>
            <a:ext cx="8556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endParaRPr lang="en-US" sz="4400" b="1" u="sng" smtClean="0">
              <a:solidFill>
                <a:srgbClr val="000099"/>
              </a:solidFill>
              <a:ea typeface="Gulim" pitchFamily="34" charset="-127"/>
            </a:endParaRPr>
          </a:p>
        </p:txBody>
      </p:sp>
      <p:sp>
        <p:nvSpPr>
          <p:cNvPr id="133124" name="Text Box 6"/>
          <p:cNvSpPr txBox="1">
            <a:spLocks noChangeArrowheads="1"/>
          </p:cNvSpPr>
          <p:nvPr>
            <p:custDataLst>
              <p:tags r:id="rId5"/>
            </p:custDataLst>
          </p:nvPr>
        </p:nvSpPr>
        <p:spPr bwMode="auto">
          <a:xfrm>
            <a:off x="390525" y="5353050"/>
            <a:ext cx="8191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b="1" smtClean="0">
                <a:solidFill>
                  <a:srgbClr val="19066A"/>
                </a:solidFill>
              </a:rPr>
              <a:t>‘</a:t>
            </a:r>
            <a:r>
              <a:rPr lang="en-US" smtClean="0">
                <a:solidFill>
                  <a:srgbClr val="19066A"/>
                </a:solidFill>
              </a:rPr>
              <a:t>Primitive</a:t>
            </a:r>
            <a:r>
              <a:rPr lang="en-US" b="1" smtClean="0">
                <a:solidFill>
                  <a:srgbClr val="19066A"/>
                </a:solidFill>
              </a:rPr>
              <a:t> Implicit Solvent Model’ </a:t>
            </a:r>
            <a:br>
              <a:rPr lang="en-US" b="1" smtClean="0">
                <a:solidFill>
                  <a:srgbClr val="19066A"/>
                </a:solidFill>
              </a:rPr>
            </a:br>
            <a:r>
              <a:rPr lang="en-US" b="1" smtClean="0">
                <a:solidFill>
                  <a:srgbClr val="19066A"/>
                </a:solidFill>
              </a:rPr>
              <a:t>learned from Doug Henderson, J.-P. Hansen, Stuart Rice, Monte Pettitt</a:t>
            </a:r>
            <a:br>
              <a:rPr lang="en-US" b="1" smtClean="0">
                <a:solidFill>
                  <a:srgbClr val="19066A"/>
                </a:solidFill>
              </a:rPr>
            </a:br>
            <a:r>
              <a:rPr lang="en-US" b="1" smtClean="0">
                <a:solidFill>
                  <a:srgbClr val="19066A"/>
                </a:solidFill>
              </a:rPr>
              <a:t>among others …</a:t>
            </a:r>
            <a:br>
              <a:rPr lang="en-US" b="1" smtClean="0">
                <a:solidFill>
                  <a:srgbClr val="19066A"/>
                </a:solidFill>
              </a:rPr>
            </a:br>
            <a:r>
              <a:rPr lang="en-US" b="1" smtClean="0">
                <a:solidFill>
                  <a:srgbClr val="19066A"/>
                </a:solidFill>
              </a:rPr>
              <a:t>Thanks</a:t>
            </a:r>
            <a:r>
              <a:rPr lang="en-US" b="1" smtClean="0">
                <a:solidFill>
                  <a:srgbClr val="000000"/>
                </a:solidFill>
              </a:rPr>
              <a:t>!</a:t>
            </a:r>
          </a:p>
        </p:txBody>
      </p:sp>
      <p:cxnSp>
        <p:nvCxnSpPr>
          <p:cNvPr id="133125" name="Straight Arrow Connector 10"/>
          <p:cNvCxnSpPr>
            <a:cxnSpLocks noChangeShapeType="1"/>
          </p:cNvCxnSpPr>
          <p:nvPr>
            <p:custDataLst>
              <p:tags r:id="rId6"/>
            </p:custDataLst>
          </p:nvPr>
        </p:nvCxnSpPr>
        <p:spPr bwMode="auto">
          <a:xfrm>
            <a:off x="3752850" y="489585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lgn="ctr">
                <a:solidFill>
                  <a:srgbClr val="000000"/>
                </a:solidFill>
                <a:round/>
                <a:headEnd/>
                <a:tailEnd type="arrow" w="med" len="med"/>
              </a14:hiddenLine>
            </a:ext>
          </a:extLst>
        </p:spPr>
      </p:cxnSp>
      <p:cxnSp>
        <p:nvCxnSpPr>
          <p:cNvPr id="133126" name="Straight Arrow Connector 12"/>
          <p:cNvCxnSpPr>
            <a:cxnSpLocks noChangeShapeType="1"/>
          </p:cNvCxnSpPr>
          <p:nvPr>
            <p:custDataLst>
              <p:tags r:id="rId7"/>
            </p:custDataLst>
          </p:nvPr>
        </p:nvCxnSpPr>
        <p:spPr bwMode="auto">
          <a:xfrm>
            <a:off x="3867150" y="4875213"/>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lgn="ctr">
                <a:solidFill>
                  <a:srgbClr val="000000"/>
                </a:solidFill>
                <a:round/>
                <a:headEnd/>
                <a:tailEnd type="arrow" w="med" len="med"/>
              </a14:hiddenLine>
            </a:ext>
          </a:extLst>
        </p:spPr>
      </p:cxnSp>
      <p:cxnSp>
        <p:nvCxnSpPr>
          <p:cNvPr id="133127" name="Straight Arrow Connector 14"/>
          <p:cNvCxnSpPr>
            <a:cxnSpLocks noChangeShapeType="1"/>
          </p:cNvCxnSpPr>
          <p:nvPr>
            <p:custDataLst>
              <p:tags r:id="rId8"/>
            </p:custDataLst>
          </p:nvPr>
        </p:nvCxnSpPr>
        <p:spPr bwMode="auto">
          <a:xfrm flipV="1">
            <a:off x="390525" y="5100638"/>
            <a:ext cx="381000" cy="252412"/>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lgn="ctr">
                <a:solidFill>
                  <a:srgbClr val="000000"/>
                </a:solidFill>
                <a:round/>
                <a:headEnd/>
                <a:tailEnd type="arrow" w="med" len="med"/>
              </a14:hiddenLine>
            </a:ext>
          </a:extLst>
        </p:spPr>
      </p:cxnSp>
      <p:grpSp>
        <p:nvGrpSpPr>
          <p:cNvPr id="133128" name="Group 24"/>
          <p:cNvGrpSpPr>
            <a:grpSpLocks/>
          </p:cNvGrpSpPr>
          <p:nvPr>
            <p:custDataLst>
              <p:tags r:id="rId9"/>
            </p:custDataLst>
          </p:nvPr>
        </p:nvGrpSpPr>
        <p:grpSpPr bwMode="auto">
          <a:xfrm>
            <a:off x="390525" y="719138"/>
            <a:ext cx="8591550" cy="3698875"/>
            <a:chOff x="390525" y="719900"/>
            <a:chExt cx="8591550" cy="3697585"/>
          </a:xfrm>
        </p:grpSpPr>
        <p:sp>
          <p:nvSpPr>
            <p:cNvPr id="133129" name="Rectangle 4"/>
            <p:cNvSpPr>
              <a:spLocks noChangeArrowheads="1"/>
            </p:cNvSpPr>
            <p:nvPr/>
          </p:nvSpPr>
          <p:spPr bwMode="auto">
            <a:xfrm>
              <a:off x="390525" y="719900"/>
              <a:ext cx="8591550"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p>
              <a:pPr algn="ctr" eaLnBrk="0" hangingPunct="0">
                <a:spcBef>
                  <a:spcPct val="50000"/>
                </a:spcBef>
              </a:pPr>
              <a:r>
                <a:rPr lang="en-US" altLang="ko-KR" sz="4000" b="1" smtClean="0">
                  <a:solidFill>
                    <a:srgbClr val="BE0000"/>
                  </a:solidFill>
                  <a:ea typeface="Gulim" pitchFamily="34" charset="-127"/>
                </a:rPr>
                <a:t>Chemically Specific Properties</a:t>
              </a:r>
              <a:r>
                <a:rPr lang="en-US" altLang="ko-KR" sz="2800" b="1" smtClean="0">
                  <a:solidFill>
                    <a:srgbClr val="FF0000"/>
                  </a:solidFill>
                  <a:ea typeface="Gulim" pitchFamily="34" charset="-127"/>
                </a:rPr>
                <a:t> </a:t>
              </a:r>
            </a:p>
            <a:p>
              <a:pPr algn="ctr" eaLnBrk="0" hangingPunct="0">
                <a:spcBef>
                  <a:spcPct val="50000"/>
                </a:spcBef>
              </a:pPr>
              <a:r>
                <a:rPr lang="en-US" altLang="ko-KR" sz="2800" b="1" smtClean="0">
                  <a:solidFill>
                    <a:srgbClr val="19066A"/>
                  </a:solidFill>
                  <a:ea typeface="Gulim" pitchFamily="34" charset="-127"/>
                </a:rPr>
                <a:t>of ions (e.g. activity = free energy per mole) </a:t>
              </a:r>
              <a:br>
                <a:rPr lang="en-US" altLang="ko-KR" sz="2800" b="1" smtClean="0">
                  <a:solidFill>
                    <a:srgbClr val="19066A"/>
                  </a:solidFill>
                  <a:ea typeface="Gulim" pitchFamily="34" charset="-127"/>
                </a:rPr>
              </a:br>
              <a:r>
                <a:rPr lang="en-US" altLang="ko-KR" sz="2800" b="1" smtClean="0">
                  <a:solidFill>
                    <a:srgbClr val="19066A"/>
                  </a:solidFill>
                  <a:ea typeface="Gulim" pitchFamily="34" charset="-127"/>
                </a:rPr>
                <a:t>are known to come from interactions of their</a:t>
              </a:r>
              <a:r>
                <a:rPr lang="en-US" altLang="ko-KR" sz="2800" b="1" smtClean="0">
                  <a:solidFill>
                    <a:srgbClr val="000099"/>
                  </a:solidFill>
                  <a:ea typeface="Gulim" pitchFamily="34" charset="-127"/>
                </a:rPr>
                <a:t> </a:t>
              </a:r>
              <a:br>
                <a:rPr lang="en-US" altLang="ko-KR" sz="2800" b="1" smtClean="0">
                  <a:solidFill>
                    <a:srgbClr val="000099"/>
                  </a:solidFill>
                  <a:ea typeface="Gulim" pitchFamily="34" charset="-127"/>
                </a:rPr>
              </a:br>
              <a:r>
                <a:rPr lang="en-US" altLang="ko-KR" sz="4000" b="1" smtClean="0">
                  <a:solidFill>
                    <a:srgbClr val="BE0000"/>
                  </a:solidFill>
                  <a:ea typeface="Gulim" pitchFamily="34" charset="-127"/>
                </a:rPr>
                <a:t>Diameter and Charge</a:t>
              </a:r>
              <a:r>
                <a:rPr lang="en-US" altLang="ko-KR" sz="2800" b="1" smtClean="0">
                  <a:solidFill>
                    <a:srgbClr val="000099"/>
                  </a:solidFill>
                  <a:ea typeface="Gulim" pitchFamily="34" charset="-127"/>
                </a:rPr>
                <a:t> </a:t>
              </a:r>
            </a:p>
            <a:p>
              <a:pPr algn="ctr" eaLnBrk="0" hangingPunct="0">
                <a:spcBef>
                  <a:spcPct val="50000"/>
                </a:spcBef>
              </a:pPr>
              <a:r>
                <a:rPr lang="en-US" altLang="ko-KR" sz="2800" b="1" smtClean="0">
                  <a:solidFill>
                    <a:srgbClr val="19066A"/>
                  </a:solidFill>
                  <a:ea typeface="Gulim" pitchFamily="34" charset="-127"/>
                </a:rPr>
                <a:t>and dielectric ‘constant’ of </a:t>
              </a:r>
              <a:r>
                <a:rPr lang="en-US" altLang="ko-KR" sz="2800" b="1" u="sng" smtClean="0">
                  <a:solidFill>
                    <a:srgbClr val="19066A"/>
                  </a:solidFill>
                  <a:ea typeface="Gulim" pitchFamily="34" charset="-127"/>
                </a:rPr>
                <a:t>ionic solution</a:t>
              </a:r>
              <a:endParaRPr lang="en-US" sz="2800" b="1" u="sng" smtClean="0">
                <a:solidFill>
                  <a:srgbClr val="19066A"/>
                </a:solidFill>
              </a:endParaRPr>
            </a:p>
          </p:txBody>
        </p:sp>
        <p:grpSp>
          <p:nvGrpSpPr>
            <p:cNvPr id="133130" name="Group 23"/>
            <p:cNvGrpSpPr>
              <a:grpSpLocks/>
            </p:cNvGrpSpPr>
            <p:nvPr/>
          </p:nvGrpSpPr>
          <p:grpSpPr bwMode="auto">
            <a:xfrm>
              <a:off x="1570547" y="3817751"/>
              <a:ext cx="2296603" cy="599734"/>
              <a:chOff x="1570547" y="3817751"/>
              <a:chExt cx="2296603" cy="599734"/>
            </a:xfrm>
          </p:grpSpPr>
          <p:sp>
            <p:nvSpPr>
              <p:cNvPr id="133131" name="TextBox 6"/>
              <p:cNvSpPr txBox="1">
                <a:spLocks noChangeArrowheads="1"/>
              </p:cNvSpPr>
              <p:nvPr/>
            </p:nvSpPr>
            <p:spPr bwMode="auto">
              <a:xfrm>
                <a:off x="1570547" y="4078931"/>
                <a:ext cx="13917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mtClean="0">
                    <a:solidFill>
                      <a:srgbClr val="19066A"/>
                    </a:solidFill>
                  </a:rPr>
                  <a:t>Atomic Detail</a:t>
                </a:r>
              </a:p>
            </p:txBody>
          </p:sp>
          <p:cxnSp>
            <p:nvCxnSpPr>
              <p:cNvPr id="133132" name="Straight Arrow Connector 18"/>
              <p:cNvCxnSpPr>
                <a:cxnSpLocks noChangeShapeType="1"/>
              </p:cNvCxnSpPr>
              <p:nvPr/>
            </p:nvCxnSpPr>
            <p:spPr bwMode="auto">
              <a:xfrm flipV="1">
                <a:off x="2962275" y="3817751"/>
                <a:ext cx="904875" cy="430457"/>
              </a:xfrm>
              <a:prstGeom prst="straightConnector1">
                <a:avLst/>
              </a:prstGeom>
              <a:noFill/>
              <a:ln w="12700" algn="ctr">
                <a:solidFill>
                  <a:srgbClr val="19066A"/>
                </a:solidFill>
                <a:round/>
                <a:headEnd/>
                <a:tailEnd type="arrow" w="med" len="med"/>
              </a:ln>
              <a:extLst>
                <a:ext uri="{909E8E84-426E-40DD-AFC4-6F175D3DCCD1}">
                  <a14:hiddenFill xmlns:a14="http://schemas.microsoft.com/office/drawing/2010/main">
                    <a:noFill/>
                  </a14:hiddenFill>
                </a:ext>
              </a:extLst>
            </p:spPr>
          </p:cxnSp>
        </p:grpSp>
      </p:grpSp>
    </p:spTree>
    <p:custDataLst>
      <p:tags r:id="rId2"/>
    </p:custDataLst>
    <p:extLst>
      <p:ext uri="{BB962C8B-B14F-4D97-AF65-F5344CB8AC3E}">
        <p14:creationId xmlns:p14="http://schemas.microsoft.com/office/powerpoint/2010/main" val="2273407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3517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B2498F67-AD53-4E3F-8906-0F6B7CFB4143}" type="slidenum">
              <a:rPr lang="en-US" sz="1400" smtClean="0">
                <a:solidFill>
                  <a:srgbClr val="000000"/>
                </a:solidFill>
                <a:latin typeface="Times" pitchFamily="18" charset="0"/>
              </a:rPr>
              <a:pPr/>
              <a:t>59</a:t>
            </a:fld>
            <a:endParaRPr lang="en-US" sz="1400" smtClean="0">
              <a:solidFill>
                <a:srgbClr val="000000"/>
              </a:solidFill>
              <a:latin typeface="Times" pitchFamily="18" charset="0"/>
            </a:endParaRPr>
          </a:p>
        </p:txBody>
      </p:sp>
      <p:sp>
        <p:nvSpPr>
          <p:cNvPr id="135171" name="Rectangle 2"/>
          <p:cNvSpPr>
            <a:spLocks noChangeArrowheads="1"/>
          </p:cNvSpPr>
          <p:nvPr/>
        </p:nvSpPr>
        <p:spPr bwMode="auto">
          <a:xfrm>
            <a:off x="277813" y="758825"/>
            <a:ext cx="873601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dirty="0" smtClean="0">
                <a:solidFill>
                  <a:srgbClr val="000000"/>
                </a:solidFill>
              </a:rPr>
              <a:t>.</a:t>
            </a:r>
          </a:p>
          <a:p>
            <a:pPr algn="ctr"/>
            <a:endParaRPr lang="en-US" b="1" dirty="0" smtClean="0">
              <a:solidFill>
                <a:srgbClr val="000000"/>
              </a:solidFill>
            </a:endParaRPr>
          </a:p>
          <a:p>
            <a:pPr algn="ctr"/>
            <a:r>
              <a:rPr lang="en-US" sz="2400" b="1" dirty="0" smtClean="0">
                <a:solidFill>
                  <a:srgbClr val="19066A"/>
                </a:solidFill>
              </a:rPr>
              <a:t>Finding the reduced model, </a:t>
            </a:r>
          </a:p>
          <a:p>
            <a:pPr algn="ctr"/>
            <a:r>
              <a:rPr lang="en-US" sz="2400" b="1" dirty="0" smtClean="0">
                <a:solidFill>
                  <a:srgbClr val="19066A"/>
                </a:solidFill>
              </a:rPr>
              <a:t>checking its validity, </a:t>
            </a:r>
          </a:p>
          <a:p>
            <a:pPr algn="ctr"/>
            <a:r>
              <a:rPr lang="en-US" sz="2400" b="1" dirty="0" smtClean="0">
                <a:solidFill>
                  <a:srgbClr val="19066A"/>
                </a:solidFill>
              </a:rPr>
              <a:t>estimating its parameters</a:t>
            </a:r>
            <a:r>
              <a:rPr lang="en-US" sz="2400" dirty="0" smtClean="0">
                <a:solidFill>
                  <a:srgbClr val="19066A"/>
                </a:solidFill>
              </a:rPr>
              <a:t>,</a:t>
            </a:r>
            <a:r>
              <a:rPr lang="en-US" sz="1800" dirty="0" smtClean="0">
                <a:solidFill>
                  <a:srgbClr val="19066A"/>
                </a:solidFill>
              </a:rPr>
              <a:t> </a:t>
            </a:r>
            <a:r>
              <a:rPr lang="en-US" sz="2000" dirty="0" smtClean="0">
                <a:solidFill>
                  <a:srgbClr val="19066A"/>
                </a:solidFill>
              </a:rPr>
              <a:t>and their effects, </a:t>
            </a:r>
            <a:r>
              <a:rPr lang="en-US" sz="2400" b="1" dirty="0" smtClean="0">
                <a:solidFill>
                  <a:srgbClr val="19066A"/>
                </a:solidFill>
              </a:rPr>
              <a:t/>
            </a:r>
            <a:br>
              <a:rPr lang="en-US" sz="2400" b="1" dirty="0" smtClean="0">
                <a:solidFill>
                  <a:srgbClr val="19066A"/>
                </a:solidFill>
              </a:rPr>
            </a:br>
            <a:r>
              <a:rPr lang="en-US" sz="2400" b="1" dirty="0" smtClean="0">
                <a:solidFill>
                  <a:srgbClr val="19066A"/>
                </a:solidFill>
              </a:rPr>
              <a:t>are all part of the </a:t>
            </a:r>
          </a:p>
          <a:p>
            <a:pPr algn="ctr"/>
            <a:endParaRPr lang="en-US" sz="2800" b="1" u="sng" dirty="0" smtClean="0">
              <a:solidFill>
                <a:srgbClr val="19066A"/>
              </a:solidFill>
            </a:endParaRPr>
          </a:p>
          <a:p>
            <a:pPr algn="ctr"/>
            <a:r>
              <a:rPr lang="en-US" sz="3600" b="1" dirty="0" smtClean="0">
                <a:solidFill>
                  <a:srgbClr val="19066A"/>
                </a:solidFill>
              </a:rPr>
              <a:t>Inverse Problem</a:t>
            </a:r>
          </a:p>
          <a:p>
            <a:pPr algn="ctr"/>
            <a:r>
              <a:rPr lang="en-US" sz="3600" b="1" dirty="0" smtClean="0">
                <a:solidFill>
                  <a:srgbClr val="19066A"/>
                </a:solidFill>
              </a:rPr>
              <a:t>‘Reverse Engineering’ of Selectivity</a:t>
            </a:r>
            <a:endParaRPr lang="en-US" sz="2000" b="1" dirty="0" smtClean="0">
              <a:solidFill>
                <a:srgbClr val="19066A"/>
              </a:solidFill>
            </a:endParaRPr>
          </a:p>
          <a:p>
            <a:pPr algn="ctr"/>
            <a:endParaRPr lang="en-US" sz="2400" b="1" dirty="0" smtClean="0">
              <a:solidFill>
                <a:srgbClr val="19066A"/>
              </a:solidFill>
            </a:endParaRPr>
          </a:p>
          <a:p>
            <a:pPr algn="ctr"/>
            <a:endParaRPr lang="en-US" sz="2400" b="1" dirty="0" smtClean="0">
              <a:solidFill>
                <a:srgbClr val="19066A"/>
              </a:solidFill>
            </a:endParaRPr>
          </a:p>
        </p:txBody>
      </p:sp>
    </p:spTree>
    <p:extLst>
      <p:ext uri="{BB962C8B-B14F-4D97-AF65-F5344CB8AC3E}">
        <p14:creationId xmlns:p14="http://schemas.microsoft.com/office/powerpoint/2010/main" val="24701880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56674" name="TextBox 46"/>
          <p:cNvSpPr txBox="1">
            <a:spLocks noChangeArrowheads="1"/>
          </p:cNvSpPr>
          <p:nvPr>
            <p:custDataLst>
              <p:tags r:id="rId3"/>
            </p:custDataLst>
          </p:nvPr>
        </p:nvSpPr>
        <p:spPr bwMode="auto">
          <a:xfrm>
            <a:off x="5659438" y="1347788"/>
            <a:ext cx="1273175" cy="585787"/>
          </a:xfrm>
          <a:prstGeom prst="rect">
            <a:avLst/>
          </a:prstGeom>
          <a:noFill/>
          <a:ln w="9525">
            <a:noFill/>
            <a:miter lim="800000"/>
            <a:headEnd/>
            <a:tailEnd/>
          </a:ln>
        </p:spPr>
        <p:txBody>
          <a:bodyPr>
            <a:spAutoFit/>
          </a:bodyPr>
          <a:lstStyle/>
          <a:p>
            <a:r>
              <a:rPr lang="en-US" dirty="0">
                <a:solidFill>
                  <a:srgbClr val="19066A"/>
                </a:solidFill>
              </a:rPr>
              <a:t>ompF porin</a:t>
            </a:r>
            <a:r>
              <a:rPr lang="en-US" dirty="0">
                <a:solidFill>
                  <a:srgbClr val="333399">
                    <a:lumMod val="50000"/>
                  </a:srgbClr>
                </a:solidFill>
              </a:rPr>
              <a:t/>
            </a:r>
            <a:br>
              <a:rPr lang="en-US" dirty="0">
                <a:solidFill>
                  <a:srgbClr val="333399">
                    <a:lumMod val="50000"/>
                  </a:srgbClr>
                </a:solidFill>
              </a:rPr>
            </a:br>
            <a:endParaRPr lang="en-US" dirty="0">
              <a:solidFill>
                <a:srgbClr val="333399">
                  <a:lumMod val="50000"/>
                </a:srgbClr>
              </a:solidFill>
            </a:endParaRPr>
          </a:p>
        </p:txBody>
      </p:sp>
      <p:sp>
        <p:nvSpPr>
          <p:cNvPr id="156675" name="Slide Number Placeholder 4"/>
          <p:cNvSpPr>
            <a:spLocks noGrp="1"/>
          </p:cNvSpPr>
          <p:nvPr>
            <p:ph type="sldNum" sz="quarter" idx="12"/>
            <p:custDataLst>
              <p:tags r:id="rId4"/>
            </p:custDataLst>
          </p:nvPr>
        </p:nvSpPr>
        <p:spPr>
          <a:noFill/>
        </p:spPr>
        <p:txBody>
          <a:bodyPr/>
          <a:lstStyle/>
          <a:p>
            <a:fld id="{99A3E477-0992-41BD-A1CC-CE19BA863094}" type="slidenum">
              <a:rPr lang="en-US" smtClean="0">
                <a:cs typeface="Arial" pitchFamily="34" charset="0"/>
              </a:rPr>
              <a:pPr/>
              <a:t>6</a:t>
            </a:fld>
            <a:endParaRPr lang="en-US" dirty="0" smtClean="0">
              <a:cs typeface="Arial" pitchFamily="34" charset="0"/>
            </a:endParaRPr>
          </a:p>
        </p:txBody>
      </p:sp>
      <p:grpSp>
        <p:nvGrpSpPr>
          <p:cNvPr id="156676" name="Group 44"/>
          <p:cNvGrpSpPr>
            <a:grpSpLocks/>
          </p:cNvGrpSpPr>
          <p:nvPr>
            <p:custDataLst>
              <p:tags r:id="rId5"/>
            </p:custDataLst>
          </p:nvPr>
        </p:nvGrpSpPr>
        <p:grpSpPr bwMode="auto">
          <a:xfrm>
            <a:off x="1233488" y="1920875"/>
            <a:ext cx="1454150" cy="3478213"/>
            <a:chOff x="208394" y="2272083"/>
            <a:chExt cx="1453373" cy="3477875"/>
          </a:xfrm>
        </p:grpSpPr>
        <p:cxnSp>
          <p:nvCxnSpPr>
            <p:cNvPr id="156699" name="Straight Arrow Connector 39"/>
            <p:cNvCxnSpPr>
              <a:cxnSpLocks noChangeShapeType="1"/>
            </p:cNvCxnSpPr>
            <p:nvPr/>
          </p:nvCxnSpPr>
          <p:spPr bwMode="auto">
            <a:xfrm flipV="1">
              <a:off x="502518" y="5120513"/>
              <a:ext cx="985926" cy="0"/>
            </a:xfrm>
            <a:prstGeom prst="straightConnector1">
              <a:avLst/>
            </a:prstGeom>
            <a:noFill/>
            <a:ln w="15875" algn="ctr">
              <a:solidFill>
                <a:schemeClr val="tx1"/>
              </a:solidFill>
              <a:round/>
              <a:headEnd type="arrow" w="med" len="med"/>
              <a:tailEnd type="arrow" w="med" len="med"/>
            </a:ln>
          </p:spPr>
        </p:cxnSp>
        <p:sp>
          <p:nvSpPr>
            <p:cNvPr id="156700" name="TextBox 45"/>
            <p:cNvSpPr txBox="1">
              <a:spLocks noChangeArrowheads="1"/>
            </p:cNvSpPr>
            <p:nvPr/>
          </p:nvSpPr>
          <p:spPr bwMode="auto">
            <a:xfrm>
              <a:off x="743840" y="5237988"/>
              <a:ext cx="492169" cy="338138"/>
            </a:xfrm>
            <a:prstGeom prst="rect">
              <a:avLst/>
            </a:prstGeom>
            <a:noFill/>
            <a:ln w="9525">
              <a:noFill/>
              <a:miter lim="800000"/>
              <a:headEnd/>
              <a:tailEnd/>
            </a:ln>
          </p:spPr>
          <p:txBody>
            <a:bodyPr wrap="none">
              <a:spAutoFit/>
            </a:bodyPr>
            <a:lstStyle/>
            <a:p>
              <a:r>
                <a:rPr lang="en-US" dirty="0">
                  <a:solidFill>
                    <a:srgbClr val="000000"/>
                  </a:solidFill>
                </a:rPr>
                <a:t>3 Å</a:t>
              </a:r>
            </a:p>
          </p:txBody>
        </p:sp>
        <p:grpSp>
          <p:nvGrpSpPr>
            <p:cNvPr id="156701" name="Group 43"/>
            <p:cNvGrpSpPr>
              <a:grpSpLocks/>
            </p:cNvGrpSpPr>
            <p:nvPr/>
          </p:nvGrpSpPr>
          <p:grpSpPr bwMode="auto">
            <a:xfrm>
              <a:off x="208394" y="2272083"/>
              <a:ext cx="1453373" cy="3477875"/>
              <a:chOff x="208394" y="2272083"/>
              <a:chExt cx="1453373" cy="3477875"/>
            </a:xfrm>
          </p:grpSpPr>
          <p:sp>
            <p:nvSpPr>
              <p:cNvPr id="156702" name="Oval 21"/>
              <p:cNvSpPr>
                <a:spLocks noChangeAspect="1" noChangeArrowheads="1"/>
              </p:cNvSpPr>
              <p:nvPr/>
            </p:nvSpPr>
            <p:spPr bwMode="auto">
              <a:xfrm>
                <a:off x="629530" y="4237773"/>
                <a:ext cx="647758" cy="616232"/>
              </a:xfrm>
              <a:prstGeom prst="ellipse">
                <a:avLst/>
              </a:prstGeom>
              <a:gradFill rotWithShape="1">
                <a:gsLst>
                  <a:gs pos="0">
                    <a:srgbClr val="EFBFDF"/>
                  </a:gs>
                  <a:gs pos="100000">
                    <a:srgbClr val="CC3399">
                      <a:alpha val="75000"/>
                    </a:srgbClr>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dirty="0">
                  <a:solidFill>
                    <a:srgbClr val="000000"/>
                  </a:solidFill>
                </a:endParaRPr>
              </a:p>
            </p:txBody>
          </p:sp>
          <p:sp>
            <p:nvSpPr>
              <p:cNvPr id="156703" name="Rectangle 22"/>
              <p:cNvSpPr>
                <a:spLocks noChangeArrowheads="1"/>
              </p:cNvSpPr>
              <p:nvPr/>
            </p:nvSpPr>
            <p:spPr bwMode="auto">
              <a:xfrm>
                <a:off x="694458" y="3962504"/>
                <a:ext cx="566188" cy="1150938"/>
              </a:xfrm>
              <a:prstGeom prst="rect">
                <a:avLst/>
              </a:prstGeom>
              <a:noFill/>
              <a:ln w="25400" algn="ctr">
                <a:noFill/>
                <a:miter lim="800000"/>
                <a:headEnd/>
                <a:tailEnd/>
              </a:ln>
            </p:spPr>
            <p:txBody>
              <a:bodyPr>
                <a:spAutoFit/>
              </a:bodyPr>
              <a:lstStyle/>
              <a:p>
                <a:pPr algn="ctr" eaLnBrk="0" hangingPunct="0">
                  <a:spcBef>
                    <a:spcPct val="50000"/>
                  </a:spcBef>
                </a:pPr>
                <a:r>
                  <a:rPr lang="en-US" sz="1200" b="1" dirty="0">
                    <a:solidFill>
                      <a:srgbClr val="24246E"/>
                    </a:solidFill>
                  </a:rPr>
                  <a:t>K</a:t>
                </a:r>
                <a:r>
                  <a:rPr lang="en-US" b="1" baseline="30000" dirty="0">
                    <a:solidFill>
                      <a:srgbClr val="24246E"/>
                    </a:solidFill>
                  </a:rPr>
                  <a:t>+</a:t>
                </a:r>
                <a:r>
                  <a:rPr lang="en-US" sz="4400" b="1" dirty="0">
                    <a:solidFill>
                      <a:srgbClr val="000000"/>
                    </a:solidFill>
                  </a:rPr>
                  <a:t> </a:t>
                </a:r>
              </a:p>
            </p:txBody>
          </p:sp>
          <p:sp>
            <p:nvSpPr>
              <p:cNvPr id="35" name="Oval 25"/>
              <p:cNvSpPr>
                <a:spLocks noChangeAspect="1" noChangeArrowheads="1"/>
              </p:cNvSpPr>
              <p:nvPr/>
            </p:nvSpPr>
            <p:spPr bwMode="auto">
              <a:xfrm>
                <a:off x="678043" y="3427671"/>
                <a:ext cx="469649" cy="447631"/>
              </a:xfrm>
              <a:prstGeom prst="ellipse">
                <a:avLst/>
              </a:prstGeom>
              <a:gradFill rotWithShape="1">
                <a:gsLst>
                  <a:gs pos="0">
                    <a:srgbClr val="00BC00">
                      <a:alpha val="3998"/>
                    </a:srgbClr>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36" name="Text Box 26"/>
              <p:cNvSpPr txBox="1">
                <a:spLocks noChangeArrowheads="1"/>
              </p:cNvSpPr>
              <p:nvPr/>
            </p:nvSpPr>
            <p:spPr bwMode="auto">
              <a:xfrm>
                <a:off x="544764" y="3530849"/>
                <a:ext cx="820298" cy="368264"/>
              </a:xfrm>
              <a:prstGeom prst="rect">
                <a:avLst/>
              </a:prstGeom>
              <a:noFill/>
              <a:ln w="25400" algn="ctr">
                <a:noFill/>
                <a:miter lim="800000"/>
                <a:headEnd type="none" w="lg" len="lg"/>
                <a:tailEnd type="none" w="lg" len="lg"/>
              </a:ln>
            </p:spPr>
            <p:txBody>
              <a:bodyPr>
                <a:spAutoFit/>
              </a:bodyPr>
              <a:lstStyle/>
              <a:p>
                <a:pPr algn="ctr" eaLnBrk="0" fontAlgn="auto" hangingPunct="0">
                  <a:spcBef>
                    <a:spcPct val="50000"/>
                  </a:spcBef>
                  <a:spcAft>
                    <a:spcPts val="0"/>
                  </a:spcAft>
                  <a:defRPr/>
                </a:pPr>
                <a:r>
                  <a:rPr lang="en-US" sz="1000" b="1" kern="0" dirty="0">
                    <a:solidFill>
                      <a:srgbClr val="002E00"/>
                    </a:solidFill>
                  </a:rPr>
                  <a:t>Na</a:t>
                </a:r>
                <a:r>
                  <a:rPr lang="en-US" sz="1000" b="1" kern="0" baseline="30000" dirty="0">
                    <a:solidFill>
                      <a:srgbClr val="002E00"/>
                    </a:solidFill>
                  </a:rPr>
                  <a:t>+</a:t>
                </a:r>
                <a:endParaRPr lang="en-US" sz="1000" b="1" kern="0" dirty="0">
                  <a:solidFill>
                    <a:srgbClr val="002E00"/>
                  </a:solidFill>
                </a:endParaRPr>
              </a:p>
            </p:txBody>
          </p:sp>
          <p:sp>
            <p:nvSpPr>
              <p:cNvPr id="33" name="Oval 25"/>
              <p:cNvSpPr>
                <a:spLocks noChangeAspect="1" noChangeArrowheads="1"/>
              </p:cNvSpPr>
              <p:nvPr/>
            </p:nvSpPr>
            <p:spPr bwMode="auto">
              <a:xfrm>
                <a:off x="679629" y="2553044"/>
                <a:ext cx="469649" cy="449218"/>
              </a:xfrm>
              <a:prstGeom prst="ellipse">
                <a:avLst/>
              </a:prstGeom>
              <a:gradFill rotWithShape="1">
                <a:gsLst>
                  <a:gs pos="79000">
                    <a:srgbClr val="FF0000"/>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156707" name="TextBox 33"/>
              <p:cNvSpPr txBox="1">
                <a:spLocks noChangeArrowheads="1"/>
              </p:cNvSpPr>
              <p:nvPr/>
            </p:nvSpPr>
            <p:spPr bwMode="auto">
              <a:xfrm>
                <a:off x="600088" y="2609322"/>
                <a:ext cx="793822" cy="246570"/>
              </a:xfrm>
              <a:prstGeom prst="rect">
                <a:avLst/>
              </a:prstGeom>
              <a:noFill/>
              <a:ln w="9525">
                <a:noFill/>
                <a:miter lim="800000"/>
                <a:headEnd/>
                <a:tailEnd/>
              </a:ln>
            </p:spPr>
            <p:txBody>
              <a:bodyPr>
                <a:spAutoFit/>
              </a:bodyPr>
              <a:lstStyle/>
              <a:p>
                <a:r>
                  <a:rPr lang="en-US" sz="1000" b="1" dirty="0">
                    <a:solidFill>
                      <a:srgbClr val="000000"/>
                    </a:solidFill>
                  </a:rPr>
                  <a:t>   Ca</a:t>
                </a:r>
                <a:r>
                  <a:rPr lang="en-US" sz="1000" b="1" baseline="30000" dirty="0">
                    <a:solidFill>
                      <a:srgbClr val="000000"/>
                    </a:solidFill>
                  </a:rPr>
                  <a:t>++</a:t>
                </a:r>
                <a:endParaRPr lang="en-US" sz="1000" b="1" dirty="0">
                  <a:solidFill>
                    <a:srgbClr val="000000"/>
                  </a:solidFill>
                </a:endParaRPr>
              </a:p>
            </p:txBody>
          </p:sp>
          <p:sp>
            <p:nvSpPr>
              <p:cNvPr id="156708" name="Rectangle 38"/>
              <p:cNvSpPr>
                <a:spLocks noChangeArrowheads="1"/>
              </p:cNvSpPr>
              <p:nvPr/>
            </p:nvSpPr>
            <p:spPr bwMode="auto">
              <a:xfrm>
                <a:off x="208394" y="2272083"/>
                <a:ext cx="1453373" cy="3477875"/>
              </a:xfrm>
              <a:prstGeom prst="rect">
                <a:avLst/>
              </a:prstGeom>
              <a:noFill/>
              <a:ln w="19050" algn="ctr">
                <a:solidFill>
                  <a:schemeClr val="accent2">
                    <a:lumMod val="50000"/>
                  </a:schemeClr>
                </a:solidFill>
                <a:round/>
                <a:headEnd/>
                <a:tailEnd/>
              </a:ln>
            </p:spPr>
            <p:txBody>
              <a:bodyPr tIns="137160" bIns="137160">
                <a:spAutoFit/>
              </a:bodyPr>
              <a:lstStyle/>
              <a:p>
                <a:pPr algn="ctr" eaLnBrk="0" hangingPunct="0">
                  <a:spcBef>
                    <a:spcPct val="50000"/>
                  </a:spcBef>
                </a:pPr>
                <a:endParaRPr lang="en-US" dirty="0">
                  <a:solidFill>
                    <a:srgbClr val="000000"/>
                  </a:solidFill>
                </a:endParaRPr>
              </a:p>
              <a:p>
                <a:pPr algn="ctr" eaLnBrk="0" hangingPunct="0">
                  <a:spcBef>
                    <a:spcPct val="50000"/>
                  </a:spcBef>
                </a:pPr>
                <a:endParaRPr lang="en-US" dirty="0">
                  <a:solidFill>
                    <a:srgbClr val="000000"/>
                  </a:solidFill>
                </a:endParaRPr>
              </a:p>
              <a:p>
                <a:pPr algn="ctr" eaLnBrk="0" hangingPunct="0">
                  <a:spcBef>
                    <a:spcPct val="50000"/>
                  </a:spcBef>
                </a:pPr>
                <a:endParaRPr lang="en-US" dirty="0">
                  <a:solidFill>
                    <a:srgbClr val="000000"/>
                  </a:solidFill>
                </a:endParaRPr>
              </a:p>
              <a:p>
                <a:pPr algn="ctr" eaLnBrk="0" hangingPunct="0">
                  <a:spcBef>
                    <a:spcPct val="50000"/>
                  </a:spcBef>
                </a:pPr>
                <a:endParaRPr lang="en-US" dirty="0">
                  <a:solidFill>
                    <a:srgbClr val="000000"/>
                  </a:solidFill>
                </a:endParaRPr>
              </a:p>
              <a:p>
                <a:pPr algn="ctr" eaLnBrk="0" hangingPunct="0">
                  <a:spcBef>
                    <a:spcPct val="50000"/>
                  </a:spcBef>
                </a:pPr>
                <a:endParaRPr lang="en-US" dirty="0">
                  <a:solidFill>
                    <a:srgbClr val="000000"/>
                  </a:solidFill>
                </a:endParaRPr>
              </a:p>
              <a:p>
                <a:pPr algn="ctr" eaLnBrk="0" hangingPunct="0">
                  <a:spcBef>
                    <a:spcPct val="50000"/>
                  </a:spcBef>
                </a:pPr>
                <a:endParaRPr lang="en-US" dirty="0">
                  <a:solidFill>
                    <a:srgbClr val="000000"/>
                  </a:solidFill>
                </a:endParaRPr>
              </a:p>
              <a:p>
                <a:pPr algn="ctr" eaLnBrk="0" hangingPunct="0">
                  <a:spcBef>
                    <a:spcPct val="50000"/>
                  </a:spcBef>
                </a:pPr>
                <a:endParaRPr lang="en-US" dirty="0">
                  <a:solidFill>
                    <a:srgbClr val="000000"/>
                  </a:solidFill>
                </a:endParaRPr>
              </a:p>
              <a:p>
                <a:pPr algn="ctr" eaLnBrk="0" hangingPunct="0">
                  <a:spcBef>
                    <a:spcPct val="50000"/>
                  </a:spcBef>
                </a:pPr>
                <a:endParaRPr lang="en-US" dirty="0">
                  <a:solidFill>
                    <a:srgbClr val="000000"/>
                  </a:solidFill>
                </a:endParaRPr>
              </a:p>
              <a:p>
                <a:pPr algn="ctr" eaLnBrk="0" hangingPunct="0">
                  <a:spcBef>
                    <a:spcPct val="50000"/>
                  </a:spcBef>
                </a:pPr>
                <a:endParaRPr lang="en-US" dirty="0">
                  <a:solidFill>
                    <a:srgbClr val="000000"/>
                  </a:solidFill>
                </a:endParaRPr>
              </a:p>
            </p:txBody>
          </p:sp>
        </p:grpSp>
      </p:grpSp>
      <p:sp>
        <p:nvSpPr>
          <p:cNvPr id="156677" name="Text Box 3"/>
          <p:cNvSpPr txBox="1">
            <a:spLocks noChangeArrowheads="1"/>
          </p:cNvSpPr>
          <p:nvPr>
            <p:custDataLst>
              <p:tags r:id="rId6"/>
            </p:custDataLst>
          </p:nvPr>
        </p:nvSpPr>
        <p:spPr bwMode="auto">
          <a:xfrm>
            <a:off x="554038" y="188913"/>
            <a:ext cx="8016875" cy="1016000"/>
          </a:xfrm>
          <a:prstGeom prst="rect">
            <a:avLst/>
          </a:prstGeom>
          <a:noFill/>
          <a:ln w="9525">
            <a:noFill/>
            <a:miter lim="800000"/>
            <a:headEnd/>
            <a:tailEnd/>
          </a:ln>
        </p:spPr>
        <p:txBody>
          <a:bodyPr>
            <a:spAutoFit/>
          </a:bodyPr>
          <a:lstStyle/>
          <a:p>
            <a:pPr algn="ctr"/>
            <a:r>
              <a:rPr lang="en-US" altLang="ko-KR" sz="4000" b="1" dirty="0">
                <a:solidFill>
                  <a:srgbClr val="000066"/>
                </a:solidFill>
                <a:ea typeface="Gulim" pitchFamily="34" charset="-127"/>
              </a:rPr>
              <a:t>Channels are Selective</a:t>
            </a:r>
            <a:r>
              <a:rPr lang="en-US" altLang="ko-KR" sz="2000" b="1" dirty="0">
                <a:solidFill>
                  <a:srgbClr val="000066"/>
                </a:solidFill>
                <a:ea typeface="Gulim" pitchFamily="34" charset="-127"/>
              </a:rPr>
              <a:t/>
            </a:r>
            <a:br>
              <a:rPr lang="en-US" altLang="ko-KR" sz="2000" b="1" dirty="0">
                <a:solidFill>
                  <a:srgbClr val="000066"/>
                </a:solidFill>
                <a:ea typeface="Gulim" pitchFamily="34" charset="-127"/>
              </a:rPr>
            </a:br>
            <a:r>
              <a:rPr lang="en-US" altLang="ko-KR" sz="2000" b="1" dirty="0">
                <a:solidFill>
                  <a:srgbClr val="000066"/>
                </a:solidFill>
                <a:ea typeface="Gulim" pitchFamily="34" charset="-127"/>
              </a:rPr>
              <a:t>Different Ions Carry Different Signals through Different Channels </a:t>
            </a:r>
          </a:p>
        </p:txBody>
      </p:sp>
      <p:grpSp>
        <p:nvGrpSpPr>
          <p:cNvPr id="156678" name="Group 50"/>
          <p:cNvGrpSpPr>
            <a:grpSpLocks/>
          </p:cNvGrpSpPr>
          <p:nvPr>
            <p:custDataLst>
              <p:tags r:id="rId7"/>
            </p:custDataLst>
          </p:nvPr>
        </p:nvGrpSpPr>
        <p:grpSpPr bwMode="auto">
          <a:xfrm>
            <a:off x="4714875" y="1731963"/>
            <a:ext cx="3297238" cy="4945062"/>
            <a:chOff x="5376004" y="1912762"/>
            <a:chExt cx="3297785" cy="4945238"/>
          </a:xfrm>
        </p:grpSpPr>
        <p:grpSp>
          <p:nvGrpSpPr>
            <p:cNvPr id="156682" name="Group 49"/>
            <p:cNvGrpSpPr>
              <a:grpSpLocks/>
            </p:cNvGrpSpPr>
            <p:nvPr/>
          </p:nvGrpSpPr>
          <p:grpSpPr bwMode="auto">
            <a:xfrm>
              <a:off x="5376004" y="1912762"/>
              <a:ext cx="3297785" cy="4945238"/>
              <a:chOff x="3047584" y="1563970"/>
              <a:chExt cx="3297785" cy="4945238"/>
            </a:xfrm>
          </p:grpSpPr>
          <p:grpSp>
            <p:nvGrpSpPr>
              <p:cNvPr id="156686" name="Group 48"/>
              <p:cNvGrpSpPr>
                <a:grpSpLocks/>
              </p:cNvGrpSpPr>
              <p:nvPr/>
            </p:nvGrpSpPr>
            <p:grpSpPr bwMode="auto">
              <a:xfrm>
                <a:off x="3047584" y="1563970"/>
                <a:ext cx="3297785" cy="4945238"/>
                <a:chOff x="3047584" y="1563970"/>
                <a:chExt cx="3297785" cy="4945238"/>
              </a:xfrm>
            </p:grpSpPr>
            <p:sp>
              <p:nvSpPr>
                <p:cNvPr id="156690" name="Rectangle 2"/>
                <p:cNvSpPr>
                  <a:spLocks noChangeArrowheads="1"/>
                </p:cNvSpPr>
                <p:nvPr/>
              </p:nvSpPr>
              <p:spPr bwMode="auto">
                <a:xfrm>
                  <a:off x="3098931" y="6234571"/>
                  <a:ext cx="3246438" cy="274637"/>
                </a:xfrm>
                <a:prstGeom prst="rect">
                  <a:avLst/>
                </a:prstGeom>
                <a:noFill/>
                <a:ln w="25400" algn="ctr">
                  <a:noFill/>
                  <a:miter lim="800000"/>
                  <a:headEnd/>
                  <a:tailEnd/>
                </a:ln>
              </p:spPr>
              <p:txBody>
                <a:bodyPr>
                  <a:spAutoFit/>
                </a:bodyPr>
                <a:lstStyle/>
                <a:p>
                  <a:pPr algn="ctr">
                    <a:spcBef>
                      <a:spcPct val="50000"/>
                    </a:spcBef>
                  </a:pPr>
                  <a:r>
                    <a:rPr lang="en-US" sz="1200" b="1" i="1" dirty="0">
                      <a:solidFill>
                        <a:srgbClr val="333399">
                          <a:lumMod val="50000"/>
                        </a:srgbClr>
                      </a:solidFill>
                    </a:rPr>
                    <a:t>Figure of ompF porin by Raimund Dutzler</a:t>
                  </a:r>
                </a:p>
              </p:txBody>
            </p:sp>
            <p:grpSp>
              <p:nvGrpSpPr>
                <p:cNvPr id="156691" name="Group 47"/>
                <p:cNvGrpSpPr>
                  <a:grpSpLocks/>
                </p:cNvGrpSpPr>
                <p:nvPr/>
              </p:nvGrpSpPr>
              <p:grpSpPr bwMode="auto">
                <a:xfrm>
                  <a:off x="3047584" y="1563970"/>
                  <a:ext cx="3297698" cy="4559300"/>
                  <a:chOff x="3047584" y="1563970"/>
                  <a:chExt cx="3297698" cy="4559300"/>
                </a:xfrm>
              </p:grpSpPr>
              <p:grpSp>
                <p:nvGrpSpPr>
                  <p:cNvPr id="156692" name="Group 28"/>
                  <p:cNvGrpSpPr>
                    <a:grpSpLocks/>
                  </p:cNvGrpSpPr>
                  <p:nvPr/>
                </p:nvGrpSpPr>
                <p:grpSpPr bwMode="auto">
                  <a:xfrm>
                    <a:off x="3885746" y="5607333"/>
                    <a:ext cx="1636859" cy="336550"/>
                    <a:chOff x="2202" y="4132"/>
                    <a:chExt cx="1031" cy="212"/>
                  </a:xfrm>
                </p:grpSpPr>
                <p:sp>
                  <p:nvSpPr>
                    <p:cNvPr id="156697" name="Line 29"/>
                    <p:cNvSpPr>
                      <a:spLocks noChangeAspect="1" noChangeShapeType="1"/>
                    </p:cNvSpPr>
                    <p:nvPr/>
                  </p:nvSpPr>
                  <p:spPr bwMode="auto">
                    <a:xfrm rot="-5400000">
                      <a:off x="2717" y="3619"/>
                      <a:ext cx="1" cy="1031"/>
                    </a:xfrm>
                    <a:prstGeom prst="line">
                      <a:avLst/>
                    </a:prstGeom>
                    <a:noFill/>
                    <a:ln w="19050">
                      <a:solidFill>
                        <a:schemeClr val="accent2">
                          <a:lumMod val="50000"/>
                        </a:schemeClr>
                      </a:solidFill>
                      <a:round/>
                      <a:headEnd type="arrow" w="med" len="med"/>
                      <a:tailEnd type="arrow" w="med" len="med"/>
                    </a:ln>
                  </p:spPr>
                  <p:txBody>
                    <a:bodyPr wrap="none" anchor="ctr"/>
                    <a:lstStyle/>
                    <a:p>
                      <a:endParaRPr lang="en-US" dirty="0">
                        <a:solidFill>
                          <a:srgbClr val="000000"/>
                        </a:solidFill>
                      </a:endParaRPr>
                    </a:p>
                  </p:txBody>
                </p:sp>
                <p:sp>
                  <p:nvSpPr>
                    <p:cNvPr id="156698" name="Text Box 30"/>
                    <p:cNvSpPr txBox="1">
                      <a:spLocks noChangeAspect="1" noChangeArrowheads="1"/>
                    </p:cNvSpPr>
                    <p:nvPr/>
                  </p:nvSpPr>
                  <p:spPr bwMode="auto">
                    <a:xfrm>
                      <a:off x="2480" y="4132"/>
                      <a:ext cx="442" cy="212"/>
                    </a:xfrm>
                    <a:prstGeom prst="rect">
                      <a:avLst/>
                    </a:prstGeom>
                    <a:noFill/>
                    <a:ln w="9525">
                      <a:noFill/>
                      <a:miter lim="800000"/>
                      <a:headEnd/>
                      <a:tailEnd/>
                    </a:ln>
                  </p:spPr>
                  <p:txBody>
                    <a:bodyPr>
                      <a:spAutoFit/>
                    </a:bodyPr>
                    <a:lstStyle/>
                    <a:p>
                      <a:pPr eaLnBrk="0" hangingPunct="0">
                        <a:spcBef>
                          <a:spcPct val="50000"/>
                        </a:spcBef>
                      </a:pPr>
                      <a:r>
                        <a:rPr lang="en-US" b="1" dirty="0">
                          <a:solidFill>
                            <a:srgbClr val="19066A"/>
                          </a:solidFill>
                          <a:latin typeface="Times New Roman" pitchFamily="18" charset="0"/>
                        </a:rPr>
                        <a:t>~30 Å</a:t>
                      </a:r>
                    </a:p>
                  </p:txBody>
                </p:sp>
              </p:grpSp>
              <p:sp>
                <p:nvSpPr>
                  <p:cNvPr id="156693" name="Text Box 31"/>
                  <p:cNvSpPr txBox="1">
                    <a:spLocks noChangeArrowheads="1"/>
                  </p:cNvSpPr>
                  <p:nvPr/>
                </p:nvSpPr>
                <p:spPr bwMode="auto">
                  <a:xfrm>
                    <a:off x="3047584" y="5815493"/>
                    <a:ext cx="3297698" cy="307777"/>
                  </a:xfrm>
                  <a:prstGeom prst="rect">
                    <a:avLst/>
                  </a:prstGeom>
                  <a:noFill/>
                  <a:ln w="25400" algn="ctr">
                    <a:noFill/>
                    <a:miter lim="800000"/>
                    <a:headEnd/>
                    <a:tailEnd/>
                  </a:ln>
                </p:spPr>
                <p:txBody>
                  <a:bodyPr wrap="none">
                    <a:spAutoFit/>
                  </a:bodyPr>
                  <a:lstStyle/>
                  <a:p>
                    <a:pPr algn="ctr" eaLnBrk="0" hangingPunct="0">
                      <a:spcBef>
                        <a:spcPct val="50000"/>
                      </a:spcBef>
                    </a:pPr>
                    <a:r>
                      <a:rPr lang="en-US" sz="1400" b="1" dirty="0">
                        <a:solidFill>
                          <a:srgbClr val="333399">
                            <a:lumMod val="50000"/>
                          </a:srgbClr>
                        </a:solidFill>
                      </a:rPr>
                      <a:t>Flow time scale is  0.1 msec to 1 min</a:t>
                    </a:r>
                  </a:p>
                </p:txBody>
              </p:sp>
              <p:pic>
                <p:nvPicPr>
                  <p:cNvPr id="156694" name="Picture 32" descr="ompf_3 Cross section porin"/>
                  <p:cNvPicPr>
                    <a:picLocks noChangeAspect="1" noChangeArrowheads="1"/>
                  </p:cNvPicPr>
                  <p:nvPr/>
                </p:nvPicPr>
                <p:blipFill>
                  <a:blip r:embed="rId13" cstate="print"/>
                  <a:srcRect l="14020" t="6349" r="11247" b="1614"/>
                  <a:stretch>
                    <a:fillRect/>
                  </a:stretch>
                </p:blipFill>
                <p:spPr bwMode="auto">
                  <a:xfrm>
                    <a:off x="3220524" y="1563970"/>
                    <a:ext cx="2789488" cy="3921125"/>
                  </a:xfrm>
                  <a:prstGeom prst="rect">
                    <a:avLst/>
                  </a:prstGeom>
                  <a:noFill/>
                  <a:ln w="9525">
                    <a:noFill/>
                    <a:miter lim="800000"/>
                    <a:headEnd/>
                    <a:tailEnd/>
                  </a:ln>
                </p:spPr>
              </p:pic>
              <p:sp>
                <p:nvSpPr>
                  <p:cNvPr id="156695" name="TextBox 27"/>
                  <p:cNvSpPr txBox="1">
                    <a:spLocks noChangeArrowheads="1"/>
                  </p:cNvSpPr>
                  <p:nvPr/>
                </p:nvSpPr>
                <p:spPr bwMode="auto">
                  <a:xfrm>
                    <a:off x="3694532" y="5154316"/>
                    <a:ext cx="1911101" cy="261610"/>
                  </a:xfrm>
                  <a:prstGeom prst="rect">
                    <a:avLst/>
                  </a:prstGeom>
                  <a:noFill/>
                  <a:ln w="9525">
                    <a:noFill/>
                    <a:miter lim="800000"/>
                    <a:headEnd/>
                    <a:tailEnd/>
                  </a:ln>
                </p:spPr>
                <p:txBody>
                  <a:bodyPr wrap="none">
                    <a:spAutoFit/>
                  </a:bodyPr>
                  <a:lstStyle/>
                  <a:p>
                    <a:r>
                      <a:rPr lang="en-US" sz="1100" dirty="0">
                        <a:solidFill>
                          <a:srgbClr val="FFFFFF"/>
                        </a:solidFill>
                      </a:rPr>
                      <a:t>0.7 nm = Channel Diameter</a:t>
                    </a:r>
                  </a:p>
                </p:txBody>
              </p:sp>
              <p:sp>
                <p:nvSpPr>
                  <p:cNvPr id="156696" name="Text Box 33"/>
                  <p:cNvSpPr txBox="1">
                    <a:spLocks noChangeArrowheads="1"/>
                  </p:cNvSpPr>
                  <p:nvPr/>
                </p:nvSpPr>
                <p:spPr bwMode="auto">
                  <a:xfrm>
                    <a:off x="4846206" y="1892719"/>
                    <a:ext cx="962111" cy="519113"/>
                  </a:xfrm>
                  <a:prstGeom prst="rect">
                    <a:avLst/>
                  </a:prstGeom>
                  <a:solidFill>
                    <a:srgbClr val="111111"/>
                  </a:solidFill>
                  <a:ln w="25400" algn="ctr">
                    <a:noFill/>
                    <a:miter lim="800000"/>
                    <a:headEnd/>
                    <a:tailEnd/>
                  </a:ln>
                </p:spPr>
                <p:txBody>
                  <a:bodyPr>
                    <a:spAutoFit/>
                  </a:bodyPr>
                  <a:lstStyle/>
                  <a:p>
                    <a:pPr algn="ctr" eaLnBrk="0" hangingPunct="0">
                      <a:spcBef>
                        <a:spcPct val="50000"/>
                      </a:spcBef>
                    </a:pPr>
                    <a:endParaRPr lang="en-US" sz="2800" dirty="0">
                      <a:solidFill>
                        <a:srgbClr val="000000"/>
                      </a:solidFill>
                    </a:endParaRPr>
                  </a:p>
                </p:txBody>
              </p:sp>
            </p:grpSp>
          </p:grpSp>
          <p:grpSp>
            <p:nvGrpSpPr>
              <p:cNvPr id="156687" name="Group 38"/>
              <p:cNvGrpSpPr>
                <a:grpSpLocks/>
              </p:cNvGrpSpPr>
              <p:nvPr/>
            </p:nvGrpSpPr>
            <p:grpSpPr bwMode="auto">
              <a:xfrm>
                <a:off x="4082308" y="1685196"/>
                <a:ext cx="1209783" cy="3367089"/>
                <a:chOff x="2070" y="1411"/>
                <a:chExt cx="762" cy="2121"/>
              </a:xfrm>
            </p:grpSpPr>
            <p:sp>
              <p:nvSpPr>
                <p:cNvPr id="156688" name="Line 40"/>
                <p:cNvSpPr>
                  <a:spLocks noChangeShapeType="1"/>
                </p:cNvSpPr>
                <p:nvPr/>
              </p:nvSpPr>
              <p:spPr bwMode="auto">
                <a:xfrm flipV="1">
                  <a:off x="2655" y="1411"/>
                  <a:ext cx="105" cy="83"/>
                </a:xfrm>
                <a:prstGeom prst="line">
                  <a:avLst/>
                </a:prstGeom>
                <a:noFill/>
                <a:ln w="38100">
                  <a:solidFill>
                    <a:srgbClr val="4646C2"/>
                  </a:solidFill>
                  <a:round/>
                  <a:headEnd/>
                  <a:tailEnd type="arrow" w="lg" len="lg"/>
                </a:ln>
              </p:spPr>
              <p:txBody>
                <a:bodyPr/>
                <a:lstStyle/>
                <a:p>
                  <a:endParaRPr lang="en-US" dirty="0">
                    <a:solidFill>
                      <a:srgbClr val="000000"/>
                    </a:solidFill>
                  </a:endParaRPr>
                </a:p>
              </p:txBody>
            </p:sp>
            <p:sp>
              <p:nvSpPr>
                <p:cNvPr id="156689" name="Freeform 39"/>
                <p:cNvSpPr>
                  <a:spLocks/>
                </p:cNvSpPr>
                <p:nvPr/>
              </p:nvSpPr>
              <p:spPr bwMode="auto">
                <a:xfrm rot="537223">
                  <a:off x="2070" y="1429"/>
                  <a:ext cx="762" cy="2103"/>
                </a:xfrm>
                <a:custGeom>
                  <a:avLst/>
                  <a:gdLst>
                    <a:gd name="T0" fmla="*/ 6 w 861"/>
                    <a:gd name="T1" fmla="*/ 181447 h 1857"/>
                    <a:gd name="T2" fmla="*/ 10 w 861"/>
                    <a:gd name="T3" fmla="*/ 174868 h 1857"/>
                    <a:gd name="T4" fmla="*/ 6 w 861"/>
                    <a:gd name="T5" fmla="*/ 173129 h 1857"/>
                    <a:gd name="T6" fmla="*/ 11 w 861"/>
                    <a:gd name="T7" fmla="*/ 165863 h 1857"/>
                    <a:gd name="T8" fmla="*/ 11 w 861"/>
                    <a:gd name="T9" fmla="*/ 163490 h 1857"/>
                    <a:gd name="T10" fmla="*/ 7 w 861"/>
                    <a:gd name="T11" fmla="*/ 160226 h 1857"/>
                    <a:gd name="T12" fmla="*/ 4 w 861"/>
                    <a:gd name="T13" fmla="*/ 160226 h 1857"/>
                    <a:gd name="T14" fmla="*/ 4 w 861"/>
                    <a:gd name="T15" fmla="*/ 156204 h 1857"/>
                    <a:gd name="T16" fmla="*/ 9 w 861"/>
                    <a:gd name="T17" fmla="*/ 155529 h 1857"/>
                    <a:gd name="T18" fmla="*/ 19 w 861"/>
                    <a:gd name="T19" fmla="*/ 171261 h 1857"/>
                    <a:gd name="T20" fmla="*/ 21 w 861"/>
                    <a:gd name="T21" fmla="*/ 175899 h 1857"/>
                    <a:gd name="T22" fmla="*/ 23 w 861"/>
                    <a:gd name="T23" fmla="*/ 172461 h 1857"/>
                    <a:gd name="T24" fmla="*/ 20 w 861"/>
                    <a:gd name="T25" fmla="*/ 150660 h 1857"/>
                    <a:gd name="T26" fmla="*/ 19 w 861"/>
                    <a:gd name="T27" fmla="*/ 141455 h 1857"/>
                    <a:gd name="T28" fmla="*/ 12 w 861"/>
                    <a:gd name="T29" fmla="*/ 134065 h 1857"/>
                    <a:gd name="T30" fmla="*/ 6 w 861"/>
                    <a:gd name="T31" fmla="*/ 131135 h 1857"/>
                    <a:gd name="T32" fmla="*/ 18 w 861"/>
                    <a:gd name="T33" fmla="*/ 118837 h 1857"/>
                    <a:gd name="T34" fmla="*/ 17 w 861"/>
                    <a:gd name="T35" fmla="*/ 115614 h 1857"/>
                    <a:gd name="T36" fmla="*/ 11 w 861"/>
                    <a:gd name="T37" fmla="*/ 101989 h 1857"/>
                    <a:gd name="T38" fmla="*/ 18 w 861"/>
                    <a:gd name="T39" fmla="*/ 106130 h 1857"/>
                    <a:gd name="T40" fmla="*/ 11 w 861"/>
                    <a:gd name="T41" fmla="*/ 93924 h 1857"/>
                    <a:gd name="T42" fmla="*/ 10 w 861"/>
                    <a:gd name="T43" fmla="*/ 79413 h 1857"/>
                    <a:gd name="T44" fmla="*/ 19 w 861"/>
                    <a:gd name="T45" fmla="*/ 74409 h 1857"/>
                    <a:gd name="T46" fmla="*/ 27 w 861"/>
                    <a:gd name="T47" fmla="*/ 74409 h 1857"/>
                    <a:gd name="T48" fmla="*/ 21 w 861"/>
                    <a:gd name="T49" fmla="*/ 85353 h 1857"/>
                    <a:gd name="T50" fmla="*/ 17 w 861"/>
                    <a:gd name="T51" fmla="*/ 64962 h 1857"/>
                    <a:gd name="T52" fmla="*/ 8 w 861"/>
                    <a:gd name="T53" fmla="*/ 63121 h 1857"/>
                    <a:gd name="T54" fmla="*/ 4 w 861"/>
                    <a:gd name="T55" fmla="*/ 59768 h 1857"/>
                    <a:gd name="T56" fmla="*/ 10 w 861"/>
                    <a:gd name="T57" fmla="*/ 56184 h 1857"/>
                    <a:gd name="T58" fmla="*/ 12 w 861"/>
                    <a:gd name="T59" fmla="*/ 61571 h 1857"/>
                    <a:gd name="T60" fmla="*/ 24 w 861"/>
                    <a:gd name="T61" fmla="*/ 70702 h 1857"/>
                    <a:gd name="T62" fmla="*/ 27 w 861"/>
                    <a:gd name="T63" fmla="*/ 67211 h 1857"/>
                    <a:gd name="T64" fmla="*/ 13 w 861"/>
                    <a:gd name="T65" fmla="*/ 47251 h 1857"/>
                    <a:gd name="T66" fmla="*/ 23 w 861"/>
                    <a:gd name="T67" fmla="*/ 38290 h 1857"/>
                    <a:gd name="T68" fmla="*/ 21 w 861"/>
                    <a:gd name="T69" fmla="*/ 33356 h 1857"/>
                    <a:gd name="T70" fmla="*/ 21 w 861"/>
                    <a:gd name="T71" fmla="*/ 24798 h 1857"/>
                    <a:gd name="T72" fmla="*/ 23 w 861"/>
                    <a:gd name="T73" fmla="*/ 17074 h 1857"/>
                    <a:gd name="T74" fmla="*/ 22 w 861"/>
                    <a:gd name="T75" fmla="*/ 17074 h 1857"/>
                    <a:gd name="T76" fmla="*/ 21 w 861"/>
                    <a:gd name="T77" fmla="*/ 18405 h 1857"/>
                    <a:gd name="T78" fmla="*/ 27 w 861"/>
                    <a:gd name="T79" fmla="*/ 26995 h 1857"/>
                    <a:gd name="T80" fmla="*/ 35 w 861"/>
                    <a:gd name="T81" fmla="*/ 38290 h 1857"/>
                    <a:gd name="T82" fmla="*/ 35 w 861"/>
                    <a:gd name="T83" fmla="*/ 34042 h 1857"/>
                    <a:gd name="T84" fmla="*/ 31 w 861"/>
                    <a:gd name="T85" fmla="*/ 23355 h 1857"/>
                    <a:gd name="T86" fmla="*/ 27 w 861"/>
                    <a:gd name="T87" fmla="*/ 6755 h 1857"/>
                    <a:gd name="T88" fmla="*/ 27 w 861"/>
                    <a:gd name="T89" fmla="*/ 0 h 18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1"/>
                    <a:gd name="T136" fmla="*/ 0 h 1857"/>
                    <a:gd name="T137" fmla="*/ 861 w 861"/>
                    <a:gd name="T138" fmla="*/ 1857 h 18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1" h="1857">
                      <a:moveTo>
                        <a:pt x="0" y="1857"/>
                      </a:moveTo>
                      <a:cubicBezTo>
                        <a:pt x="36" y="1834"/>
                        <a:pt x="91" y="1828"/>
                        <a:pt x="133" y="1820"/>
                      </a:cubicBezTo>
                      <a:cubicBezTo>
                        <a:pt x="188" y="1799"/>
                        <a:pt x="250" y="1792"/>
                        <a:pt x="308" y="1779"/>
                      </a:cubicBezTo>
                      <a:cubicBezTo>
                        <a:pt x="280" y="1768"/>
                        <a:pt x="268" y="1763"/>
                        <a:pt x="230" y="1756"/>
                      </a:cubicBezTo>
                      <a:cubicBezTo>
                        <a:pt x="205" y="1751"/>
                        <a:pt x="181" y="1747"/>
                        <a:pt x="156" y="1742"/>
                      </a:cubicBezTo>
                      <a:cubicBezTo>
                        <a:pt x="148" y="1741"/>
                        <a:pt x="133" y="1738"/>
                        <a:pt x="133" y="1738"/>
                      </a:cubicBezTo>
                      <a:cubicBezTo>
                        <a:pt x="147" y="1737"/>
                        <a:pt x="290" y="1746"/>
                        <a:pt x="226" y="1701"/>
                      </a:cubicBezTo>
                      <a:cubicBezTo>
                        <a:pt x="237" y="1678"/>
                        <a:pt x="237" y="1670"/>
                        <a:pt x="262" y="1664"/>
                      </a:cubicBezTo>
                      <a:cubicBezTo>
                        <a:pt x="268" y="1661"/>
                        <a:pt x="282" y="1662"/>
                        <a:pt x="281" y="1655"/>
                      </a:cubicBezTo>
                      <a:cubicBezTo>
                        <a:pt x="279" y="1646"/>
                        <a:pt x="266" y="1645"/>
                        <a:pt x="258" y="1641"/>
                      </a:cubicBezTo>
                      <a:cubicBezTo>
                        <a:pt x="233" y="1629"/>
                        <a:pt x="211" y="1623"/>
                        <a:pt x="184" y="1618"/>
                      </a:cubicBezTo>
                      <a:cubicBezTo>
                        <a:pt x="176" y="1615"/>
                        <a:pt x="169" y="1611"/>
                        <a:pt x="161" y="1609"/>
                      </a:cubicBezTo>
                      <a:cubicBezTo>
                        <a:pt x="149" y="1605"/>
                        <a:pt x="124" y="1599"/>
                        <a:pt x="124" y="1599"/>
                      </a:cubicBezTo>
                      <a:cubicBezTo>
                        <a:pt x="116" y="1601"/>
                        <a:pt x="92" y="1607"/>
                        <a:pt x="92" y="1609"/>
                      </a:cubicBezTo>
                      <a:cubicBezTo>
                        <a:pt x="88" y="1624"/>
                        <a:pt x="124" y="1633"/>
                        <a:pt x="133" y="1636"/>
                      </a:cubicBezTo>
                      <a:cubicBezTo>
                        <a:pt x="126" y="1597"/>
                        <a:pt x="100" y="1591"/>
                        <a:pt x="73" y="1567"/>
                      </a:cubicBezTo>
                      <a:cubicBezTo>
                        <a:pt x="84" y="1537"/>
                        <a:pt x="116" y="1538"/>
                        <a:pt x="143" y="1535"/>
                      </a:cubicBezTo>
                      <a:cubicBezTo>
                        <a:pt x="163" y="1543"/>
                        <a:pt x="181" y="1556"/>
                        <a:pt x="202" y="1562"/>
                      </a:cubicBezTo>
                      <a:cubicBezTo>
                        <a:pt x="242" y="1574"/>
                        <a:pt x="272" y="1572"/>
                        <a:pt x="308" y="1590"/>
                      </a:cubicBezTo>
                      <a:cubicBezTo>
                        <a:pt x="352" y="1646"/>
                        <a:pt x="393" y="1699"/>
                        <a:pt x="465" y="1719"/>
                      </a:cubicBezTo>
                      <a:cubicBezTo>
                        <a:pt x="458" y="1693"/>
                        <a:pt x="488" y="1648"/>
                        <a:pt x="451" y="1659"/>
                      </a:cubicBezTo>
                      <a:cubicBezTo>
                        <a:pt x="443" y="1704"/>
                        <a:pt x="458" y="1755"/>
                        <a:pt x="507" y="1765"/>
                      </a:cubicBezTo>
                      <a:cubicBezTo>
                        <a:pt x="519" y="1764"/>
                        <a:pt x="533" y="1768"/>
                        <a:pt x="543" y="1761"/>
                      </a:cubicBezTo>
                      <a:cubicBezTo>
                        <a:pt x="550" y="1755"/>
                        <a:pt x="548" y="1742"/>
                        <a:pt x="548" y="1733"/>
                      </a:cubicBezTo>
                      <a:cubicBezTo>
                        <a:pt x="548" y="1709"/>
                        <a:pt x="520" y="1650"/>
                        <a:pt x="507" y="1627"/>
                      </a:cubicBezTo>
                      <a:cubicBezTo>
                        <a:pt x="500" y="1600"/>
                        <a:pt x="489" y="1527"/>
                        <a:pt x="479" y="1512"/>
                      </a:cubicBezTo>
                      <a:cubicBezTo>
                        <a:pt x="463" y="1489"/>
                        <a:pt x="444" y="1469"/>
                        <a:pt x="428" y="1447"/>
                      </a:cubicBezTo>
                      <a:cubicBezTo>
                        <a:pt x="431" y="1437"/>
                        <a:pt x="442" y="1430"/>
                        <a:pt x="442" y="1420"/>
                      </a:cubicBezTo>
                      <a:cubicBezTo>
                        <a:pt x="442" y="1405"/>
                        <a:pt x="366" y="1383"/>
                        <a:pt x="355" y="1378"/>
                      </a:cubicBezTo>
                      <a:cubicBezTo>
                        <a:pt x="334" y="1368"/>
                        <a:pt x="305" y="1350"/>
                        <a:pt x="281" y="1346"/>
                      </a:cubicBezTo>
                      <a:cubicBezTo>
                        <a:pt x="248" y="1341"/>
                        <a:pt x="244" y="1343"/>
                        <a:pt x="216" y="1337"/>
                      </a:cubicBezTo>
                      <a:cubicBezTo>
                        <a:pt x="187" y="1331"/>
                        <a:pt x="163" y="1322"/>
                        <a:pt x="133" y="1318"/>
                      </a:cubicBezTo>
                      <a:cubicBezTo>
                        <a:pt x="194" y="1287"/>
                        <a:pt x="261" y="1259"/>
                        <a:pt x="327" y="1240"/>
                      </a:cubicBezTo>
                      <a:cubicBezTo>
                        <a:pt x="360" y="1220"/>
                        <a:pt x="395" y="1199"/>
                        <a:pt x="433" y="1194"/>
                      </a:cubicBezTo>
                      <a:cubicBezTo>
                        <a:pt x="473" y="1179"/>
                        <a:pt x="456" y="1190"/>
                        <a:pt x="424" y="1180"/>
                      </a:cubicBezTo>
                      <a:cubicBezTo>
                        <a:pt x="412" y="1176"/>
                        <a:pt x="402" y="1167"/>
                        <a:pt x="391" y="1162"/>
                      </a:cubicBezTo>
                      <a:cubicBezTo>
                        <a:pt x="359" y="1129"/>
                        <a:pt x="342" y="1085"/>
                        <a:pt x="304" y="1060"/>
                      </a:cubicBezTo>
                      <a:cubicBezTo>
                        <a:pt x="292" y="1042"/>
                        <a:pt x="275" y="1036"/>
                        <a:pt x="258" y="1023"/>
                      </a:cubicBezTo>
                      <a:cubicBezTo>
                        <a:pt x="289" y="983"/>
                        <a:pt x="337" y="989"/>
                        <a:pt x="382" y="977"/>
                      </a:cubicBezTo>
                      <a:cubicBezTo>
                        <a:pt x="446" y="986"/>
                        <a:pt x="433" y="997"/>
                        <a:pt x="428" y="1065"/>
                      </a:cubicBezTo>
                      <a:cubicBezTo>
                        <a:pt x="389" y="1026"/>
                        <a:pt x="345" y="985"/>
                        <a:pt x="295" y="959"/>
                      </a:cubicBezTo>
                      <a:cubicBezTo>
                        <a:pt x="283" y="953"/>
                        <a:pt x="270" y="951"/>
                        <a:pt x="258" y="945"/>
                      </a:cubicBezTo>
                      <a:cubicBezTo>
                        <a:pt x="230" y="899"/>
                        <a:pt x="241" y="886"/>
                        <a:pt x="249" y="825"/>
                      </a:cubicBezTo>
                      <a:cubicBezTo>
                        <a:pt x="239" y="816"/>
                        <a:pt x="223" y="810"/>
                        <a:pt x="221" y="797"/>
                      </a:cubicBezTo>
                      <a:cubicBezTo>
                        <a:pt x="216" y="758"/>
                        <a:pt x="275" y="757"/>
                        <a:pt x="299" y="751"/>
                      </a:cubicBezTo>
                      <a:cubicBezTo>
                        <a:pt x="351" y="754"/>
                        <a:pt x="397" y="761"/>
                        <a:pt x="447" y="747"/>
                      </a:cubicBezTo>
                      <a:cubicBezTo>
                        <a:pt x="421" y="771"/>
                        <a:pt x="475" y="768"/>
                        <a:pt x="488" y="770"/>
                      </a:cubicBezTo>
                      <a:cubicBezTo>
                        <a:pt x="657" y="750"/>
                        <a:pt x="596" y="760"/>
                        <a:pt x="672" y="747"/>
                      </a:cubicBezTo>
                      <a:cubicBezTo>
                        <a:pt x="640" y="759"/>
                        <a:pt x="621" y="782"/>
                        <a:pt x="590" y="797"/>
                      </a:cubicBezTo>
                      <a:cubicBezTo>
                        <a:pt x="568" y="819"/>
                        <a:pt x="551" y="840"/>
                        <a:pt x="525" y="857"/>
                      </a:cubicBezTo>
                      <a:cubicBezTo>
                        <a:pt x="512" y="809"/>
                        <a:pt x="531" y="707"/>
                        <a:pt x="493" y="678"/>
                      </a:cubicBezTo>
                      <a:cubicBezTo>
                        <a:pt x="475" y="664"/>
                        <a:pt x="438" y="656"/>
                        <a:pt x="419" y="650"/>
                      </a:cubicBezTo>
                      <a:cubicBezTo>
                        <a:pt x="325" y="656"/>
                        <a:pt x="358" y="642"/>
                        <a:pt x="318" y="682"/>
                      </a:cubicBezTo>
                      <a:cubicBezTo>
                        <a:pt x="264" y="674"/>
                        <a:pt x="228" y="648"/>
                        <a:pt x="179" y="632"/>
                      </a:cubicBezTo>
                      <a:cubicBezTo>
                        <a:pt x="172" y="655"/>
                        <a:pt x="154" y="651"/>
                        <a:pt x="133" y="645"/>
                      </a:cubicBezTo>
                      <a:cubicBezTo>
                        <a:pt x="95" y="634"/>
                        <a:pt x="63" y="612"/>
                        <a:pt x="27" y="599"/>
                      </a:cubicBezTo>
                      <a:cubicBezTo>
                        <a:pt x="42" y="640"/>
                        <a:pt x="99" y="616"/>
                        <a:pt x="129" y="609"/>
                      </a:cubicBezTo>
                      <a:cubicBezTo>
                        <a:pt x="161" y="593"/>
                        <a:pt x="192" y="574"/>
                        <a:pt x="226" y="562"/>
                      </a:cubicBezTo>
                      <a:cubicBezTo>
                        <a:pt x="250" y="571"/>
                        <a:pt x="243" y="594"/>
                        <a:pt x="262" y="609"/>
                      </a:cubicBezTo>
                      <a:cubicBezTo>
                        <a:pt x="268" y="614"/>
                        <a:pt x="277" y="615"/>
                        <a:pt x="285" y="618"/>
                      </a:cubicBezTo>
                      <a:cubicBezTo>
                        <a:pt x="326" y="614"/>
                        <a:pt x="338" y="609"/>
                        <a:pt x="373" y="595"/>
                      </a:cubicBezTo>
                      <a:cubicBezTo>
                        <a:pt x="463" y="620"/>
                        <a:pt x="506" y="673"/>
                        <a:pt x="580" y="710"/>
                      </a:cubicBezTo>
                      <a:cubicBezTo>
                        <a:pt x="636" y="706"/>
                        <a:pt x="654" y="705"/>
                        <a:pt x="700" y="692"/>
                      </a:cubicBezTo>
                      <a:cubicBezTo>
                        <a:pt x="682" y="682"/>
                        <a:pt x="665" y="679"/>
                        <a:pt x="645" y="673"/>
                      </a:cubicBezTo>
                      <a:cubicBezTo>
                        <a:pt x="607" y="645"/>
                        <a:pt x="562" y="637"/>
                        <a:pt x="516" y="632"/>
                      </a:cubicBezTo>
                      <a:cubicBezTo>
                        <a:pt x="466" y="576"/>
                        <a:pt x="406" y="489"/>
                        <a:pt x="327" y="475"/>
                      </a:cubicBezTo>
                      <a:cubicBezTo>
                        <a:pt x="312" y="404"/>
                        <a:pt x="421" y="387"/>
                        <a:pt x="470" y="369"/>
                      </a:cubicBezTo>
                      <a:cubicBezTo>
                        <a:pt x="526" y="375"/>
                        <a:pt x="507" y="370"/>
                        <a:pt x="553" y="383"/>
                      </a:cubicBezTo>
                      <a:cubicBezTo>
                        <a:pt x="559" y="385"/>
                        <a:pt x="534" y="378"/>
                        <a:pt x="534" y="378"/>
                      </a:cubicBezTo>
                      <a:cubicBezTo>
                        <a:pt x="513" y="347"/>
                        <a:pt x="520" y="361"/>
                        <a:pt x="511" y="337"/>
                      </a:cubicBezTo>
                      <a:cubicBezTo>
                        <a:pt x="513" y="317"/>
                        <a:pt x="510" y="296"/>
                        <a:pt x="516" y="277"/>
                      </a:cubicBezTo>
                      <a:cubicBezTo>
                        <a:pt x="527" y="242"/>
                        <a:pt x="546" y="282"/>
                        <a:pt x="525" y="249"/>
                      </a:cubicBezTo>
                      <a:cubicBezTo>
                        <a:pt x="516" y="216"/>
                        <a:pt x="544" y="202"/>
                        <a:pt x="507" y="194"/>
                      </a:cubicBezTo>
                      <a:cubicBezTo>
                        <a:pt x="572" y="161"/>
                        <a:pt x="474" y="212"/>
                        <a:pt x="543" y="171"/>
                      </a:cubicBezTo>
                      <a:cubicBezTo>
                        <a:pt x="553" y="165"/>
                        <a:pt x="608" y="156"/>
                        <a:pt x="553" y="166"/>
                      </a:cubicBezTo>
                      <a:cubicBezTo>
                        <a:pt x="548" y="168"/>
                        <a:pt x="544" y="170"/>
                        <a:pt x="539" y="171"/>
                      </a:cubicBezTo>
                      <a:cubicBezTo>
                        <a:pt x="533" y="173"/>
                        <a:pt x="526" y="173"/>
                        <a:pt x="520" y="175"/>
                      </a:cubicBezTo>
                      <a:cubicBezTo>
                        <a:pt x="511" y="178"/>
                        <a:pt x="493" y="185"/>
                        <a:pt x="493" y="185"/>
                      </a:cubicBezTo>
                      <a:cubicBezTo>
                        <a:pt x="524" y="187"/>
                        <a:pt x="584" y="182"/>
                        <a:pt x="613" y="208"/>
                      </a:cubicBezTo>
                      <a:cubicBezTo>
                        <a:pt x="636" y="228"/>
                        <a:pt x="677" y="272"/>
                        <a:pt x="677" y="272"/>
                      </a:cubicBezTo>
                      <a:cubicBezTo>
                        <a:pt x="701" y="341"/>
                        <a:pt x="762" y="375"/>
                        <a:pt x="829" y="387"/>
                      </a:cubicBezTo>
                      <a:cubicBezTo>
                        <a:pt x="838" y="386"/>
                        <a:pt x="850" y="389"/>
                        <a:pt x="857" y="383"/>
                      </a:cubicBezTo>
                      <a:cubicBezTo>
                        <a:pt x="861" y="379"/>
                        <a:pt x="850" y="374"/>
                        <a:pt x="848" y="369"/>
                      </a:cubicBezTo>
                      <a:cubicBezTo>
                        <a:pt x="835" y="339"/>
                        <a:pt x="852" y="361"/>
                        <a:pt x="834" y="341"/>
                      </a:cubicBezTo>
                      <a:cubicBezTo>
                        <a:pt x="823" y="312"/>
                        <a:pt x="796" y="294"/>
                        <a:pt x="774" y="272"/>
                      </a:cubicBezTo>
                      <a:cubicBezTo>
                        <a:pt x="769" y="259"/>
                        <a:pt x="758" y="248"/>
                        <a:pt x="755" y="235"/>
                      </a:cubicBezTo>
                      <a:cubicBezTo>
                        <a:pt x="746" y="200"/>
                        <a:pt x="753" y="162"/>
                        <a:pt x="719" y="139"/>
                      </a:cubicBezTo>
                      <a:cubicBezTo>
                        <a:pt x="701" y="113"/>
                        <a:pt x="683" y="93"/>
                        <a:pt x="663" y="69"/>
                      </a:cubicBezTo>
                      <a:cubicBezTo>
                        <a:pt x="656" y="61"/>
                        <a:pt x="645" y="42"/>
                        <a:pt x="645" y="42"/>
                      </a:cubicBezTo>
                      <a:cubicBezTo>
                        <a:pt x="650" y="20"/>
                        <a:pt x="657" y="11"/>
                        <a:pt x="677" y="0"/>
                      </a:cubicBezTo>
                    </a:path>
                  </a:pathLst>
                </a:custGeom>
                <a:noFill/>
                <a:ln w="41275">
                  <a:solidFill>
                    <a:srgbClr val="4646C2"/>
                  </a:solidFill>
                  <a:round/>
                  <a:headEnd/>
                  <a:tailEnd/>
                </a:ln>
              </p:spPr>
              <p:txBody>
                <a:bodyPr/>
                <a:lstStyle/>
                <a:p>
                  <a:endParaRPr lang="en-US" dirty="0">
                    <a:solidFill>
                      <a:srgbClr val="000000"/>
                    </a:solidFill>
                  </a:endParaRPr>
                </a:p>
              </p:txBody>
            </p:sp>
          </p:grpSp>
        </p:grpSp>
        <p:grpSp>
          <p:nvGrpSpPr>
            <p:cNvPr id="156683" name="Group 35"/>
            <p:cNvGrpSpPr>
              <a:grpSpLocks/>
            </p:cNvGrpSpPr>
            <p:nvPr/>
          </p:nvGrpSpPr>
          <p:grpSpPr bwMode="auto">
            <a:xfrm>
              <a:off x="5433239" y="5119780"/>
              <a:ext cx="746192" cy="368300"/>
              <a:chOff x="1944" y="3418"/>
              <a:chExt cx="470" cy="242"/>
            </a:xfrm>
          </p:grpSpPr>
          <p:sp>
            <p:nvSpPr>
              <p:cNvPr id="156684" name="Oval 36"/>
              <p:cNvSpPr>
                <a:spLocks noChangeArrowheads="1"/>
              </p:cNvSpPr>
              <p:nvPr/>
            </p:nvSpPr>
            <p:spPr bwMode="auto">
              <a:xfrm>
                <a:off x="2082" y="3424"/>
                <a:ext cx="217" cy="212"/>
              </a:xfrm>
              <a:prstGeom prst="ellipse">
                <a:avLst/>
              </a:prstGeom>
              <a:solidFill>
                <a:schemeClr val="accent2"/>
              </a:solidFill>
              <a:ln w="9525" algn="ctr">
                <a:solidFill>
                  <a:schemeClr val="accent1"/>
                </a:solidFill>
                <a:round/>
                <a:headEnd/>
                <a:tailEnd/>
              </a:ln>
            </p:spPr>
            <p:txBody>
              <a:bodyPr wrap="none" anchor="ctr"/>
              <a:lstStyle/>
              <a:p>
                <a:pPr algn="ctr" eaLnBrk="0" hangingPunct="0">
                  <a:spcBef>
                    <a:spcPct val="50000"/>
                  </a:spcBef>
                </a:pPr>
                <a:endParaRPr lang="en-US" dirty="0">
                  <a:solidFill>
                    <a:srgbClr val="000000"/>
                  </a:solidFill>
                </a:endParaRPr>
              </a:p>
            </p:txBody>
          </p:sp>
          <p:sp>
            <p:nvSpPr>
              <p:cNvPr id="156685" name="Text Box 37"/>
              <p:cNvSpPr txBox="1">
                <a:spLocks noChangeArrowheads="1"/>
              </p:cNvSpPr>
              <p:nvPr/>
            </p:nvSpPr>
            <p:spPr bwMode="auto">
              <a:xfrm>
                <a:off x="1944" y="3418"/>
                <a:ext cx="470" cy="242"/>
              </a:xfrm>
              <a:prstGeom prst="rect">
                <a:avLst/>
              </a:prstGeom>
              <a:noFill/>
              <a:ln w="25400" algn="ctr">
                <a:noFill/>
                <a:miter lim="800000"/>
                <a:headEnd/>
                <a:tailEnd/>
              </a:ln>
            </p:spPr>
            <p:txBody>
              <a:bodyPr>
                <a:spAutoFit/>
              </a:bodyPr>
              <a:lstStyle/>
              <a:p>
                <a:pPr algn="ctr" eaLnBrk="0" hangingPunct="0">
                  <a:spcBef>
                    <a:spcPct val="50000"/>
                  </a:spcBef>
                </a:pPr>
                <a:r>
                  <a:rPr lang="en-US" sz="1800" b="1" dirty="0">
                    <a:solidFill>
                      <a:srgbClr val="BBE0E3"/>
                    </a:solidFill>
                  </a:rPr>
                  <a:t>+</a:t>
                </a:r>
                <a:endParaRPr lang="en-US" sz="1800" b="1" baseline="50000" dirty="0">
                  <a:solidFill>
                    <a:srgbClr val="BBE0E3"/>
                  </a:solidFill>
                </a:endParaRPr>
              </a:p>
            </p:txBody>
          </p:sp>
        </p:grpSp>
      </p:grpSp>
      <p:cxnSp>
        <p:nvCxnSpPr>
          <p:cNvPr id="156679" name="Straight Arrow Connector 38"/>
          <p:cNvCxnSpPr>
            <a:cxnSpLocks noChangeShapeType="1"/>
          </p:cNvCxnSpPr>
          <p:nvPr>
            <p:custDataLst>
              <p:tags r:id="rId8"/>
            </p:custDataLst>
          </p:nvPr>
        </p:nvCxnSpPr>
        <p:spPr bwMode="auto">
          <a:xfrm rot="5400000">
            <a:off x="1497013" y="1635125"/>
            <a:ext cx="941388" cy="1587"/>
          </a:xfrm>
          <a:prstGeom prst="straightConnector1">
            <a:avLst/>
          </a:prstGeom>
          <a:noFill/>
          <a:ln w="15875" algn="ctr">
            <a:solidFill>
              <a:schemeClr val="tx1"/>
            </a:solidFill>
            <a:round/>
            <a:headEnd/>
            <a:tailEnd type="arrow" w="med" len="med"/>
          </a:ln>
        </p:spPr>
      </p:cxnSp>
      <p:cxnSp>
        <p:nvCxnSpPr>
          <p:cNvPr id="156680" name="Straight Arrow Connector 53"/>
          <p:cNvCxnSpPr>
            <a:cxnSpLocks noChangeShapeType="1"/>
          </p:cNvCxnSpPr>
          <p:nvPr>
            <p:custDataLst>
              <p:tags r:id="rId9"/>
            </p:custDataLst>
          </p:nvPr>
        </p:nvCxnSpPr>
        <p:spPr bwMode="auto">
          <a:xfrm rot="16200000" flipH="1">
            <a:off x="1658145" y="1742281"/>
            <a:ext cx="3770312" cy="2568575"/>
          </a:xfrm>
          <a:prstGeom prst="straightConnector1">
            <a:avLst/>
          </a:prstGeom>
          <a:noFill/>
          <a:ln w="15875" algn="ctr">
            <a:solidFill>
              <a:srgbClr val="0418AC"/>
            </a:solidFill>
            <a:round/>
            <a:headEnd/>
            <a:tailEnd type="stealth" w="lg" len="lg"/>
          </a:ln>
        </p:spPr>
      </p:cxnSp>
      <p:sp>
        <p:nvSpPr>
          <p:cNvPr id="156681" name="TextBox 36"/>
          <p:cNvSpPr txBox="1">
            <a:spLocks noChangeArrowheads="1"/>
          </p:cNvSpPr>
          <p:nvPr>
            <p:custDataLst>
              <p:tags r:id="rId10"/>
            </p:custDataLst>
          </p:nvPr>
        </p:nvSpPr>
        <p:spPr bwMode="auto">
          <a:xfrm>
            <a:off x="392113" y="5530850"/>
            <a:ext cx="3197225" cy="954107"/>
          </a:xfrm>
          <a:prstGeom prst="rect">
            <a:avLst/>
          </a:prstGeom>
          <a:noFill/>
          <a:ln w="9525">
            <a:noFill/>
            <a:miter lim="800000"/>
            <a:headEnd/>
            <a:tailEnd/>
          </a:ln>
        </p:spPr>
        <p:txBody>
          <a:bodyPr>
            <a:spAutoFit/>
          </a:bodyPr>
          <a:lstStyle/>
          <a:p>
            <a:pPr algn="ctr"/>
            <a:r>
              <a:rPr lang="en-US" sz="2800" b="1" u="sng" dirty="0">
                <a:solidFill>
                  <a:srgbClr val="333399">
                    <a:lumMod val="50000"/>
                  </a:srgbClr>
                </a:solidFill>
              </a:rPr>
              <a:t>Diameter matters</a:t>
            </a:r>
            <a:r>
              <a:rPr lang="en-US" b="1" dirty="0">
                <a:solidFill>
                  <a:srgbClr val="333399">
                    <a:lumMod val="50000"/>
                  </a:srgbClr>
                </a:solidFill>
              </a:rPr>
              <a:t/>
            </a:r>
            <a:br>
              <a:rPr lang="en-US" b="1" dirty="0">
                <a:solidFill>
                  <a:srgbClr val="333399">
                    <a:lumMod val="50000"/>
                  </a:srgbClr>
                </a:solidFill>
              </a:rPr>
            </a:br>
            <a:endParaRPr lang="en-US" sz="1200" b="1" baseline="30000" dirty="0">
              <a:solidFill>
                <a:srgbClr val="333399">
                  <a:lumMod val="50000"/>
                </a:srgbClr>
              </a:solidFill>
            </a:endParaRPr>
          </a:p>
          <a:p>
            <a:pPr algn="ctr"/>
            <a:r>
              <a:rPr lang="en-US" b="1" i="1" dirty="0">
                <a:solidFill>
                  <a:srgbClr val="333399">
                    <a:lumMod val="50000"/>
                  </a:srgbClr>
                </a:solidFill>
              </a:rPr>
              <a:t>In ideal solutions K</a:t>
            </a:r>
            <a:r>
              <a:rPr lang="en-US" b="1" i="1" baseline="30000" dirty="0">
                <a:solidFill>
                  <a:srgbClr val="333399">
                    <a:lumMod val="50000"/>
                  </a:srgbClr>
                </a:solidFill>
              </a:rPr>
              <a:t>+</a:t>
            </a:r>
            <a:r>
              <a:rPr lang="en-US" b="1" i="1" dirty="0">
                <a:solidFill>
                  <a:srgbClr val="333399">
                    <a:lumMod val="50000"/>
                  </a:srgbClr>
                </a:solidFill>
              </a:rPr>
              <a:t> = Na</a:t>
            </a:r>
            <a:r>
              <a:rPr lang="en-US" b="1" i="1" baseline="30000" dirty="0">
                <a:solidFill>
                  <a:srgbClr val="333399">
                    <a:lumMod val="50000"/>
                  </a:srgbClr>
                </a:solidFill>
              </a:rPr>
              <a:t>+ </a:t>
            </a:r>
            <a:r>
              <a:rPr lang="en-US" sz="2000" i="1" dirty="0">
                <a:solidFill>
                  <a:srgbClr val="333399">
                    <a:lumMod val="50000"/>
                  </a:srgbClr>
                </a:solidFill>
              </a:rPr>
              <a:t> </a:t>
            </a:r>
          </a:p>
        </p:txBody>
      </p:sp>
    </p:spTree>
    <p:custDataLst>
      <p:tags r:id="rId2"/>
    </p:custDataLst>
    <p:extLst>
      <p:ext uri="{BB962C8B-B14F-4D97-AF65-F5344CB8AC3E}">
        <p14:creationId xmlns:p14="http://schemas.microsoft.com/office/powerpoint/2010/main" val="30243607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361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53C813EF-4351-410D-B913-DE70E27A7412}" type="slidenum">
              <a:rPr lang="en-US" sz="1400" smtClean="0">
                <a:solidFill>
                  <a:srgbClr val="000000"/>
                </a:solidFill>
                <a:latin typeface="Times" pitchFamily="18" charset="0"/>
              </a:rPr>
              <a:pPr/>
              <a:t>60</a:t>
            </a:fld>
            <a:endParaRPr lang="en-US" sz="1400" smtClean="0">
              <a:solidFill>
                <a:srgbClr val="000000"/>
              </a:solidFill>
              <a:latin typeface="Times" pitchFamily="18" charset="0"/>
            </a:endParaRPr>
          </a:p>
        </p:txBody>
      </p:sp>
      <p:sp>
        <p:nvSpPr>
          <p:cNvPr id="136195" name="Rectangle 2"/>
          <p:cNvSpPr>
            <a:spLocks noChangeArrowheads="1"/>
          </p:cNvSpPr>
          <p:nvPr/>
        </p:nvSpPr>
        <p:spPr bwMode="auto">
          <a:xfrm>
            <a:off x="431800" y="850900"/>
            <a:ext cx="8221663"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u="sng" smtClean="0">
                <a:solidFill>
                  <a:srgbClr val="19066A"/>
                </a:solidFill>
              </a:rPr>
              <a:t>Biology is Easier than Physics</a:t>
            </a:r>
          </a:p>
          <a:p>
            <a:pPr algn="ctr"/>
            <a:endParaRPr lang="en-US" sz="3600" b="1" u="sng" smtClean="0">
              <a:solidFill>
                <a:srgbClr val="19066A"/>
              </a:solidFill>
            </a:endParaRPr>
          </a:p>
          <a:p>
            <a:pPr algn="ctr"/>
            <a:r>
              <a:rPr lang="en-US" sz="3600" b="1" smtClean="0">
                <a:solidFill>
                  <a:srgbClr val="19066A"/>
                </a:solidFill>
              </a:rPr>
              <a:t>Reduced Models Exist*</a:t>
            </a:r>
          </a:p>
          <a:p>
            <a:pPr algn="ctr"/>
            <a:r>
              <a:rPr lang="en-US" sz="3600" b="1" smtClean="0">
                <a:solidFill>
                  <a:srgbClr val="19066A"/>
                </a:solidFill>
              </a:rPr>
              <a:t> </a:t>
            </a:r>
            <a:r>
              <a:rPr lang="en-US" sz="2400" smtClean="0">
                <a:solidFill>
                  <a:srgbClr val="19066A"/>
                </a:solidFill>
              </a:rPr>
              <a:t>for important biological functions</a:t>
            </a:r>
            <a:endParaRPr lang="en-US" sz="3600" smtClean="0">
              <a:solidFill>
                <a:srgbClr val="19066A"/>
              </a:solidFill>
            </a:endParaRPr>
          </a:p>
          <a:p>
            <a:pPr algn="ctr"/>
            <a:r>
              <a:rPr lang="en-US" sz="2400" b="1" smtClean="0">
                <a:solidFill>
                  <a:srgbClr val="19066A"/>
                </a:solidFill>
              </a:rPr>
              <a:t>or the </a:t>
            </a:r>
          </a:p>
          <a:p>
            <a:pPr algn="ctr"/>
            <a:r>
              <a:rPr lang="en-US" sz="3600" b="1" smtClean="0">
                <a:solidFill>
                  <a:srgbClr val="19066A"/>
                </a:solidFill>
              </a:rPr>
              <a:t>Animal would not survive</a:t>
            </a:r>
          </a:p>
          <a:p>
            <a:pPr algn="ctr"/>
            <a:r>
              <a:rPr lang="en-US" sz="2400" b="1" smtClean="0">
                <a:solidFill>
                  <a:srgbClr val="19066A"/>
                </a:solidFill>
              </a:rPr>
              <a:t> to reproduce</a:t>
            </a:r>
            <a:endParaRPr lang="en-US" b="1" smtClean="0">
              <a:solidFill>
                <a:srgbClr val="19066A"/>
              </a:solidFill>
            </a:endParaRPr>
          </a:p>
          <a:p>
            <a:pPr algn="ctr"/>
            <a:endParaRPr lang="en-US" b="1" smtClean="0">
              <a:solidFill>
                <a:srgbClr val="19066A"/>
              </a:solidFill>
            </a:endParaRPr>
          </a:p>
          <a:p>
            <a:pPr algn="ctr"/>
            <a:endParaRPr lang="en-US" b="1" smtClean="0">
              <a:solidFill>
                <a:srgbClr val="19066A"/>
              </a:solidFill>
            </a:endParaRPr>
          </a:p>
        </p:txBody>
      </p:sp>
      <p:sp>
        <p:nvSpPr>
          <p:cNvPr id="136196" name="TextBox 3"/>
          <p:cNvSpPr txBox="1">
            <a:spLocks noChangeArrowheads="1"/>
          </p:cNvSpPr>
          <p:nvPr/>
        </p:nvSpPr>
        <p:spPr bwMode="auto">
          <a:xfrm>
            <a:off x="1219200" y="5075238"/>
            <a:ext cx="7094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2400" b="1" smtClean="0">
                <a:solidFill>
                  <a:srgbClr val="19066A"/>
                </a:solidFill>
              </a:rPr>
              <a:t>*</a:t>
            </a:r>
            <a:r>
              <a:rPr lang="en-US" smtClean="0">
                <a:solidFill>
                  <a:srgbClr val="19066A"/>
                </a:solidFill>
              </a:rPr>
              <a:t>Evolution provides the existence theorems and uniqueness conditions</a:t>
            </a:r>
            <a:br>
              <a:rPr lang="en-US" smtClean="0">
                <a:solidFill>
                  <a:srgbClr val="19066A"/>
                </a:solidFill>
              </a:rPr>
            </a:br>
            <a:r>
              <a:rPr lang="en-US" smtClean="0">
                <a:solidFill>
                  <a:srgbClr val="19066A"/>
                </a:solidFill>
              </a:rPr>
              <a:t> so hard to find in theory of inverse problems</a:t>
            </a:r>
          </a:p>
        </p:txBody>
      </p:sp>
    </p:spTree>
    <p:extLst>
      <p:ext uri="{BB962C8B-B14F-4D97-AF65-F5344CB8AC3E}">
        <p14:creationId xmlns:p14="http://schemas.microsoft.com/office/powerpoint/2010/main" val="29957368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37218" name="Slide Number Placeholder 5"/>
          <p:cNvSpPr>
            <a:spLocks noGrp="1"/>
          </p:cNvSpPr>
          <p:nvPr>
            <p:ph type="sldNum" sz="quarter" idx="12"/>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54185133-8D64-4439-8462-4796062DE7A1}" type="slidenum">
              <a:rPr lang="en-US" sz="1400" smtClean="0">
                <a:solidFill>
                  <a:srgbClr val="000000"/>
                </a:solidFill>
                <a:latin typeface="Times" pitchFamily="18" charset="0"/>
              </a:rPr>
              <a:pPr/>
              <a:t>61</a:t>
            </a:fld>
            <a:endParaRPr lang="en-US" sz="1400" smtClean="0">
              <a:solidFill>
                <a:srgbClr val="000000"/>
              </a:solidFill>
              <a:latin typeface="Times" pitchFamily="18" charset="0"/>
            </a:endParaRPr>
          </a:p>
        </p:txBody>
      </p:sp>
      <p:sp>
        <p:nvSpPr>
          <p:cNvPr id="137219" name="Text Box 2"/>
          <p:cNvSpPr txBox="1">
            <a:spLocks noChangeArrowheads="1"/>
          </p:cNvSpPr>
          <p:nvPr>
            <p:custDataLst>
              <p:tags r:id="rId4"/>
            </p:custDataLst>
          </p:nvPr>
        </p:nvSpPr>
        <p:spPr bwMode="auto">
          <a:xfrm>
            <a:off x="104775" y="536575"/>
            <a:ext cx="91440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10000"/>
              </a:spcBef>
            </a:pPr>
            <a:endParaRPr lang="en-US" sz="1100" i="1" smtClean="0">
              <a:solidFill>
                <a:srgbClr val="000066"/>
              </a:solidFill>
            </a:endParaRPr>
          </a:p>
          <a:p>
            <a:pPr algn="ctr" eaLnBrk="1" hangingPunct="1"/>
            <a:r>
              <a:rPr lang="en-US" sz="3200" b="1" smtClean="0">
                <a:solidFill>
                  <a:srgbClr val="19066A"/>
                </a:solidFill>
              </a:rPr>
              <a:t>Biology is Easier than Physics</a:t>
            </a:r>
          </a:p>
          <a:p>
            <a:pPr algn="ctr" eaLnBrk="1" hangingPunct="1">
              <a:spcBef>
                <a:spcPct val="10000"/>
              </a:spcBef>
            </a:pPr>
            <a:endParaRPr lang="en-US" sz="3200" b="1" i="1" smtClean="0">
              <a:solidFill>
                <a:srgbClr val="19194D"/>
              </a:solidFill>
            </a:endParaRPr>
          </a:p>
          <a:p>
            <a:pPr algn="ctr" eaLnBrk="1" hangingPunct="1">
              <a:spcBef>
                <a:spcPct val="10000"/>
              </a:spcBef>
            </a:pPr>
            <a:endParaRPr lang="en-US" sz="3200" b="1" i="1" u="sng" smtClean="0">
              <a:solidFill>
                <a:srgbClr val="19066A"/>
              </a:solidFill>
            </a:endParaRPr>
          </a:p>
          <a:p>
            <a:pPr algn="ctr" eaLnBrk="1" hangingPunct="1">
              <a:spcBef>
                <a:spcPct val="10000"/>
              </a:spcBef>
            </a:pPr>
            <a:r>
              <a:rPr lang="en-US" sz="4000" b="1" u="sng" smtClean="0">
                <a:solidFill>
                  <a:srgbClr val="19066A"/>
                </a:solidFill>
              </a:rPr>
              <a:t>Biology Says a Simple Model Exists</a:t>
            </a:r>
          </a:p>
          <a:p>
            <a:pPr algn="ctr" eaLnBrk="1" hangingPunct="1">
              <a:spcBef>
                <a:spcPct val="10000"/>
              </a:spcBef>
            </a:pPr>
            <a:r>
              <a:rPr lang="en-US" sz="3200" b="1" smtClean="0">
                <a:solidFill>
                  <a:srgbClr val="19066A"/>
                </a:solidFill>
              </a:rPr>
              <a:t/>
            </a:r>
            <a:br>
              <a:rPr lang="en-US" sz="3200" b="1" smtClean="0">
                <a:solidFill>
                  <a:srgbClr val="19066A"/>
                </a:solidFill>
              </a:rPr>
            </a:br>
            <a:r>
              <a:rPr lang="en-US" sz="3200" b="1" smtClean="0">
                <a:solidFill>
                  <a:srgbClr val="19066A"/>
                </a:solidFill>
              </a:rPr>
              <a:t>Existence of Life </a:t>
            </a:r>
          </a:p>
          <a:p>
            <a:pPr algn="ctr" eaLnBrk="1" hangingPunct="1">
              <a:spcBef>
                <a:spcPct val="10000"/>
              </a:spcBef>
            </a:pPr>
            <a:r>
              <a:rPr lang="en-US" sz="3200" b="1" smtClean="0">
                <a:solidFill>
                  <a:srgbClr val="19066A"/>
                </a:solidFill>
              </a:rPr>
              <a:t>Implies Existence of a Simple Model</a:t>
            </a:r>
            <a:endParaRPr lang="en-US" sz="1800" b="1" smtClean="0">
              <a:solidFill>
                <a:srgbClr val="19066A"/>
              </a:solidFill>
            </a:endParaRPr>
          </a:p>
          <a:p>
            <a:pPr algn="ctr" eaLnBrk="1" hangingPunct="1">
              <a:spcBef>
                <a:spcPct val="10000"/>
              </a:spcBef>
            </a:pPr>
            <a:endParaRPr lang="en-US" sz="1400" smtClean="0">
              <a:solidFill>
                <a:srgbClr val="19194D"/>
              </a:solidFill>
            </a:endParaRPr>
          </a:p>
        </p:txBody>
      </p:sp>
    </p:spTree>
    <p:custDataLst>
      <p:tags r:id="rId2"/>
    </p:custDataLst>
    <p:extLst>
      <p:ext uri="{BB962C8B-B14F-4D97-AF65-F5344CB8AC3E}">
        <p14:creationId xmlns:p14="http://schemas.microsoft.com/office/powerpoint/2010/main" val="3402855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38242" name="Slide Number Placeholder 5"/>
          <p:cNvSpPr>
            <a:spLocks noGrp="1"/>
          </p:cNvSpPr>
          <p:nvPr>
            <p:ph type="sldNum" sz="quarter" idx="12"/>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2716DA17-1989-4B12-9905-19A186AC7F99}" type="slidenum">
              <a:rPr lang="en-US" sz="1400" smtClean="0">
                <a:solidFill>
                  <a:srgbClr val="000000"/>
                </a:solidFill>
                <a:latin typeface="Times" pitchFamily="18" charset="0"/>
              </a:rPr>
              <a:pPr/>
              <a:t>62</a:t>
            </a:fld>
            <a:endParaRPr lang="en-US" sz="1400" smtClean="0">
              <a:solidFill>
                <a:srgbClr val="000000"/>
              </a:solidFill>
              <a:latin typeface="Times" pitchFamily="18" charset="0"/>
            </a:endParaRPr>
          </a:p>
        </p:txBody>
      </p:sp>
      <p:sp>
        <p:nvSpPr>
          <p:cNvPr id="138243" name="Text Box 2"/>
          <p:cNvSpPr txBox="1">
            <a:spLocks noChangeArrowheads="1"/>
          </p:cNvSpPr>
          <p:nvPr>
            <p:custDataLst>
              <p:tags r:id="rId4"/>
            </p:custDataLst>
          </p:nvPr>
        </p:nvSpPr>
        <p:spPr bwMode="auto">
          <a:xfrm>
            <a:off x="0" y="14288"/>
            <a:ext cx="9144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10000"/>
              </a:spcBef>
            </a:pPr>
            <a:endParaRPr lang="en-US" sz="1100" i="1" smtClean="0">
              <a:solidFill>
                <a:srgbClr val="000066"/>
              </a:solidFill>
            </a:endParaRPr>
          </a:p>
          <a:p>
            <a:pPr algn="ctr" eaLnBrk="1" hangingPunct="1">
              <a:spcBef>
                <a:spcPct val="10000"/>
              </a:spcBef>
            </a:pPr>
            <a:r>
              <a:rPr lang="en-US" sz="2800" b="1" u="sng" smtClean="0">
                <a:solidFill>
                  <a:srgbClr val="19066A"/>
                </a:solidFill>
              </a:rPr>
              <a:t>Existence of Life </a:t>
            </a:r>
          </a:p>
          <a:p>
            <a:pPr algn="ctr" eaLnBrk="1" hangingPunct="1">
              <a:spcBef>
                <a:spcPct val="10000"/>
              </a:spcBef>
            </a:pPr>
            <a:r>
              <a:rPr lang="en-US" sz="2000" smtClean="0">
                <a:solidFill>
                  <a:srgbClr val="19066A"/>
                </a:solidFill>
              </a:rPr>
              <a:t>implies the </a:t>
            </a:r>
          </a:p>
          <a:p>
            <a:pPr algn="ctr" eaLnBrk="1" hangingPunct="1">
              <a:spcBef>
                <a:spcPct val="10000"/>
              </a:spcBef>
            </a:pPr>
            <a:r>
              <a:rPr lang="en-US" sz="2800" b="1" smtClean="0">
                <a:solidFill>
                  <a:srgbClr val="19066A"/>
                </a:solidFill>
              </a:rPr>
              <a:t>Existence of Robust Multiscale Models</a:t>
            </a:r>
          </a:p>
          <a:p>
            <a:pPr algn="ctr" eaLnBrk="1" hangingPunct="1">
              <a:spcBef>
                <a:spcPct val="10000"/>
              </a:spcBef>
            </a:pPr>
            <a:endParaRPr lang="en-US" b="1" smtClean="0">
              <a:solidFill>
                <a:srgbClr val="19066A"/>
              </a:solidFill>
            </a:endParaRPr>
          </a:p>
        </p:txBody>
      </p:sp>
      <p:sp>
        <p:nvSpPr>
          <p:cNvPr id="138244" name="TextBox 1"/>
          <p:cNvSpPr txBox="1">
            <a:spLocks noChangeArrowheads="1"/>
          </p:cNvSpPr>
          <p:nvPr/>
        </p:nvSpPr>
        <p:spPr bwMode="auto">
          <a:xfrm>
            <a:off x="26988" y="2124075"/>
            <a:ext cx="90900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4400" b="1" smtClean="0">
                <a:solidFill>
                  <a:srgbClr val="19066A"/>
                </a:solidFill>
              </a:rPr>
              <a:t>Biology Says</a:t>
            </a:r>
            <a:br>
              <a:rPr lang="en-US" sz="4400" b="1" smtClean="0">
                <a:solidFill>
                  <a:srgbClr val="19066A"/>
                </a:solidFill>
              </a:rPr>
            </a:br>
            <a:r>
              <a:rPr lang="en-US" sz="4400" b="1" smtClean="0">
                <a:solidFill>
                  <a:srgbClr val="19066A"/>
                </a:solidFill>
              </a:rPr>
              <a:t> </a:t>
            </a:r>
            <a:r>
              <a:rPr lang="en-US" sz="3600" b="1" smtClean="0">
                <a:solidFill>
                  <a:srgbClr val="19066A"/>
                </a:solidFill>
              </a:rPr>
              <a:t>there is a </a:t>
            </a:r>
            <a:r>
              <a:rPr lang="en-US" sz="4400" b="1" smtClean="0">
                <a:solidFill>
                  <a:srgbClr val="19066A"/>
                </a:solidFill>
              </a:rPr>
              <a:t/>
            </a:r>
            <a:br>
              <a:rPr lang="en-US" sz="4400" b="1" smtClean="0">
                <a:solidFill>
                  <a:srgbClr val="19066A"/>
                </a:solidFill>
              </a:rPr>
            </a:br>
            <a:r>
              <a:rPr lang="en-US" sz="4800" b="1" u="sng" smtClean="0">
                <a:solidFill>
                  <a:srgbClr val="19066A"/>
                </a:solidFill>
              </a:rPr>
              <a:t>Simple Model </a:t>
            </a:r>
            <a:r>
              <a:rPr lang="en-US" sz="4400" b="1" u="sng" smtClean="0">
                <a:solidFill>
                  <a:srgbClr val="19066A"/>
                </a:solidFill>
              </a:rPr>
              <a:t>of</a:t>
            </a:r>
            <a:r>
              <a:rPr lang="en-US" sz="4400" u="sng" smtClean="0">
                <a:solidFill>
                  <a:srgbClr val="19066A"/>
                </a:solidFill>
              </a:rPr>
              <a:t> </a:t>
            </a:r>
            <a:r>
              <a:rPr lang="en-US" sz="4800" b="1" u="sng" smtClean="0">
                <a:solidFill>
                  <a:srgbClr val="19066A"/>
                </a:solidFill>
              </a:rPr>
              <a:t>Specificity</a:t>
            </a:r>
          </a:p>
          <a:p>
            <a:pPr algn="ctr" eaLnBrk="1" hangingPunct="1"/>
            <a:r>
              <a:rPr lang="en-US" sz="3200" smtClean="0">
                <a:solidFill>
                  <a:srgbClr val="19066A"/>
                </a:solidFill>
              </a:rPr>
              <a:t>and other vital functions</a:t>
            </a:r>
            <a:endParaRPr lang="en-US" sz="3200" smtClean="0">
              <a:solidFill>
                <a:srgbClr val="000000"/>
              </a:solidFill>
            </a:endParaRPr>
          </a:p>
        </p:txBody>
      </p:sp>
    </p:spTree>
    <p:custDataLst>
      <p:tags r:id="rId2"/>
    </p:custDataLst>
    <p:extLst>
      <p:ext uri="{BB962C8B-B14F-4D97-AF65-F5344CB8AC3E}">
        <p14:creationId xmlns:p14="http://schemas.microsoft.com/office/powerpoint/2010/main" val="5090984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3926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6AC59175-ABFA-4F2D-AD3A-CA555A41FCE7}" type="slidenum">
              <a:rPr lang="en-US" sz="1400" smtClean="0">
                <a:solidFill>
                  <a:srgbClr val="19066A"/>
                </a:solidFill>
                <a:latin typeface="Times" pitchFamily="18" charset="0"/>
              </a:rPr>
              <a:pPr/>
              <a:t>63</a:t>
            </a:fld>
            <a:endParaRPr lang="en-US" sz="1400" smtClean="0">
              <a:solidFill>
                <a:srgbClr val="19066A"/>
              </a:solidFill>
              <a:latin typeface="Times" pitchFamily="18" charset="0"/>
            </a:endParaRPr>
          </a:p>
        </p:txBody>
      </p:sp>
      <p:sp>
        <p:nvSpPr>
          <p:cNvPr id="139267" name="TextBox 2"/>
          <p:cNvSpPr txBox="1">
            <a:spLocks noChangeArrowheads="1"/>
          </p:cNvSpPr>
          <p:nvPr/>
        </p:nvSpPr>
        <p:spPr bwMode="auto">
          <a:xfrm>
            <a:off x="287338" y="598488"/>
            <a:ext cx="847407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endParaRPr lang="en-US" sz="2000" b="1" smtClean="0">
              <a:solidFill>
                <a:srgbClr val="19066A"/>
              </a:solidFill>
            </a:endParaRPr>
          </a:p>
          <a:p>
            <a:pPr algn="ctr" eaLnBrk="1" hangingPunct="1"/>
            <a:r>
              <a:rPr lang="en-US" sz="3200" b="1" smtClean="0">
                <a:solidFill>
                  <a:srgbClr val="19066A"/>
                </a:solidFill>
              </a:rPr>
              <a:t>Reduced models are the adaptation</a:t>
            </a:r>
            <a:r>
              <a:rPr lang="en-US" sz="2000" b="1" smtClean="0">
                <a:solidFill>
                  <a:srgbClr val="19066A"/>
                </a:solidFill>
              </a:rPr>
              <a:t> </a:t>
            </a:r>
            <a:br>
              <a:rPr lang="en-US" sz="2000" b="1" smtClean="0">
                <a:solidFill>
                  <a:srgbClr val="19066A"/>
                </a:solidFill>
              </a:rPr>
            </a:br>
            <a:r>
              <a:rPr lang="en-US" sz="2000" b="1" smtClean="0">
                <a:solidFill>
                  <a:srgbClr val="19066A"/>
                </a:solidFill>
              </a:rPr>
              <a:t>created by evolution </a:t>
            </a:r>
            <a:br>
              <a:rPr lang="en-US" sz="2000" b="1" smtClean="0">
                <a:solidFill>
                  <a:srgbClr val="19066A"/>
                </a:solidFill>
              </a:rPr>
            </a:br>
            <a:r>
              <a:rPr lang="en-US" sz="2000" b="1" smtClean="0">
                <a:solidFill>
                  <a:srgbClr val="19066A"/>
                </a:solidFill>
              </a:rPr>
              <a:t>to perform the biological function of selectivity</a:t>
            </a:r>
          </a:p>
          <a:p>
            <a:pPr algn="ctr" eaLnBrk="1" hangingPunct="1"/>
            <a:endParaRPr lang="en-US" sz="2000" b="1" smtClean="0">
              <a:solidFill>
                <a:srgbClr val="19066A"/>
              </a:solidFill>
            </a:endParaRPr>
          </a:p>
          <a:p>
            <a:pPr algn="ctr" eaLnBrk="1" hangingPunct="1"/>
            <a:endParaRPr lang="en-US" sz="2000" b="1" smtClean="0">
              <a:solidFill>
                <a:srgbClr val="19066A"/>
              </a:solidFill>
            </a:endParaRPr>
          </a:p>
          <a:p>
            <a:pPr algn="ctr" eaLnBrk="1" hangingPunct="1"/>
            <a:r>
              <a:rPr lang="en-US" sz="4000" b="1" u="sng" smtClean="0">
                <a:solidFill>
                  <a:srgbClr val="19066A"/>
                </a:solidFill>
              </a:rPr>
              <a:t>Inverse Methods</a:t>
            </a:r>
            <a:r>
              <a:rPr lang="en-US" sz="4000" b="1" smtClean="0">
                <a:solidFill>
                  <a:srgbClr val="19066A"/>
                </a:solidFill>
              </a:rPr>
              <a:t> </a:t>
            </a:r>
            <a:br>
              <a:rPr lang="en-US" sz="4000" b="1" smtClean="0">
                <a:solidFill>
                  <a:srgbClr val="19066A"/>
                </a:solidFill>
              </a:rPr>
            </a:br>
            <a:r>
              <a:rPr lang="en-US" sz="2800" b="1" smtClean="0">
                <a:solidFill>
                  <a:srgbClr val="19066A"/>
                </a:solidFill>
              </a:rPr>
              <a:t>are needed to</a:t>
            </a:r>
          </a:p>
          <a:p>
            <a:pPr algn="ctr" eaLnBrk="1" hangingPunct="1"/>
            <a:r>
              <a:rPr lang="en-US" sz="4000" b="1" smtClean="0">
                <a:solidFill>
                  <a:srgbClr val="19066A"/>
                </a:solidFill>
              </a:rPr>
              <a:t>Establish the Reduced Model</a:t>
            </a:r>
          </a:p>
          <a:p>
            <a:pPr algn="ctr" eaLnBrk="1" hangingPunct="1"/>
            <a:r>
              <a:rPr lang="en-US" sz="2800" b="1" smtClean="0">
                <a:solidFill>
                  <a:srgbClr val="19066A"/>
                </a:solidFill>
              </a:rPr>
              <a:t>and its Parameters</a:t>
            </a:r>
          </a:p>
        </p:txBody>
      </p:sp>
    </p:spTree>
    <p:extLst>
      <p:ext uri="{BB962C8B-B14F-4D97-AF65-F5344CB8AC3E}">
        <p14:creationId xmlns:p14="http://schemas.microsoft.com/office/powerpoint/2010/main" val="23247614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idx="1"/>
          </p:nvPr>
        </p:nvSpPr>
        <p:spPr>
          <a:xfrm>
            <a:off x="0" y="857250"/>
            <a:ext cx="9258300" cy="2611438"/>
          </a:xfrm>
        </p:spPr>
        <p:txBody>
          <a:bodyPr/>
          <a:lstStyle/>
          <a:p>
            <a:pPr algn="ctr" eaLnBrk="1" hangingPunct="1">
              <a:buFontTx/>
              <a:buNone/>
            </a:pPr>
            <a:r>
              <a:rPr lang="en-US" sz="4400" b="1" smtClean="0">
                <a:solidFill>
                  <a:srgbClr val="19066A"/>
                </a:solidFill>
              </a:rPr>
              <a:t>Inverse Problems</a:t>
            </a:r>
          </a:p>
          <a:p>
            <a:pPr algn="ctr" eaLnBrk="1" hangingPunct="1">
              <a:buFontTx/>
              <a:buNone/>
            </a:pPr>
            <a:r>
              <a:rPr lang="en-US" smtClean="0">
                <a:solidFill>
                  <a:srgbClr val="19066A"/>
                </a:solidFill>
              </a:rPr>
              <a:t>Badly posed, </a:t>
            </a:r>
            <a:br>
              <a:rPr lang="en-US" smtClean="0">
                <a:solidFill>
                  <a:srgbClr val="19066A"/>
                </a:solidFill>
              </a:rPr>
            </a:br>
            <a:r>
              <a:rPr lang="en-US" smtClean="0">
                <a:solidFill>
                  <a:srgbClr val="19066A"/>
                </a:solidFill>
              </a:rPr>
              <a:t>simultaneously over and under determined.</a:t>
            </a:r>
            <a:br>
              <a:rPr lang="en-US" smtClean="0">
                <a:solidFill>
                  <a:srgbClr val="19066A"/>
                </a:solidFill>
              </a:rPr>
            </a:br>
            <a:endParaRPr lang="en-US" smtClean="0">
              <a:solidFill>
                <a:srgbClr val="19066A"/>
              </a:solidFill>
            </a:endParaRPr>
          </a:p>
          <a:p>
            <a:pPr algn="ctr" eaLnBrk="1" hangingPunct="1">
              <a:buFontTx/>
              <a:buNone/>
            </a:pPr>
            <a:r>
              <a:rPr lang="en-US" b="1" i="1" u="sng" smtClean="0">
                <a:solidFill>
                  <a:srgbClr val="19066A"/>
                </a:solidFill>
              </a:rPr>
              <a:t>Exact choice of question and data are crucial</a:t>
            </a:r>
            <a:endParaRPr lang="en-US" sz="4400" b="1" i="1" u="sng" smtClean="0">
              <a:solidFill>
                <a:srgbClr val="19066A"/>
              </a:solidFill>
            </a:endParaRPr>
          </a:p>
          <a:p>
            <a:pPr algn="ctr" eaLnBrk="1" hangingPunct="1">
              <a:buFontTx/>
              <a:buNone/>
            </a:pPr>
            <a:endParaRPr lang="en-US" sz="4400" b="1" smtClean="0">
              <a:solidFill>
                <a:srgbClr val="19066A"/>
              </a:solidFill>
            </a:endParaRPr>
          </a:p>
        </p:txBody>
      </p:sp>
      <p:sp>
        <p:nvSpPr>
          <p:cNvPr id="1402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3CC5166B-0780-4DE4-9141-DCB63F974800}" type="slidenum">
              <a:rPr lang="en-US" sz="1400" smtClean="0">
                <a:solidFill>
                  <a:srgbClr val="000000"/>
                </a:solidFill>
                <a:latin typeface="Times" pitchFamily="18" charset="0"/>
              </a:rPr>
              <a:pPr/>
              <a:t>64</a:t>
            </a:fld>
            <a:endParaRPr lang="en-US" sz="1400" smtClean="0">
              <a:solidFill>
                <a:srgbClr val="000000"/>
              </a:solidFill>
              <a:latin typeface="Times" pitchFamily="18" charset="0"/>
            </a:endParaRPr>
          </a:p>
        </p:txBody>
      </p:sp>
      <p:sp>
        <p:nvSpPr>
          <p:cNvPr id="140292" name="TextBox 3"/>
          <p:cNvSpPr txBox="1">
            <a:spLocks noChangeArrowheads="1"/>
          </p:cNvSpPr>
          <p:nvPr>
            <p:custDataLst>
              <p:tags r:id="rId2"/>
            </p:custDataLst>
          </p:nvPr>
        </p:nvSpPr>
        <p:spPr bwMode="auto">
          <a:xfrm>
            <a:off x="717550" y="4687888"/>
            <a:ext cx="749300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b="1" smtClean="0">
                <a:solidFill>
                  <a:srgbClr val="19066A"/>
                </a:solidFill>
              </a:rPr>
              <a:t>Underlying Math Problem </a:t>
            </a:r>
            <a:br>
              <a:rPr lang="en-US" b="1" smtClean="0">
                <a:solidFill>
                  <a:srgbClr val="19066A"/>
                </a:solidFill>
              </a:rPr>
            </a:br>
            <a:r>
              <a:rPr lang="en-US" b="1" smtClean="0">
                <a:solidFill>
                  <a:srgbClr val="19066A"/>
                </a:solidFill>
              </a:rPr>
              <a:t>(with DFT, noise and systematic error) has actually been solved</a:t>
            </a:r>
          </a:p>
          <a:p>
            <a:pPr algn="ctr" eaLnBrk="1" hangingPunct="1"/>
            <a:r>
              <a:rPr lang="en-US" b="1" smtClean="0">
                <a:solidFill>
                  <a:srgbClr val="19066A"/>
                </a:solidFill>
              </a:rPr>
              <a:t>using Tikhonov Regularization as in the  </a:t>
            </a:r>
            <a:br>
              <a:rPr lang="en-US" b="1" smtClean="0">
                <a:solidFill>
                  <a:srgbClr val="19066A"/>
                </a:solidFill>
              </a:rPr>
            </a:br>
            <a:r>
              <a:rPr lang="en-US" sz="2000" b="1" smtClean="0">
                <a:solidFill>
                  <a:srgbClr val="19066A"/>
                </a:solidFill>
              </a:rPr>
              <a:t>Inverse Problem of a Blast Furnace</a:t>
            </a:r>
            <a:r>
              <a:rPr lang="en-US" sz="1400" b="1" smtClean="0">
                <a:solidFill>
                  <a:srgbClr val="19066A"/>
                </a:solidFill>
              </a:rPr>
              <a:t/>
            </a:r>
            <a:br>
              <a:rPr lang="en-US" sz="1400" b="1" smtClean="0">
                <a:solidFill>
                  <a:srgbClr val="19066A"/>
                </a:solidFill>
              </a:rPr>
            </a:br>
            <a:r>
              <a:rPr lang="en-US" sz="1400" b="1" smtClean="0">
                <a:solidFill>
                  <a:srgbClr val="19066A"/>
                </a:solidFill>
              </a:rPr>
              <a:t> </a:t>
            </a:r>
            <a:r>
              <a:rPr lang="en-US" sz="1400" smtClean="0">
                <a:solidFill>
                  <a:srgbClr val="19066A"/>
                </a:solidFill>
              </a:rPr>
              <a:t>Burger, Eisenberg and Engl (2007) SIAM J Applied Math 67: 960-989</a:t>
            </a:r>
          </a:p>
        </p:txBody>
      </p:sp>
    </p:spTree>
    <p:extLst>
      <p:ext uri="{BB962C8B-B14F-4D97-AF65-F5344CB8AC3E}">
        <p14:creationId xmlns:p14="http://schemas.microsoft.com/office/powerpoint/2010/main" val="13594989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idx="1"/>
            <p:custDataLst>
              <p:tags r:id="rId3"/>
            </p:custDataLst>
          </p:nvPr>
        </p:nvSpPr>
        <p:spPr>
          <a:xfrm>
            <a:off x="0" y="660400"/>
            <a:ext cx="9258300" cy="5051425"/>
          </a:xfrm>
        </p:spPr>
        <p:txBody>
          <a:bodyPr/>
          <a:lstStyle/>
          <a:p>
            <a:pPr algn="ctr" eaLnBrk="1" hangingPunct="1">
              <a:buFontTx/>
              <a:buNone/>
            </a:pPr>
            <a:r>
              <a:rPr lang="en-US" sz="2800" b="1" smtClean="0">
                <a:solidFill>
                  <a:srgbClr val="19066A"/>
                </a:solidFill>
              </a:rPr>
              <a:t/>
            </a:r>
            <a:br>
              <a:rPr lang="en-US" sz="2800" b="1" smtClean="0">
                <a:solidFill>
                  <a:srgbClr val="19066A"/>
                </a:solidFill>
              </a:rPr>
            </a:br>
            <a:endParaRPr lang="en-US" sz="1400" b="1" smtClean="0">
              <a:solidFill>
                <a:srgbClr val="19066A"/>
              </a:solidFill>
            </a:endParaRPr>
          </a:p>
          <a:p>
            <a:pPr algn="ctr" eaLnBrk="1" hangingPunct="1">
              <a:buFontTx/>
              <a:buNone/>
            </a:pPr>
            <a:r>
              <a:rPr lang="en-US" sz="4000" b="1" smtClean="0">
                <a:solidFill>
                  <a:srgbClr val="19066A"/>
                </a:solidFill>
              </a:rPr>
              <a:t>Inverse Problems</a:t>
            </a:r>
            <a:br>
              <a:rPr lang="en-US" sz="4000" b="1" smtClean="0">
                <a:solidFill>
                  <a:srgbClr val="19066A"/>
                </a:solidFill>
              </a:rPr>
            </a:br>
            <a:r>
              <a:rPr lang="en-US" sz="4000" b="1" smtClean="0">
                <a:solidFill>
                  <a:srgbClr val="19066A"/>
                </a:solidFill>
              </a:rPr>
              <a:t> </a:t>
            </a:r>
            <a:r>
              <a:rPr lang="en-US" sz="2400" i="1" smtClean="0">
                <a:solidFill>
                  <a:srgbClr val="19066A"/>
                </a:solidFill>
              </a:rPr>
              <a:t>Many answers are possible</a:t>
            </a:r>
            <a:br>
              <a:rPr lang="en-US" sz="2400" i="1" smtClean="0">
                <a:solidFill>
                  <a:srgbClr val="19066A"/>
                </a:solidFill>
              </a:rPr>
            </a:br>
            <a:r>
              <a:rPr lang="en-US" sz="2000" b="1" smtClean="0">
                <a:solidFill>
                  <a:srgbClr val="19066A"/>
                </a:solidFill>
              </a:rPr>
              <a:t>Central Issue</a:t>
            </a:r>
          </a:p>
          <a:p>
            <a:pPr algn="ctr" eaLnBrk="1" hangingPunct="1">
              <a:buFontTx/>
              <a:buNone/>
            </a:pPr>
            <a:r>
              <a:rPr lang="en-US" sz="3600" b="1" u="sng" smtClean="0">
                <a:solidFill>
                  <a:srgbClr val="19066A"/>
                </a:solidFill>
              </a:rPr>
              <a:t>Which answer is right?</a:t>
            </a:r>
          </a:p>
          <a:p>
            <a:pPr algn="ctr" eaLnBrk="1" hangingPunct="1">
              <a:buFontTx/>
              <a:buNone/>
            </a:pPr>
            <a:endParaRPr lang="en-US" sz="3600" b="1" u="sng" smtClean="0">
              <a:solidFill>
                <a:srgbClr val="19066A"/>
              </a:solidFill>
            </a:endParaRPr>
          </a:p>
          <a:p>
            <a:pPr algn="ctr" eaLnBrk="1" hangingPunct="1">
              <a:buFontTx/>
              <a:buNone/>
            </a:pPr>
            <a:endParaRPr lang="en-US" sz="2000" b="1" smtClean="0">
              <a:solidFill>
                <a:srgbClr val="19066A"/>
              </a:solidFill>
            </a:endParaRPr>
          </a:p>
          <a:p>
            <a:pPr algn="ctr" eaLnBrk="1" hangingPunct="1">
              <a:buFontTx/>
              <a:buNone/>
            </a:pPr>
            <a:endParaRPr lang="en-US" sz="4400" b="1" u="sng" smtClean="0">
              <a:solidFill>
                <a:srgbClr val="19066A"/>
              </a:solidFill>
            </a:endParaRPr>
          </a:p>
        </p:txBody>
      </p:sp>
      <p:sp>
        <p:nvSpPr>
          <p:cNvPr id="141315" name="Slide Number Placeholder 5"/>
          <p:cNvSpPr>
            <a:spLocks noGrp="1"/>
          </p:cNvSpPr>
          <p:nvPr>
            <p:ph type="sldNum" sz="quarter" idx="12"/>
            <p:custDataLst>
              <p:tags r:id="rId4"/>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637AECC7-094B-487E-B930-702FC2E403EB}" type="slidenum">
              <a:rPr lang="en-US" sz="1400" smtClean="0">
                <a:solidFill>
                  <a:srgbClr val="000000"/>
                </a:solidFill>
                <a:latin typeface="Times" pitchFamily="18" charset="0"/>
              </a:rPr>
              <a:pPr/>
              <a:t>65</a:t>
            </a:fld>
            <a:endParaRPr lang="en-US" sz="1400" smtClean="0">
              <a:solidFill>
                <a:srgbClr val="000000"/>
              </a:solidFill>
              <a:latin typeface="Times" pitchFamily="18" charset="0"/>
            </a:endParaRPr>
          </a:p>
        </p:txBody>
      </p:sp>
      <p:sp>
        <p:nvSpPr>
          <p:cNvPr id="141316" name="TextBox 4"/>
          <p:cNvSpPr txBox="1">
            <a:spLocks noChangeArrowheads="1"/>
          </p:cNvSpPr>
          <p:nvPr>
            <p:custDataLst>
              <p:tags r:id="rId5"/>
            </p:custDataLst>
          </p:nvPr>
        </p:nvSpPr>
        <p:spPr bwMode="auto">
          <a:xfrm>
            <a:off x="958850" y="295275"/>
            <a:ext cx="7499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400" b="1" i="1" smtClean="0">
                <a:solidFill>
                  <a:srgbClr val="19066A"/>
                </a:solidFill>
              </a:rPr>
              <a:t>Modelers and Mathematicians,  Bioengineers:</a:t>
            </a:r>
            <a:r>
              <a:rPr lang="en-US" sz="1400" smtClean="0">
                <a:solidFill>
                  <a:srgbClr val="19066A"/>
                </a:solidFill>
              </a:rPr>
              <a:t> </a:t>
            </a:r>
            <a:r>
              <a:rPr lang="en-US" sz="1400" b="1" smtClean="0">
                <a:solidFill>
                  <a:srgbClr val="19066A"/>
                </a:solidFill>
              </a:rPr>
              <a:t>this is reverse engineering</a:t>
            </a:r>
            <a:endParaRPr lang="en-US" b="1" smtClean="0">
              <a:solidFill>
                <a:srgbClr val="19066A"/>
              </a:solidFill>
            </a:endParaRPr>
          </a:p>
        </p:txBody>
      </p:sp>
      <p:sp>
        <p:nvSpPr>
          <p:cNvPr id="141317" name="TextBox 3"/>
          <p:cNvSpPr txBox="1">
            <a:spLocks noChangeArrowheads="1"/>
          </p:cNvSpPr>
          <p:nvPr>
            <p:custDataLst>
              <p:tags r:id="rId6"/>
            </p:custDataLst>
          </p:nvPr>
        </p:nvSpPr>
        <p:spPr bwMode="auto">
          <a:xfrm>
            <a:off x="717550" y="4687888"/>
            <a:ext cx="749300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b="1" smtClean="0">
                <a:solidFill>
                  <a:srgbClr val="19066A"/>
                </a:solidFill>
              </a:rPr>
              <a:t>Underlying Math Problem </a:t>
            </a:r>
            <a:br>
              <a:rPr lang="en-US" b="1" smtClean="0">
                <a:solidFill>
                  <a:srgbClr val="19066A"/>
                </a:solidFill>
              </a:rPr>
            </a:br>
            <a:r>
              <a:rPr lang="en-US" b="1" smtClean="0">
                <a:solidFill>
                  <a:srgbClr val="19066A"/>
                </a:solidFill>
              </a:rPr>
              <a:t>(with DFT, noise and systematic error) has actually been solved</a:t>
            </a:r>
          </a:p>
          <a:p>
            <a:pPr algn="ctr" eaLnBrk="1" hangingPunct="1"/>
            <a:r>
              <a:rPr lang="en-US" b="1" smtClean="0">
                <a:solidFill>
                  <a:srgbClr val="19066A"/>
                </a:solidFill>
              </a:rPr>
              <a:t>using Tikhonov Regularization as in the  </a:t>
            </a:r>
            <a:br>
              <a:rPr lang="en-US" b="1" smtClean="0">
                <a:solidFill>
                  <a:srgbClr val="19066A"/>
                </a:solidFill>
              </a:rPr>
            </a:br>
            <a:r>
              <a:rPr lang="en-US" sz="2000" b="1" smtClean="0">
                <a:solidFill>
                  <a:srgbClr val="19066A"/>
                </a:solidFill>
              </a:rPr>
              <a:t>Inverse Problem of a Blast Furnace</a:t>
            </a:r>
            <a:r>
              <a:rPr lang="en-US" sz="1400" b="1" smtClean="0">
                <a:solidFill>
                  <a:srgbClr val="19066A"/>
                </a:solidFill>
              </a:rPr>
              <a:t/>
            </a:r>
            <a:br>
              <a:rPr lang="en-US" sz="1400" b="1" smtClean="0">
                <a:solidFill>
                  <a:srgbClr val="19066A"/>
                </a:solidFill>
              </a:rPr>
            </a:br>
            <a:r>
              <a:rPr lang="en-US" sz="1400" b="1" smtClean="0">
                <a:solidFill>
                  <a:srgbClr val="19066A"/>
                </a:solidFill>
              </a:rPr>
              <a:t> </a:t>
            </a:r>
            <a:r>
              <a:rPr lang="en-US" sz="1400" smtClean="0">
                <a:solidFill>
                  <a:srgbClr val="19066A"/>
                </a:solidFill>
              </a:rPr>
              <a:t>Burger, Eisenberg and Engl (2007) SIAM J Applied Math 67: 960-989</a:t>
            </a:r>
          </a:p>
        </p:txBody>
      </p:sp>
    </p:spTree>
    <p:custDataLst>
      <p:tags r:id="rId2"/>
    </p:custDataLst>
    <p:extLst>
      <p:ext uri="{BB962C8B-B14F-4D97-AF65-F5344CB8AC3E}">
        <p14:creationId xmlns:p14="http://schemas.microsoft.com/office/powerpoint/2010/main" val="1863103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idx="1"/>
            <p:custDataLst>
              <p:tags r:id="rId3"/>
            </p:custDataLst>
          </p:nvPr>
        </p:nvSpPr>
        <p:spPr>
          <a:xfrm>
            <a:off x="0" y="0"/>
            <a:ext cx="9258300" cy="5051425"/>
          </a:xfrm>
        </p:spPr>
        <p:txBody>
          <a:bodyPr/>
          <a:lstStyle/>
          <a:p>
            <a:pPr algn="ctr" eaLnBrk="1" hangingPunct="1">
              <a:buFontTx/>
              <a:buNone/>
            </a:pPr>
            <a:r>
              <a:rPr lang="en-US" sz="1200" b="1" smtClean="0">
                <a:solidFill>
                  <a:srgbClr val="19066A"/>
                </a:solidFill>
              </a:rPr>
              <a:t>How does the</a:t>
            </a:r>
            <a:r>
              <a:rPr lang="en-US" sz="1800" b="1" smtClean="0">
                <a:solidFill>
                  <a:srgbClr val="19066A"/>
                </a:solidFill>
              </a:rPr>
              <a:t> </a:t>
            </a:r>
            <a:br>
              <a:rPr lang="en-US" sz="1800" b="1" smtClean="0">
                <a:solidFill>
                  <a:srgbClr val="19066A"/>
                </a:solidFill>
              </a:rPr>
            </a:br>
            <a:r>
              <a:rPr lang="en-US" sz="1800" b="1" smtClean="0">
                <a:solidFill>
                  <a:srgbClr val="19066A"/>
                </a:solidFill>
              </a:rPr>
              <a:t>Channel control Selectivity?</a:t>
            </a:r>
            <a:endParaRPr lang="en-US" b="1" smtClean="0">
              <a:solidFill>
                <a:srgbClr val="19066A"/>
              </a:solidFill>
            </a:endParaRPr>
          </a:p>
          <a:p>
            <a:pPr algn="ctr" eaLnBrk="1" hangingPunct="1">
              <a:buFontTx/>
              <a:buNone/>
            </a:pPr>
            <a:r>
              <a:rPr lang="en-US" sz="2400" b="1" smtClean="0">
                <a:solidFill>
                  <a:srgbClr val="19066A"/>
                </a:solidFill>
              </a:rPr>
              <a:t>Inverse Problems: many answers possible</a:t>
            </a:r>
            <a:endParaRPr lang="en-US" sz="4000" b="1" smtClean="0">
              <a:solidFill>
                <a:srgbClr val="19066A"/>
              </a:solidFill>
            </a:endParaRPr>
          </a:p>
          <a:p>
            <a:pPr algn="ctr" eaLnBrk="1" hangingPunct="1">
              <a:buFontTx/>
              <a:buNone/>
            </a:pPr>
            <a:r>
              <a:rPr lang="en-US" sz="2000" smtClean="0">
                <a:solidFill>
                  <a:srgbClr val="19066A"/>
                </a:solidFill>
              </a:rPr>
              <a:t>Central Issue</a:t>
            </a:r>
          </a:p>
          <a:p>
            <a:pPr algn="ctr" eaLnBrk="1" hangingPunct="1">
              <a:buFontTx/>
              <a:buNone/>
            </a:pPr>
            <a:r>
              <a:rPr lang="en-US" sz="2000" b="1" u="sng" smtClean="0">
                <a:solidFill>
                  <a:srgbClr val="19066A"/>
                </a:solidFill>
              </a:rPr>
              <a:t>Which answer is right?</a:t>
            </a:r>
          </a:p>
          <a:p>
            <a:pPr algn="ctr" eaLnBrk="1" hangingPunct="1">
              <a:buFontTx/>
              <a:buNone/>
            </a:pPr>
            <a:endParaRPr lang="en-US" sz="2000" b="1" smtClean="0">
              <a:solidFill>
                <a:srgbClr val="19066A"/>
              </a:solidFill>
            </a:endParaRPr>
          </a:p>
          <a:p>
            <a:pPr algn="ctr" eaLnBrk="1" hangingPunct="1">
              <a:buFontTx/>
              <a:buNone/>
            </a:pPr>
            <a:r>
              <a:rPr lang="en-US" sz="2800" smtClean="0">
                <a:solidFill>
                  <a:srgbClr val="19066A"/>
                </a:solidFill>
              </a:rPr>
              <a:t>Key is </a:t>
            </a:r>
            <a:endParaRPr lang="en-US" sz="3600" smtClean="0">
              <a:solidFill>
                <a:srgbClr val="19066A"/>
              </a:solidFill>
            </a:endParaRPr>
          </a:p>
          <a:p>
            <a:pPr algn="ctr" eaLnBrk="1" hangingPunct="1">
              <a:buFontTx/>
              <a:buNone/>
            </a:pPr>
            <a:r>
              <a:rPr lang="en-US" sz="3600" b="1" smtClean="0">
                <a:solidFill>
                  <a:srgbClr val="C20A17"/>
                </a:solidFill>
              </a:rPr>
              <a:t>ALWAYS</a:t>
            </a:r>
            <a:r>
              <a:rPr lang="en-US" sz="3600" b="1" smtClean="0">
                <a:solidFill>
                  <a:srgbClr val="19066A"/>
                </a:solidFill>
              </a:rPr>
              <a:t> </a:t>
            </a:r>
          </a:p>
          <a:p>
            <a:pPr algn="ctr" eaLnBrk="1" hangingPunct="1">
              <a:buFontTx/>
              <a:buNone/>
            </a:pPr>
            <a:r>
              <a:rPr lang="en-US" sz="3600" b="1" u="sng" smtClean="0">
                <a:solidFill>
                  <a:srgbClr val="19066A"/>
                </a:solidFill>
              </a:rPr>
              <a:t>Large Amount of Data </a:t>
            </a:r>
          </a:p>
          <a:p>
            <a:pPr algn="ctr" eaLnBrk="1" hangingPunct="1">
              <a:buFontTx/>
              <a:buNone/>
            </a:pPr>
            <a:r>
              <a:rPr lang="en-US" smtClean="0">
                <a:solidFill>
                  <a:srgbClr val="19066A"/>
                </a:solidFill>
              </a:rPr>
              <a:t>from</a:t>
            </a:r>
            <a:endParaRPr lang="en-US" sz="3600" smtClean="0">
              <a:solidFill>
                <a:srgbClr val="19066A"/>
              </a:solidFill>
            </a:endParaRPr>
          </a:p>
          <a:p>
            <a:pPr algn="ctr" eaLnBrk="1" hangingPunct="1">
              <a:buFontTx/>
              <a:buNone/>
            </a:pPr>
            <a:r>
              <a:rPr lang="en-US" sz="3600" smtClean="0">
                <a:solidFill>
                  <a:srgbClr val="19066A"/>
                </a:solidFill>
              </a:rPr>
              <a:t> </a:t>
            </a:r>
            <a:r>
              <a:rPr lang="en-US" sz="3600" b="1" u="sng" smtClean="0">
                <a:solidFill>
                  <a:srgbClr val="19066A"/>
                </a:solidFill>
              </a:rPr>
              <a:t>Many Different Conditions</a:t>
            </a:r>
            <a:endParaRPr lang="en-US" sz="4400" b="1" u="sng" smtClean="0">
              <a:solidFill>
                <a:srgbClr val="19066A"/>
              </a:solidFill>
            </a:endParaRPr>
          </a:p>
        </p:txBody>
      </p:sp>
      <p:sp>
        <p:nvSpPr>
          <p:cNvPr id="142339" name="Slide Number Placeholder 5"/>
          <p:cNvSpPr>
            <a:spLocks noGrp="1"/>
          </p:cNvSpPr>
          <p:nvPr>
            <p:ph type="sldNum" sz="quarter" idx="12"/>
            <p:custDataLst>
              <p:tags r:id="rId4"/>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EC116207-7688-49B9-B00C-5CBFC8590E38}" type="slidenum">
              <a:rPr lang="en-US" sz="1400" smtClean="0">
                <a:solidFill>
                  <a:srgbClr val="000000"/>
                </a:solidFill>
                <a:latin typeface="Times" pitchFamily="18" charset="0"/>
              </a:rPr>
              <a:pPr/>
              <a:t>66</a:t>
            </a:fld>
            <a:endParaRPr lang="en-US" sz="1400" smtClean="0">
              <a:solidFill>
                <a:srgbClr val="000000"/>
              </a:solidFill>
              <a:latin typeface="Times" pitchFamily="18" charset="0"/>
            </a:endParaRPr>
          </a:p>
        </p:txBody>
      </p:sp>
      <p:sp>
        <p:nvSpPr>
          <p:cNvPr id="142340" name="TextBox 3"/>
          <p:cNvSpPr txBox="1">
            <a:spLocks noChangeArrowheads="1"/>
          </p:cNvSpPr>
          <p:nvPr>
            <p:custDataLst>
              <p:tags r:id="rId5"/>
            </p:custDataLst>
          </p:nvPr>
        </p:nvSpPr>
        <p:spPr bwMode="auto">
          <a:xfrm>
            <a:off x="614363" y="6248400"/>
            <a:ext cx="749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b="1" i="1" smtClean="0">
                <a:solidFill>
                  <a:srgbClr val="19066A"/>
                </a:solidFill>
              </a:rPr>
              <a:t>Almost too much data was available for Burger, Eisenberg and Engl (2007) SIAM J Applied Math 67: 960-989</a:t>
            </a:r>
            <a:endParaRPr lang="en-US" smtClean="0">
              <a:solidFill>
                <a:srgbClr val="19066A"/>
              </a:solidFill>
            </a:endParaRPr>
          </a:p>
        </p:txBody>
      </p:sp>
    </p:spTree>
    <p:custDataLst>
      <p:tags r:id="rId2"/>
    </p:custDataLst>
    <p:extLst>
      <p:ext uri="{BB962C8B-B14F-4D97-AF65-F5344CB8AC3E}">
        <p14:creationId xmlns:p14="http://schemas.microsoft.com/office/powerpoint/2010/main" val="19331054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43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318C3E73-0299-4EC0-AE0C-B3AD1D26379E}" type="slidenum">
              <a:rPr lang="en-US" sz="1400" smtClean="0">
                <a:solidFill>
                  <a:srgbClr val="000000"/>
                </a:solidFill>
                <a:latin typeface="Times" pitchFamily="18" charset="0"/>
              </a:rPr>
              <a:pPr/>
              <a:t>67</a:t>
            </a:fld>
            <a:endParaRPr lang="en-US" sz="1400" smtClean="0">
              <a:solidFill>
                <a:srgbClr val="000000"/>
              </a:solidFill>
              <a:latin typeface="Times" pitchFamily="18" charset="0"/>
            </a:endParaRPr>
          </a:p>
        </p:txBody>
      </p:sp>
      <p:sp>
        <p:nvSpPr>
          <p:cNvPr id="143363" name="Text Box 2"/>
          <p:cNvSpPr txBox="1">
            <a:spLocks noChangeArrowheads="1"/>
          </p:cNvSpPr>
          <p:nvPr/>
        </p:nvSpPr>
        <p:spPr bwMode="auto">
          <a:xfrm>
            <a:off x="0" y="1474788"/>
            <a:ext cx="9144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altLang="ko-KR" sz="3600" b="1" smtClean="0">
                <a:solidFill>
                  <a:srgbClr val="19066A"/>
                </a:solidFill>
                <a:ea typeface="Gulim" pitchFamily="34" charset="-127"/>
              </a:rPr>
              <a:t>Solving Inverse Problems </a:t>
            </a:r>
            <a:br>
              <a:rPr lang="en-US" altLang="ko-KR" sz="3600" b="1" smtClean="0">
                <a:solidFill>
                  <a:srgbClr val="19066A"/>
                </a:solidFill>
                <a:ea typeface="Gulim" pitchFamily="34" charset="-127"/>
              </a:rPr>
            </a:br>
            <a:r>
              <a:rPr lang="en-US" altLang="ko-KR" sz="2000" b="1" smtClean="0">
                <a:solidFill>
                  <a:srgbClr val="19066A"/>
                </a:solidFill>
                <a:ea typeface="Gulim" pitchFamily="34" charset="-127"/>
              </a:rPr>
              <a:t>depends on</a:t>
            </a:r>
          </a:p>
          <a:p>
            <a:pPr algn="ctr" eaLnBrk="1" hangingPunct="1"/>
            <a:r>
              <a:rPr lang="en-US" altLang="ko-KR" sz="4400" b="1" smtClean="0">
                <a:solidFill>
                  <a:srgbClr val="19066A"/>
                </a:solidFill>
                <a:ea typeface="Gulim" pitchFamily="34" charset="-127"/>
              </a:rPr>
              <a:t>Fitting Large Amounts of Data</a:t>
            </a:r>
          </a:p>
          <a:p>
            <a:pPr algn="ctr" eaLnBrk="1" hangingPunct="1"/>
            <a:r>
              <a:rPr lang="en-US" altLang="ko-KR" sz="3200" b="1" smtClean="0">
                <a:solidFill>
                  <a:srgbClr val="19066A"/>
                </a:solidFill>
                <a:ea typeface="Gulim" pitchFamily="34" charset="-127"/>
              </a:rPr>
              <a:t>from many </a:t>
            </a:r>
            <a:br>
              <a:rPr lang="en-US" altLang="ko-KR" sz="3200" b="1" smtClean="0">
                <a:solidFill>
                  <a:srgbClr val="19066A"/>
                </a:solidFill>
                <a:ea typeface="Gulim" pitchFamily="34" charset="-127"/>
              </a:rPr>
            </a:br>
            <a:r>
              <a:rPr lang="en-US" altLang="ko-KR" sz="4400" b="1" smtClean="0">
                <a:solidFill>
                  <a:srgbClr val="19066A"/>
                </a:solidFill>
                <a:ea typeface="Gulim" pitchFamily="34" charset="-127"/>
              </a:rPr>
              <a:t>Different Techniques</a:t>
            </a:r>
          </a:p>
        </p:txBody>
      </p:sp>
    </p:spTree>
    <p:extLst>
      <p:ext uri="{BB962C8B-B14F-4D97-AF65-F5344CB8AC3E}">
        <p14:creationId xmlns:p14="http://schemas.microsoft.com/office/powerpoint/2010/main" val="11099816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44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0C6898ED-75F6-4F21-833B-604D32811AD3}" type="slidenum">
              <a:rPr lang="en-US" sz="1400" smtClean="0">
                <a:solidFill>
                  <a:srgbClr val="000000"/>
                </a:solidFill>
                <a:latin typeface="Times" pitchFamily="18" charset="0"/>
              </a:rPr>
              <a:pPr/>
              <a:t>68</a:t>
            </a:fld>
            <a:endParaRPr lang="en-US" sz="1400" smtClean="0">
              <a:solidFill>
                <a:srgbClr val="000000"/>
              </a:solidFill>
              <a:latin typeface="Times" pitchFamily="18" charset="0"/>
            </a:endParaRPr>
          </a:p>
        </p:txBody>
      </p:sp>
      <p:sp>
        <p:nvSpPr>
          <p:cNvPr id="144387" name="Text Box 2"/>
          <p:cNvSpPr txBox="1">
            <a:spLocks noChangeArrowheads="1"/>
          </p:cNvSpPr>
          <p:nvPr/>
        </p:nvSpPr>
        <p:spPr bwMode="auto">
          <a:xfrm>
            <a:off x="0" y="1474788"/>
            <a:ext cx="9144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altLang="ko-KR" sz="3600" b="1" smtClean="0">
                <a:solidFill>
                  <a:srgbClr val="19066A"/>
                </a:solidFill>
                <a:ea typeface="Gulim" pitchFamily="34" charset="-127"/>
              </a:rPr>
              <a:t>Dealing with </a:t>
            </a:r>
            <a:br>
              <a:rPr lang="en-US" altLang="ko-KR" sz="3600" b="1" smtClean="0">
                <a:solidFill>
                  <a:srgbClr val="19066A"/>
                </a:solidFill>
                <a:ea typeface="Gulim" pitchFamily="34" charset="-127"/>
              </a:rPr>
            </a:br>
            <a:r>
              <a:rPr lang="en-US" altLang="ko-KR" sz="3600" b="1" smtClean="0">
                <a:solidFill>
                  <a:srgbClr val="19066A"/>
                </a:solidFill>
                <a:ea typeface="Gulim" pitchFamily="34" charset="-127"/>
              </a:rPr>
              <a:t>Different Experimental Traditions </a:t>
            </a:r>
            <a:br>
              <a:rPr lang="en-US" altLang="ko-KR" sz="3600" b="1" smtClean="0">
                <a:solidFill>
                  <a:srgbClr val="19066A"/>
                </a:solidFill>
                <a:ea typeface="Gulim" pitchFamily="34" charset="-127"/>
              </a:rPr>
            </a:br>
            <a:r>
              <a:rPr lang="en-US" altLang="ko-KR" sz="3600" b="1" smtClean="0">
                <a:solidFill>
                  <a:srgbClr val="19066A"/>
                </a:solidFill>
                <a:ea typeface="Gulim" pitchFamily="34" charset="-127"/>
              </a:rPr>
              <a:t>is an unsolved social problem</a:t>
            </a:r>
          </a:p>
          <a:p>
            <a:pPr algn="ctr" eaLnBrk="1" hangingPunct="1"/>
            <a:endParaRPr lang="en-US" altLang="ko-KR" sz="3600" b="1" smtClean="0">
              <a:solidFill>
                <a:srgbClr val="19066A"/>
              </a:solidFill>
              <a:ea typeface="Gulim" pitchFamily="34" charset="-127"/>
            </a:endParaRPr>
          </a:p>
          <a:p>
            <a:pPr algn="ctr" eaLnBrk="1" hangingPunct="1"/>
            <a:r>
              <a:rPr lang="en-US" altLang="ko-KR" sz="2000" b="1" smtClean="0">
                <a:solidFill>
                  <a:srgbClr val="19066A"/>
                </a:solidFill>
                <a:ea typeface="Gulim" pitchFamily="34" charset="-127"/>
              </a:rPr>
              <a:t>What was measured?</a:t>
            </a:r>
          </a:p>
          <a:p>
            <a:pPr algn="ctr" eaLnBrk="1" hangingPunct="1"/>
            <a:r>
              <a:rPr lang="en-US" altLang="ko-KR" sz="2000" b="1" smtClean="0">
                <a:solidFill>
                  <a:srgbClr val="19066A"/>
                </a:solidFill>
                <a:ea typeface="Gulim" pitchFamily="34" charset="-127"/>
              </a:rPr>
              <a:t>With what setup?</a:t>
            </a:r>
          </a:p>
          <a:p>
            <a:pPr algn="ctr" eaLnBrk="1" hangingPunct="1"/>
            <a:r>
              <a:rPr lang="en-US" altLang="ko-KR" sz="2000" b="1" smtClean="0">
                <a:solidFill>
                  <a:srgbClr val="19066A"/>
                </a:solidFill>
                <a:ea typeface="Gulim" pitchFamily="34" charset="-127"/>
              </a:rPr>
              <a:t>With what assumptions? </a:t>
            </a:r>
          </a:p>
        </p:txBody>
      </p:sp>
    </p:spTree>
    <p:extLst>
      <p:ext uri="{BB962C8B-B14F-4D97-AF65-F5344CB8AC3E}">
        <p14:creationId xmlns:p14="http://schemas.microsoft.com/office/powerpoint/2010/main" val="9995432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45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3F008449-FD9B-4482-9049-8EC609C860C7}" type="slidenum">
              <a:rPr lang="en-US" sz="1400" smtClean="0">
                <a:solidFill>
                  <a:srgbClr val="000000"/>
                </a:solidFill>
                <a:latin typeface="Times" pitchFamily="18" charset="0"/>
              </a:rPr>
              <a:pPr/>
              <a:t>69</a:t>
            </a:fld>
            <a:endParaRPr lang="en-US" sz="1400" smtClean="0">
              <a:solidFill>
                <a:srgbClr val="000000"/>
              </a:solidFill>
              <a:latin typeface="Times" pitchFamily="18" charset="0"/>
            </a:endParaRPr>
          </a:p>
        </p:txBody>
      </p:sp>
      <p:sp>
        <p:nvSpPr>
          <p:cNvPr id="145411" name="Text Box 2"/>
          <p:cNvSpPr txBox="1">
            <a:spLocks noChangeArrowheads="1"/>
          </p:cNvSpPr>
          <p:nvPr/>
        </p:nvSpPr>
        <p:spPr bwMode="auto">
          <a:xfrm>
            <a:off x="265113" y="4338638"/>
            <a:ext cx="8556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endParaRPr lang="en-US" sz="4400" b="1" u="sng" smtClean="0">
              <a:solidFill>
                <a:srgbClr val="000099"/>
              </a:solidFill>
              <a:ea typeface="Gulim" pitchFamily="34" charset="-127"/>
            </a:endParaRPr>
          </a:p>
        </p:txBody>
      </p:sp>
      <p:sp>
        <p:nvSpPr>
          <p:cNvPr id="145412" name="Text Box 5"/>
          <p:cNvSpPr txBox="1">
            <a:spLocks noChangeArrowheads="1"/>
          </p:cNvSpPr>
          <p:nvPr/>
        </p:nvSpPr>
        <p:spPr bwMode="auto">
          <a:xfrm>
            <a:off x="631825" y="839788"/>
            <a:ext cx="7821613"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sz="3200" b="1" smtClean="0">
                <a:solidFill>
                  <a:srgbClr val="19066A"/>
                </a:solidFill>
              </a:rPr>
              <a:t>Ion Channels are a good test case</a:t>
            </a:r>
          </a:p>
          <a:p>
            <a:pPr algn="ctr" eaLnBrk="1" hangingPunct="1">
              <a:spcBef>
                <a:spcPct val="50000"/>
              </a:spcBef>
            </a:pPr>
            <a:r>
              <a:rPr lang="en-US" sz="2400" b="1" smtClean="0">
                <a:solidFill>
                  <a:srgbClr val="19066A"/>
                </a:solidFill>
              </a:rPr>
              <a:t>because I know the experimental tradition</a:t>
            </a:r>
            <a:endParaRPr lang="en-US" sz="3200" b="1" smtClean="0">
              <a:solidFill>
                <a:srgbClr val="19066A"/>
              </a:solidFill>
            </a:endParaRPr>
          </a:p>
          <a:p>
            <a:pPr algn="ctr" eaLnBrk="1" hangingPunct="1">
              <a:spcBef>
                <a:spcPct val="50000"/>
              </a:spcBef>
            </a:pPr>
            <a:r>
              <a:rPr lang="en-US" sz="2000" i="1" smtClean="0">
                <a:solidFill>
                  <a:srgbClr val="19066A"/>
                </a:solidFill>
              </a:rPr>
              <a:t>Channels are also Biologically Very Important</a:t>
            </a:r>
          </a:p>
          <a:p>
            <a:pPr algn="ctr" eaLnBrk="1" hangingPunct="1">
              <a:spcBef>
                <a:spcPct val="50000"/>
              </a:spcBef>
            </a:pPr>
            <a:endParaRPr lang="en-US" sz="2000" i="1" smtClean="0">
              <a:solidFill>
                <a:srgbClr val="19066A"/>
              </a:solidFill>
            </a:endParaRPr>
          </a:p>
          <a:p>
            <a:pPr algn="ctr" eaLnBrk="1" hangingPunct="1">
              <a:spcBef>
                <a:spcPct val="50000"/>
              </a:spcBef>
            </a:pPr>
            <a:r>
              <a:rPr lang="en-US" sz="2000" i="1" smtClean="0">
                <a:solidFill>
                  <a:srgbClr val="19066A"/>
                </a:solidFill>
              </a:rPr>
              <a:t>Help!</a:t>
            </a:r>
            <a:br>
              <a:rPr lang="en-US" sz="2000" i="1" smtClean="0">
                <a:solidFill>
                  <a:srgbClr val="19066A"/>
                </a:solidFill>
              </a:rPr>
            </a:br>
            <a:r>
              <a:rPr lang="en-US" sz="2000" i="1" smtClean="0">
                <a:solidFill>
                  <a:srgbClr val="19066A"/>
                </a:solidFill>
              </a:rPr>
              <a:t>Do not yet have collaboration with someone who knows the EXPERIMENTAL literature of Electrolyte Solutions.</a:t>
            </a:r>
            <a:endParaRPr lang="en-US" sz="2400" i="1" smtClean="0">
              <a:solidFill>
                <a:srgbClr val="19066A"/>
              </a:solidFill>
            </a:endParaRPr>
          </a:p>
          <a:p>
            <a:pPr algn="ctr" eaLnBrk="1" hangingPunct="1">
              <a:spcBef>
                <a:spcPct val="50000"/>
              </a:spcBef>
            </a:pPr>
            <a:endParaRPr lang="en-US" sz="3200" b="1" u="sng" smtClean="0">
              <a:solidFill>
                <a:srgbClr val="000000"/>
              </a:solidFill>
            </a:endParaRPr>
          </a:p>
        </p:txBody>
      </p:sp>
    </p:spTree>
    <p:extLst>
      <p:ext uri="{BB962C8B-B14F-4D97-AF65-F5344CB8AC3E}">
        <p14:creationId xmlns:p14="http://schemas.microsoft.com/office/powerpoint/2010/main" val="9570049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1268" name="Slide Number Placeholder 1"/>
          <p:cNvSpPr>
            <a:spLocks noGrp="1"/>
          </p:cNvSpPr>
          <p:nvPr>
            <p:ph type="sldNum" sz="quarter" idx="12"/>
            <p:custDataLst>
              <p:tags r:id="rId4"/>
            </p:custDataLst>
          </p:nvPr>
        </p:nvSpPr>
        <p:spPr>
          <a:noFill/>
        </p:spPr>
        <p:txBody>
          <a:bodyPr/>
          <a:lstStyle/>
          <a:p>
            <a:fld id="{B4C23DEA-522B-4027-8DB3-88373DB8D435}" type="slidenum">
              <a:rPr lang="en-US" smtClean="0">
                <a:solidFill>
                  <a:srgbClr val="000000"/>
                </a:solidFill>
                <a:cs typeface="Arial" pitchFamily="34" charset="0"/>
              </a:rPr>
              <a:pPr/>
              <a:t>7</a:t>
            </a:fld>
            <a:endParaRPr lang="en-US" dirty="0" smtClean="0">
              <a:solidFill>
                <a:srgbClr val="000000"/>
              </a:solidFill>
              <a:cs typeface="Arial" pitchFamily="34" charset="0"/>
            </a:endParaRPr>
          </a:p>
        </p:txBody>
      </p:sp>
      <p:sp>
        <p:nvSpPr>
          <p:cNvPr id="3" name="Text Box 6"/>
          <p:cNvSpPr txBox="1">
            <a:spLocks noChangeArrowheads="1"/>
          </p:cNvSpPr>
          <p:nvPr>
            <p:custDataLst>
              <p:tags r:id="rId5"/>
            </p:custDataLst>
          </p:nvPr>
        </p:nvSpPr>
        <p:spPr bwMode="auto">
          <a:xfrm>
            <a:off x="0" y="4806950"/>
            <a:ext cx="9144000" cy="831850"/>
          </a:xfrm>
          <a:prstGeom prst="rect">
            <a:avLst/>
          </a:prstGeom>
          <a:noFill/>
          <a:ln w="9525">
            <a:noFill/>
            <a:miter lim="800000"/>
            <a:headEnd/>
            <a:tailEnd/>
          </a:ln>
        </p:spPr>
        <p:txBody>
          <a:bodyPr lIns="91340" tIns="45672" rIns="91340" bIns="45672">
            <a:spAutoFit/>
          </a:bodyPr>
          <a:lstStyle/>
          <a:p>
            <a:pPr algn="ctr">
              <a:defRPr/>
            </a:pPr>
            <a:r>
              <a:rPr lang="en-US" altLang="ko-KR" sz="2000" b="1" dirty="0">
                <a:solidFill>
                  <a:srgbClr val="2D2D8A">
                    <a:lumMod val="50000"/>
                  </a:srgbClr>
                </a:solidFill>
                <a:ea typeface="Gulim" pitchFamily="34" charset="-127"/>
              </a:rPr>
              <a:t>Ideal Ions are Identical</a:t>
            </a:r>
          </a:p>
          <a:p>
            <a:pPr algn="ctr">
              <a:defRPr/>
            </a:pPr>
            <a:r>
              <a:rPr lang="en-US" altLang="ko-KR" sz="1400" b="1" i="1" dirty="0">
                <a:solidFill>
                  <a:srgbClr val="1B1B55"/>
                </a:solidFill>
                <a:ea typeface="Gulim" pitchFamily="34" charset="-127"/>
              </a:rPr>
              <a:t>if they have the same charge</a:t>
            </a:r>
          </a:p>
          <a:p>
            <a:pPr algn="ctr">
              <a:defRPr/>
            </a:pPr>
            <a:endParaRPr lang="en-US" altLang="ko-KR" sz="1400" b="1" i="1" dirty="0">
              <a:solidFill>
                <a:srgbClr val="1B1B55"/>
              </a:solidFill>
              <a:ea typeface="Gulim" pitchFamily="34" charset="-127"/>
            </a:endParaRPr>
          </a:p>
        </p:txBody>
      </p:sp>
      <p:sp>
        <p:nvSpPr>
          <p:cNvPr id="5" name="TextBox 4"/>
          <p:cNvSpPr txBox="1"/>
          <p:nvPr>
            <p:custDataLst>
              <p:tags r:id="rId6"/>
            </p:custDataLst>
          </p:nvPr>
        </p:nvSpPr>
        <p:spPr>
          <a:xfrm>
            <a:off x="1058863" y="657225"/>
            <a:ext cx="6989762" cy="1878013"/>
          </a:xfrm>
          <a:prstGeom prst="rect">
            <a:avLst/>
          </a:prstGeom>
          <a:noFill/>
        </p:spPr>
        <p:txBody>
          <a:bodyPr>
            <a:spAutoFit/>
          </a:bodyPr>
          <a:lstStyle/>
          <a:p>
            <a:pPr algn="ctr">
              <a:defRPr/>
            </a:pPr>
            <a:r>
              <a:rPr lang="en-US" altLang="ko-KR" sz="3600" b="1" dirty="0">
                <a:solidFill>
                  <a:srgbClr val="19066A"/>
                </a:solidFill>
                <a:ea typeface="Gulim" pitchFamily="34" charset="-127"/>
              </a:rPr>
              <a:t>Channels are Selective </a:t>
            </a:r>
            <a:br>
              <a:rPr lang="en-US" altLang="ko-KR" sz="3600" b="1" dirty="0">
                <a:solidFill>
                  <a:srgbClr val="19066A"/>
                </a:solidFill>
                <a:ea typeface="Gulim" pitchFamily="34" charset="-127"/>
              </a:rPr>
            </a:br>
            <a:r>
              <a:rPr lang="en-US" altLang="ko-KR" sz="2400" b="1" dirty="0">
                <a:solidFill>
                  <a:srgbClr val="19066A"/>
                </a:solidFill>
                <a:ea typeface="Gulim" pitchFamily="34" charset="-127"/>
              </a:rPr>
              <a:t>because </a:t>
            </a:r>
            <a:r>
              <a:rPr lang="en-US" altLang="ko-KR" sz="3600" b="1" dirty="0">
                <a:solidFill>
                  <a:srgbClr val="19066A"/>
                </a:solidFill>
                <a:ea typeface="Gulim" pitchFamily="34" charset="-127"/>
              </a:rPr>
              <a:t/>
            </a:r>
            <a:br>
              <a:rPr lang="en-US" altLang="ko-KR" sz="3600" b="1" dirty="0">
                <a:solidFill>
                  <a:srgbClr val="19066A"/>
                </a:solidFill>
                <a:ea typeface="Gulim" pitchFamily="34" charset="-127"/>
              </a:rPr>
            </a:br>
            <a:r>
              <a:rPr lang="en-US" altLang="ko-KR" sz="3600" b="1" dirty="0">
                <a:solidFill>
                  <a:srgbClr val="19066A"/>
                </a:solidFill>
                <a:ea typeface="Gulim" pitchFamily="34" charset="-127"/>
              </a:rPr>
              <a:t>Diameter Matters</a:t>
            </a:r>
          </a:p>
          <a:p>
            <a:pPr algn="ctr">
              <a:defRPr/>
            </a:pPr>
            <a:r>
              <a:rPr lang="en-US" altLang="ko-KR" sz="2000" b="1" dirty="0">
                <a:solidFill>
                  <a:srgbClr val="19066A"/>
                </a:solidFill>
                <a:ea typeface="Gulim" pitchFamily="34" charset="-127"/>
              </a:rPr>
              <a:t>Ions  are  NOT  Ideal</a:t>
            </a:r>
          </a:p>
        </p:txBody>
      </p:sp>
      <p:grpSp>
        <p:nvGrpSpPr>
          <p:cNvPr id="11271" name="Group 6"/>
          <p:cNvGrpSpPr>
            <a:grpSpLocks/>
          </p:cNvGrpSpPr>
          <p:nvPr>
            <p:custDataLst>
              <p:tags r:id="rId7"/>
            </p:custDataLst>
          </p:nvPr>
        </p:nvGrpSpPr>
        <p:grpSpPr bwMode="auto">
          <a:xfrm>
            <a:off x="2220913" y="3057525"/>
            <a:ext cx="4727575" cy="473075"/>
            <a:chOff x="2281237" y="3011488"/>
            <a:chExt cx="4727576" cy="472987"/>
          </a:xfrm>
        </p:grpSpPr>
        <p:sp>
          <p:nvSpPr>
            <p:cNvPr id="11280" name="TextBox 7"/>
            <p:cNvSpPr txBox="1">
              <a:spLocks noChangeArrowheads="1"/>
            </p:cNvSpPr>
            <p:nvPr/>
          </p:nvSpPr>
          <p:spPr bwMode="auto">
            <a:xfrm>
              <a:off x="2281237" y="3011488"/>
              <a:ext cx="4727576" cy="461665"/>
            </a:xfrm>
            <a:prstGeom prst="rect">
              <a:avLst/>
            </a:prstGeom>
            <a:noFill/>
            <a:ln w="9525">
              <a:noFill/>
              <a:miter lim="800000"/>
              <a:headEnd/>
              <a:tailEnd/>
            </a:ln>
          </p:spPr>
          <p:txBody>
            <a:bodyPr wrap="none">
              <a:spAutoFit/>
            </a:bodyPr>
            <a:lstStyle/>
            <a:p>
              <a:pPr algn="ctr"/>
              <a:r>
                <a:rPr lang="en-US" sz="2400" b="1" i="1" dirty="0">
                  <a:solidFill>
                    <a:srgbClr val="19066A"/>
                  </a:solidFill>
                </a:rPr>
                <a:t>Potassium K</a:t>
              </a:r>
              <a:r>
                <a:rPr lang="en-US" sz="2400" b="1" i="1" baseline="30000" dirty="0">
                  <a:solidFill>
                    <a:srgbClr val="19066A"/>
                  </a:solidFill>
                </a:rPr>
                <a:t>+</a:t>
              </a:r>
              <a:r>
                <a:rPr lang="en-US" sz="2400" b="1" i="1" dirty="0">
                  <a:solidFill>
                    <a:srgbClr val="19066A"/>
                  </a:solidFill>
                </a:rPr>
                <a:t>  =  Na</a:t>
              </a:r>
              <a:r>
                <a:rPr lang="en-US" sz="2400" b="1" i="1" baseline="30000" dirty="0">
                  <a:solidFill>
                    <a:srgbClr val="19066A"/>
                  </a:solidFill>
                </a:rPr>
                <a:t>+ </a:t>
              </a:r>
              <a:r>
                <a:rPr lang="en-US" sz="2400" b="1" i="1" dirty="0">
                  <a:solidFill>
                    <a:srgbClr val="19066A"/>
                  </a:solidFill>
                </a:rPr>
                <a:t> Sodium </a:t>
              </a:r>
              <a:r>
                <a:rPr lang="en-US" sz="2400" b="1" i="1" dirty="0">
                  <a:solidFill>
                    <a:srgbClr val="1B1B55"/>
                  </a:solidFill>
                </a:rPr>
                <a:t>  </a:t>
              </a:r>
              <a:endParaRPr lang="en-US" b="1" i="1" dirty="0">
                <a:solidFill>
                  <a:srgbClr val="1B1B55"/>
                </a:solidFill>
              </a:endParaRPr>
            </a:p>
          </p:txBody>
        </p:sp>
        <p:sp>
          <p:nvSpPr>
            <p:cNvPr id="11281" name="TextBox 5"/>
            <p:cNvSpPr txBox="1">
              <a:spLocks noChangeArrowheads="1"/>
            </p:cNvSpPr>
            <p:nvPr/>
          </p:nvSpPr>
          <p:spPr bwMode="auto">
            <a:xfrm>
              <a:off x="4496430" y="3022810"/>
              <a:ext cx="612119" cy="461665"/>
            </a:xfrm>
            <a:prstGeom prst="rect">
              <a:avLst/>
            </a:prstGeom>
            <a:noFill/>
            <a:ln w="9525">
              <a:noFill/>
              <a:miter lim="800000"/>
              <a:headEnd/>
              <a:tailEnd/>
            </a:ln>
          </p:spPr>
          <p:txBody>
            <a:bodyPr>
              <a:spAutoFit/>
            </a:bodyPr>
            <a:lstStyle/>
            <a:p>
              <a:r>
                <a:rPr lang="en-US" sz="2400" b="1" dirty="0">
                  <a:solidFill>
                    <a:srgbClr val="000000"/>
                  </a:solidFill>
                </a:rPr>
                <a:t>/</a:t>
              </a:r>
            </a:p>
          </p:txBody>
        </p:sp>
      </p:grpSp>
      <p:cxnSp>
        <p:nvCxnSpPr>
          <p:cNvPr id="11272" name="Straight Arrow Connector 39"/>
          <p:cNvCxnSpPr>
            <a:cxnSpLocks noChangeShapeType="1"/>
          </p:cNvCxnSpPr>
          <p:nvPr>
            <p:custDataLst>
              <p:tags r:id="rId8"/>
            </p:custDataLst>
          </p:nvPr>
        </p:nvCxnSpPr>
        <p:spPr bwMode="auto">
          <a:xfrm flipV="1">
            <a:off x="4059238" y="4278313"/>
            <a:ext cx="985837" cy="0"/>
          </a:xfrm>
          <a:prstGeom prst="straightConnector1">
            <a:avLst/>
          </a:prstGeom>
          <a:noFill/>
          <a:ln w="15875" algn="ctr">
            <a:solidFill>
              <a:schemeClr val="accent2">
                <a:lumMod val="50000"/>
              </a:schemeClr>
            </a:solidFill>
            <a:round/>
            <a:headEnd/>
            <a:tailEnd/>
          </a:ln>
        </p:spPr>
      </p:cxnSp>
      <p:sp>
        <p:nvSpPr>
          <p:cNvPr id="11273" name="TextBox 45"/>
          <p:cNvSpPr txBox="1">
            <a:spLocks noChangeArrowheads="1"/>
          </p:cNvSpPr>
          <p:nvPr>
            <p:custDataLst>
              <p:tags r:id="rId9"/>
            </p:custDataLst>
          </p:nvPr>
        </p:nvSpPr>
        <p:spPr bwMode="auto">
          <a:xfrm>
            <a:off x="4376738" y="4343400"/>
            <a:ext cx="454025" cy="307975"/>
          </a:xfrm>
          <a:prstGeom prst="rect">
            <a:avLst/>
          </a:prstGeom>
          <a:noFill/>
          <a:ln w="9525">
            <a:noFill/>
            <a:miter lim="800000"/>
            <a:headEnd/>
            <a:tailEnd/>
          </a:ln>
        </p:spPr>
        <p:txBody>
          <a:bodyPr wrap="none">
            <a:spAutoFit/>
          </a:bodyPr>
          <a:lstStyle/>
          <a:p>
            <a:r>
              <a:rPr lang="en-US" sz="1400" dirty="0">
                <a:solidFill>
                  <a:srgbClr val="19066A"/>
                </a:solidFill>
              </a:rPr>
              <a:t>3 Å</a:t>
            </a:r>
          </a:p>
        </p:txBody>
      </p:sp>
      <p:grpSp>
        <p:nvGrpSpPr>
          <p:cNvPr id="11274" name="Group 23"/>
          <p:cNvGrpSpPr>
            <a:grpSpLocks/>
          </p:cNvGrpSpPr>
          <p:nvPr>
            <p:custDataLst>
              <p:tags r:id="rId10"/>
            </p:custDataLst>
          </p:nvPr>
        </p:nvGrpSpPr>
        <p:grpSpPr bwMode="auto">
          <a:xfrm>
            <a:off x="3671888" y="3248025"/>
            <a:ext cx="649287" cy="1152525"/>
            <a:chOff x="3045342" y="3286508"/>
            <a:chExt cx="648104" cy="1151050"/>
          </a:xfrm>
        </p:grpSpPr>
        <p:sp>
          <p:nvSpPr>
            <p:cNvPr id="11278" name="Oval 21"/>
            <p:cNvSpPr>
              <a:spLocks noChangeAspect="1" noChangeArrowheads="1"/>
            </p:cNvSpPr>
            <p:nvPr/>
          </p:nvSpPr>
          <p:spPr bwMode="auto">
            <a:xfrm>
              <a:off x="3045342" y="3561804"/>
              <a:ext cx="648104" cy="616292"/>
            </a:xfrm>
            <a:prstGeom prst="ellipse">
              <a:avLst/>
            </a:prstGeom>
            <a:gradFill rotWithShape="1">
              <a:gsLst>
                <a:gs pos="0">
                  <a:srgbClr val="EFBFDF"/>
                </a:gs>
                <a:gs pos="100000">
                  <a:srgbClr val="CC3399">
                    <a:alpha val="75000"/>
                  </a:srgbClr>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dirty="0">
                <a:solidFill>
                  <a:srgbClr val="000000"/>
                </a:solidFill>
              </a:endParaRPr>
            </a:p>
          </p:txBody>
        </p:sp>
        <p:sp>
          <p:nvSpPr>
            <p:cNvPr id="11279" name="Rectangle 22"/>
            <p:cNvSpPr>
              <a:spLocks noChangeArrowheads="1"/>
            </p:cNvSpPr>
            <p:nvPr/>
          </p:nvSpPr>
          <p:spPr bwMode="auto">
            <a:xfrm>
              <a:off x="3110305" y="3286508"/>
              <a:ext cx="566491" cy="1151050"/>
            </a:xfrm>
            <a:prstGeom prst="rect">
              <a:avLst/>
            </a:prstGeom>
            <a:noFill/>
            <a:ln w="25400" algn="ctr">
              <a:noFill/>
              <a:miter lim="800000"/>
              <a:headEnd/>
              <a:tailEnd/>
            </a:ln>
          </p:spPr>
          <p:txBody>
            <a:bodyPr>
              <a:spAutoFit/>
            </a:bodyPr>
            <a:lstStyle/>
            <a:p>
              <a:pPr algn="ctr" eaLnBrk="0" hangingPunct="0">
                <a:spcBef>
                  <a:spcPct val="50000"/>
                </a:spcBef>
              </a:pPr>
              <a:r>
                <a:rPr lang="en-US" sz="1200" b="1" dirty="0">
                  <a:solidFill>
                    <a:srgbClr val="24246E"/>
                  </a:solidFill>
                </a:rPr>
                <a:t>K</a:t>
              </a:r>
              <a:r>
                <a:rPr lang="en-US" b="1" baseline="30000" dirty="0">
                  <a:solidFill>
                    <a:srgbClr val="24246E"/>
                  </a:solidFill>
                </a:rPr>
                <a:t>+</a:t>
              </a:r>
              <a:r>
                <a:rPr lang="en-US" sz="4400" b="1" dirty="0">
                  <a:solidFill>
                    <a:srgbClr val="000000"/>
                  </a:solidFill>
                </a:rPr>
                <a:t> </a:t>
              </a:r>
            </a:p>
          </p:txBody>
        </p:sp>
      </p:grpSp>
      <p:grpSp>
        <p:nvGrpSpPr>
          <p:cNvPr id="11275" name="Group 24"/>
          <p:cNvGrpSpPr>
            <a:grpSpLocks/>
          </p:cNvGrpSpPr>
          <p:nvPr>
            <p:custDataLst>
              <p:tags r:id="rId11"/>
            </p:custDataLst>
          </p:nvPr>
        </p:nvGrpSpPr>
        <p:grpSpPr bwMode="auto">
          <a:xfrm>
            <a:off x="4743450" y="3582988"/>
            <a:ext cx="820738" cy="471487"/>
            <a:chOff x="5220081" y="3620681"/>
            <a:chExt cx="820737" cy="471488"/>
          </a:xfrm>
        </p:grpSpPr>
        <p:sp>
          <p:nvSpPr>
            <p:cNvPr id="21" name="Oval 25"/>
            <p:cNvSpPr>
              <a:spLocks noChangeAspect="1" noChangeArrowheads="1"/>
            </p:cNvSpPr>
            <p:nvPr/>
          </p:nvSpPr>
          <p:spPr bwMode="auto">
            <a:xfrm>
              <a:off x="5353431" y="3620681"/>
              <a:ext cx="469899" cy="447676"/>
            </a:xfrm>
            <a:prstGeom prst="ellipse">
              <a:avLst/>
            </a:prstGeom>
            <a:gradFill rotWithShape="1">
              <a:gsLst>
                <a:gs pos="0">
                  <a:srgbClr val="00BC00">
                    <a:alpha val="3998"/>
                  </a:srgbClr>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22" name="Text Box 26"/>
            <p:cNvSpPr txBox="1">
              <a:spLocks noChangeArrowheads="1"/>
            </p:cNvSpPr>
            <p:nvPr/>
          </p:nvSpPr>
          <p:spPr bwMode="auto">
            <a:xfrm>
              <a:off x="5220081" y="3723868"/>
              <a:ext cx="820737" cy="368301"/>
            </a:xfrm>
            <a:prstGeom prst="rect">
              <a:avLst/>
            </a:prstGeom>
            <a:noFill/>
            <a:ln w="25400" algn="ctr">
              <a:noFill/>
              <a:miter lim="800000"/>
              <a:headEnd type="none" w="lg" len="lg"/>
              <a:tailEnd type="none" w="lg" len="lg"/>
            </a:ln>
          </p:spPr>
          <p:txBody>
            <a:bodyPr>
              <a:spAutoFit/>
            </a:bodyPr>
            <a:lstStyle/>
            <a:p>
              <a:pPr algn="ctr" eaLnBrk="0" fontAlgn="auto" hangingPunct="0">
                <a:spcBef>
                  <a:spcPct val="50000"/>
                </a:spcBef>
                <a:spcAft>
                  <a:spcPts val="0"/>
                </a:spcAft>
                <a:defRPr/>
              </a:pPr>
              <a:r>
                <a:rPr lang="en-US" sz="1000" b="1" kern="0" dirty="0">
                  <a:solidFill>
                    <a:srgbClr val="002E00"/>
                  </a:solidFill>
                </a:rPr>
                <a:t>Na</a:t>
              </a:r>
              <a:r>
                <a:rPr lang="en-US" sz="1000" b="1" kern="0" baseline="30000" dirty="0">
                  <a:solidFill>
                    <a:srgbClr val="002E00"/>
                  </a:solidFill>
                </a:rPr>
                <a:t>+</a:t>
              </a:r>
              <a:endParaRPr lang="en-US" sz="1000" b="1" kern="0" dirty="0">
                <a:solidFill>
                  <a:srgbClr val="002E00"/>
                </a:solidFill>
              </a:endParaRPr>
            </a:p>
          </p:txBody>
        </p:sp>
      </p:grpSp>
      <p:graphicFrame>
        <p:nvGraphicFramePr>
          <p:cNvPr id="11266" name="Object 1"/>
          <p:cNvGraphicFramePr>
            <a:graphicFrameLocks noChangeAspect="1"/>
          </p:cNvGraphicFramePr>
          <p:nvPr>
            <p:custDataLst>
              <p:tags r:id="rId12"/>
            </p:custDataLst>
            <p:extLst>
              <p:ext uri="{D42A27DB-BD31-4B8C-83A1-F6EECF244321}">
                <p14:modId xmlns:p14="http://schemas.microsoft.com/office/powerpoint/2010/main" val="1120109160"/>
              </p:ext>
            </p:extLst>
          </p:nvPr>
        </p:nvGraphicFramePr>
        <p:xfrm>
          <a:off x="4462463" y="3630613"/>
          <a:ext cx="241300" cy="241300"/>
        </p:xfrm>
        <a:graphic>
          <a:graphicData uri="http://schemas.openxmlformats.org/presentationml/2006/ole">
            <mc:AlternateContent xmlns:mc="http://schemas.openxmlformats.org/markup-compatibility/2006">
              <mc:Choice xmlns:v="urn:schemas-microsoft-com:vml" Requires="v">
                <p:oleObj spid="_x0000_s64546" name="Equation" r:id="rId15" imgW="241200" imgH="241200" progId="Equation.DSMT4">
                  <p:embed/>
                </p:oleObj>
              </mc:Choice>
              <mc:Fallback>
                <p:oleObj name="Equation" r:id="rId15" imgW="241200" imgH="241200" progId="Equation.DSMT4">
                  <p:embed/>
                  <p:pic>
                    <p:nvPicPr>
                      <p:cNvPr id="0" name=""/>
                      <p:cNvPicPr>
                        <a:picLocks noChangeAspect="1" noChangeArrowheads="1"/>
                      </p:cNvPicPr>
                      <p:nvPr/>
                    </p:nvPicPr>
                    <p:blipFill>
                      <a:blip r:embed="rId16"/>
                      <a:srcRect/>
                      <a:stretch>
                        <a:fillRect/>
                      </a:stretch>
                    </p:blipFill>
                    <p:spPr bwMode="auto">
                      <a:xfrm>
                        <a:off x="4462463" y="3630613"/>
                        <a:ext cx="2413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3167485" y="5552696"/>
            <a:ext cx="2834429" cy="400110"/>
          </a:xfrm>
          <a:prstGeom prst="rect">
            <a:avLst/>
          </a:prstGeom>
        </p:spPr>
        <p:txBody>
          <a:bodyPr wrap="none">
            <a:spAutoFit/>
          </a:bodyPr>
          <a:lstStyle/>
          <a:p>
            <a:pPr algn="ctr"/>
            <a:r>
              <a:rPr lang="en-US" b="1" i="1" dirty="0">
                <a:solidFill>
                  <a:srgbClr val="19066A"/>
                </a:solidFill>
              </a:rPr>
              <a:t>In ideal solutions K</a:t>
            </a:r>
            <a:r>
              <a:rPr lang="en-US" b="1" i="1" baseline="30000" dirty="0">
                <a:solidFill>
                  <a:srgbClr val="19066A"/>
                </a:solidFill>
              </a:rPr>
              <a:t>+</a:t>
            </a:r>
            <a:r>
              <a:rPr lang="en-US" b="1" i="1" dirty="0">
                <a:solidFill>
                  <a:srgbClr val="19066A"/>
                </a:solidFill>
              </a:rPr>
              <a:t> = Na</a:t>
            </a:r>
            <a:r>
              <a:rPr lang="en-US" b="1" i="1" baseline="30000" dirty="0">
                <a:solidFill>
                  <a:srgbClr val="19066A"/>
                </a:solidFill>
              </a:rPr>
              <a:t>+ </a:t>
            </a:r>
            <a:r>
              <a:rPr lang="en-US" sz="2000" i="1" dirty="0">
                <a:solidFill>
                  <a:srgbClr val="19066A"/>
                </a:solidFill>
              </a:rPr>
              <a:t> </a:t>
            </a:r>
          </a:p>
        </p:txBody>
      </p:sp>
    </p:spTree>
    <p:custDataLst>
      <p:tags r:id="rId3"/>
    </p:custDataLst>
    <p:extLst>
      <p:ext uri="{BB962C8B-B14F-4D97-AF65-F5344CB8AC3E}">
        <p14:creationId xmlns:p14="http://schemas.microsoft.com/office/powerpoint/2010/main" val="16720034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98658" name="Rectangle 3"/>
          <p:cNvSpPr>
            <a:spLocks noGrp="1" noChangeArrowheads="1"/>
          </p:cNvSpPr>
          <p:nvPr>
            <p:ph idx="1"/>
            <p:custDataLst>
              <p:tags r:id="rId3"/>
            </p:custDataLst>
          </p:nvPr>
        </p:nvSpPr>
        <p:spPr>
          <a:xfrm>
            <a:off x="0" y="3038475"/>
            <a:ext cx="9144000" cy="4114800"/>
          </a:xfrm>
        </p:spPr>
        <p:txBody>
          <a:bodyPr/>
          <a:lstStyle/>
          <a:p>
            <a:pPr algn="ctr" eaLnBrk="1" hangingPunct="1">
              <a:buFontTx/>
              <a:buNone/>
            </a:pPr>
            <a:r>
              <a:rPr lang="en-US" sz="2800" b="1" dirty="0" smtClean="0">
                <a:solidFill>
                  <a:srgbClr val="002060"/>
                </a:solidFill>
              </a:rPr>
              <a:t>We can actually compute the </a:t>
            </a:r>
            <a:br>
              <a:rPr lang="en-US" sz="2800" b="1" dirty="0" smtClean="0">
                <a:solidFill>
                  <a:srgbClr val="002060"/>
                </a:solidFill>
              </a:rPr>
            </a:br>
            <a:r>
              <a:rPr lang="en-US" sz="4800" b="1" dirty="0" smtClean="0">
                <a:solidFill>
                  <a:srgbClr val="002060"/>
                </a:solidFill>
              </a:rPr>
              <a:t>Channel Contents</a:t>
            </a:r>
            <a:r>
              <a:rPr lang="en-US" sz="3600" b="1" dirty="0" smtClean="0">
                <a:solidFill>
                  <a:srgbClr val="002060"/>
                </a:solidFill>
              </a:rPr>
              <a:t> </a:t>
            </a:r>
            <a:r>
              <a:rPr lang="en-US" sz="4000" b="1" dirty="0" smtClean="0">
                <a:solidFill>
                  <a:srgbClr val="002060"/>
                </a:solidFill>
              </a:rPr>
              <a:t>&amp; </a:t>
            </a:r>
            <a:r>
              <a:rPr lang="en-US" sz="4800" b="1" dirty="0" smtClean="0">
                <a:solidFill>
                  <a:srgbClr val="002060"/>
                </a:solidFill>
              </a:rPr>
              <a:t>Structure</a:t>
            </a:r>
            <a:r>
              <a:rPr lang="en-US" sz="4400" b="1" dirty="0" smtClean="0">
                <a:solidFill>
                  <a:srgbClr val="002060"/>
                </a:solidFill>
              </a:rPr>
              <a:t/>
            </a:r>
            <a:br>
              <a:rPr lang="en-US" sz="4400" b="1" dirty="0" smtClean="0">
                <a:solidFill>
                  <a:srgbClr val="002060"/>
                </a:solidFill>
              </a:rPr>
            </a:br>
            <a:r>
              <a:rPr lang="en-US" sz="2800" b="1" dirty="0" smtClean="0">
                <a:solidFill>
                  <a:srgbClr val="002060"/>
                </a:solidFill>
              </a:rPr>
              <a:t>that determine </a:t>
            </a:r>
            <a:r>
              <a:rPr lang="en-US" sz="3600" b="1" dirty="0" smtClean="0">
                <a:solidFill>
                  <a:srgbClr val="002060"/>
                </a:solidFill>
              </a:rPr>
              <a:t/>
            </a:r>
            <a:br>
              <a:rPr lang="en-US" sz="3600" b="1" dirty="0" smtClean="0">
                <a:solidFill>
                  <a:srgbClr val="002060"/>
                </a:solidFill>
              </a:rPr>
            </a:br>
            <a:r>
              <a:rPr lang="en-US" sz="5400" b="1" dirty="0" smtClean="0">
                <a:solidFill>
                  <a:srgbClr val="002060"/>
                </a:solidFill>
              </a:rPr>
              <a:t>Selectivity</a:t>
            </a:r>
          </a:p>
        </p:txBody>
      </p:sp>
      <p:sp>
        <p:nvSpPr>
          <p:cNvPr id="198659" name="Slide Number Placeholder 5"/>
          <p:cNvSpPr>
            <a:spLocks noGrp="1"/>
          </p:cNvSpPr>
          <p:nvPr>
            <p:ph type="sldNum" sz="quarter" idx="12"/>
            <p:custDataLst>
              <p:tags r:id="rId4"/>
            </p:custDataLst>
          </p:nvPr>
        </p:nvSpPr>
        <p:spPr>
          <a:noFill/>
        </p:spPr>
        <p:txBody>
          <a:bodyPr/>
          <a:lstStyle/>
          <a:p>
            <a:fld id="{1A2F9E4D-DB14-40F3-89FC-23CB76837D94}" type="slidenum">
              <a:rPr lang="en-US" smtClean="0">
                <a:solidFill>
                  <a:srgbClr val="000000"/>
                </a:solidFill>
                <a:cs typeface="Arial" pitchFamily="34" charset="0"/>
              </a:rPr>
              <a:pPr/>
              <a:t>70</a:t>
            </a:fld>
            <a:endParaRPr lang="en-US" smtClean="0">
              <a:solidFill>
                <a:srgbClr val="000000"/>
              </a:solidFill>
              <a:cs typeface="Arial" pitchFamily="34" charset="0"/>
            </a:endParaRPr>
          </a:p>
        </p:txBody>
      </p:sp>
      <p:sp>
        <p:nvSpPr>
          <p:cNvPr id="198660" name="WordArt 4"/>
          <p:cNvSpPr>
            <a:spLocks noChangeArrowheads="1" noChangeShapeType="1" noTextEdit="1"/>
          </p:cNvSpPr>
          <p:nvPr>
            <p:custDataLst>
              <p:tags r:id="rId5"/>
            </p:custDataLst>
          </p:nvPr>
        </p:nvSpPr>
        <p:spPr bwMode="auto">
          <a:xfrm>
            <a:off x="3152775" y="638175"/>
            <a:ext cx="3209925" cy="1925638"/>
          </a:xfrm>
          <a:prstGeom prst="rect">
            <a:avLst/>
          </a:prstGeom>
        </p:spPr>
        <p:txBody>
          <a:bodyPr wrap="none" fromWordArt="1">
            <a:prstTxWarp prst="textCascadeUp">
              <a:avLst>
                <a:gd name="adj" fmla="val 44444"/>
              </a:avLst>
            </a:prstTxWarp>
          </a:bodyPr>
          <a:lstStyle/>
          <a:p>
            <a:pPr algn="ctr"/>
            <a:r>
              <a:rPr lang="en-US" sz="80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Miracle</a:t>
            </a:r>
          </a:p>
        </p:txBody>
      </p:sp>
    </p:spTree>
    <p:custDataLst>
      <p:tags r:id="rId2"/>
    </p:custDataLst>
    <p:extLst>
      <p:ext uri="{BB962C8B-B14F-4D97-AF65-F5344CB8AC3E}">
        <p14:creationId xmlns:p14="http://schemas.microsoft.com/office/powerpoint/2010/main" val="8233972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99682" name="Rectangle 3"/>
          <p:cNvSpPr>
            <a:spLocks noGrp="1" noChangeArrowheads="1"/>
          </p:cNvSpPr>
          <p:nvPr>
            <p:ph idx="1"/>
            <p:custDataLst>
              <p:tags r:id="rId3"/>
            </p:custDataLst>
          </p:nvPr>
        </p:nvSpPr>
        <p:spPr>
          <a:xfrm>
            <a:off x="0" y="3306763"/>
            <a:ext cx="9144000" cy="4114800"/>
          </a:xfrm>
        </p:spPr>
        <p:txBody>
          <a:bodyPr/>
          <a:lstStyle/>
          <a:p>
            <a:pPr algn="ctr" eaLnBrk="1" hangingPunct="1">
              <a:buFontTx/>
              <a:buNone/>
            </a:pPr>
            <a:r>
              <a:rPr lang="en-US" sz="3600" b="1" dirty="0" smtClean="0">
                <a:solidFill>
                  <a:srgbClr val="002060"/>
                </a:solidFill>
              </a:rPr>
              <a:t>Can </a:t>
            </a:r>
            <a:r>
              <a:rPr lang="en-US" sz="3600" b="1" i="1" dirty="0" smtClean="0">
                <a:solidFill>
                  <a:srgbClr val="002060"/>
                </a:solidFill>
              </a:rPr>
              <a:t>EnVarA</a:t>
            </a:r>
            <a:r>
              <a:rPr lang="en-US" sz="3600" b="1" dirty="0" smtClean="0">
                <a:solidFill>
                  <a:srgbClr val="002060"/>
                </a:solidFill>
              </a:rPr>
              <a:t> actually compute the </a:t>
            </a:r>
            <a:br>
              <a:rPr lang="en-US" sz="3600" b="1" dirty="0" smtClean="0">
                <a:solidFill>
                  <a:srgbClr val="002060"/>
                </a:solidFill>
              </a:rPr>
            </a:br>
            <a:r>
              <a:rPr lang="en-US" sz="3600" b="1" dirty="0" smtClean="0">
                <a:solidFill>
                  <a:srgbClr val="002060"/>
                </a:solidFill>
              </a:rPr>
              <a:t>Function of these systems?</a:t>
            </a:r>
          </a:p>
        </p:txBody>
      </p:sp>
      <p:sp>
        <p:nvSpPr>
          <p:cNvPr id="199683" name="Slide Number Placeholder 5"/>
          <p:cNvSpPr>
            <a:spLocks noGrp="1"/>
          </p:cNvSpPr>
          <p:nvPr>
            <p:ph type="sldNum" sz="quarter" idx="12"/>
            <p:custDataLst>
              <p:tags r:id="rId4"/>
            </p:custDataLst>
          </p:nvPr>
        </p:nvSpPr>
        <p:spPr>
          <a:noFill/>
        </p:spPr>
        <p:txBody>
          <a:bodyPr/>
          <a:lstStyle/>
          <a:p>
            <a:fld id="{F685268C-5E4B-40A3-8FC7-1C823700BAE0}" type="slidenum">
              <a:rPr lang="en-US" smtClean="0">
                <a:solidFill>
                  <a:srgbClr val="000000"/>
                </a:solidFill>
                <a:cs typeface="Arial" pitchFamily="34" charset="0"/>
              </a:rPr>
              <a:pPr/>
              <a:t>71</a:t>
            </a:fld>
            <a:endParaRPr lang="en-US" smtClean="0">
              <a:solidFill>
                <a:srgbClr val="000000"/>
              </a:solidFill>
              <a:cs typeface="Arial" pitchFamily="34" charset="0"/>
            </a:endParaRPr>
          </a:p>
        </p:txBody>
      </p:sp>
      <p:sp>
        <p:nvSpPr>
          <p:cNvPr id="199684" name="WordArt 4"/>
          <p:cNvSpPr>
            <a:spLocks noChangeArrowheads="1" noChangeShapeType="1" noTextEdit="1"/>
          </p:cNvSpPr>
          <p:nvPr>
            <p:custDataLst>
              <p:tags r:id="rId5"/>
            </p:custDataLst>
          </p:nvPr>
        </p:nvSpPr>
        <p:spPr bwMode="auto">
          <a:xfrm>
            <a:off x="1730375" y="638175"/>
            <a:ext cx="5943600" cy="1925638"/>
          </a:xfrm>
          <a:prstGeom prst="rect">
            <a:avLst/>
          </a:prstGeom>
        </p:spPr>
        <p:txBody>
          <a:bodyPr wrap="none" fromWordArt="1">
            <a:prstTxWarp prst="textCascadeUp">
              <a:avLst>
                <a:gd name="adj" fmla="val 44444"/>
              </a:avLst>
            </a:prstTxWarp>
          </a:bodyPr>
          <a:lstStyle/>
          <a:p>
            <a:pPr algn="ctr"/>
            <a:r>
              <a:rPr lang="en-US" sz="80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New  Miracle??</a:t>
            </a:r>
          </a:p>
        </p:txBody>
      </p:sp>
    </p:spTree>
    <p:custDataLst>
      <p:tags r:id="rId2"/>
    </p:custDataLst>
    <p:extLst>
      <p:ext uri="{BB962C8B-B14F-4D97-AF65-F5344CB8AC3E}">
        <p14:creationId xmlns:p14="http://schemas.microsoft.com/office/powerpoint/2010/main" val="2582110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804B8DB-4B4A-4D9E-8F9F-AF16E026D8FA}" type="slidenum">
              <a:rPr lang="en-US" smtClean="0"/>
              <a:pPr>
                <a:defRPr/>
              </a:pPr>
              <a:t>72</a:t>
            </a:fld>
            <a:endParaRPr lang="en-US" dirty="0"/>
          </a:p>
        </p:txBody>
      </p:sp>
      <p:sp>
        <p:nvSpPr>
          <p:cNvPr id="3" name="TextBox 2"/>
          <p:cNvSpPr txBox="1"/>
          <p:nvPr/>
        </p:nvSpPr>
        <p:spPr>
          <a:xfrm>
            <a:off x="1371601" y="2040467"/>
            <a:ext cx="6460066" cy="2123658"/>
          </a:xfrm>
          <a:prstGeom prst="rect">
            <a:avLst/>
          </a:prstGeom>
          <a:noFill/>
        </p:spPr>
        <p:txBody>
          <a:bodyPr wrap="square" rtlCol="0">
            <a:spAutoFit/>
          </a:bodyPr>
          <a:lstStyle/>
          <a:p>
            <a:pPr algn="ctr"/>
            <a:r>
              <a:rPr lang="en-US" sz="4400" dirty="0" smtClean="0">
                <a:solidFill>
                  <a:srgbClr val="FFFFFF"/>
                </a:solidFill>
              </a:rPr>
              <a:t>The End</a:t>
            </a:r>
          </a:p>
          <a:p>
            <a:endParaRPr lang="en-US" sz="4400" dirty="0">
              <a:solidFill>
                <a:srgbClr val="FFFFFF"/>
              </a:solidFill>
            </a:endParaRPr>
          </a:p>
          <a:p>
            <a:pPr algn="ctr"/>
            <a:r>
              <a:rPr lang="en-US" sz="4400" dirty="0" smtClean="0">
                <a:solidFill>
                  <a:srgbClr val="FFFFFF"/>
                </a:solidFill>
              </a:rPr>
              <a:t>Any Questions?</a:t>
            </a:r>
            <a:endParaRPr lang="en-US" sz="4400" dirty="0">
              <a:solidFill>
                <a:srgbClr val="FFFFFF"/>
              </a:solidFill>
            </a:endParaRPr>
          </a:p>
        </p:txBody>
      </p:sp>
    </p:spTree>
    <p:extLst>
      <p:ext uri="{BB962C8B-B14F-4D97-AF65-F5344CB8AC3E}">
        <p14:creationId xmlns:p14="http://schemas.microsoft.com/office/powerpoint/2010/main" val="7400831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804B8DB-4B4A-4D9E-8F9F-AF16E026D8FA}" type="slidenum">
              <a:rPr lang="en-US" smtClean="0"/>
              <a:pPr>
                <a:defRPr/>
              </a:pPr>
              <a:t>73</a:t>
            </a:fld>
            <a:endParaRPr lang="en-US" dirty="0"/>
          </a:p>
        </p:txBody>
      </p:sp>
    </p:spTree>
    <p:extLst>
      <p:ext uri="{BB962C8B-B14F-4D97-AF65-F5344CB8AC3E}">
        <p14:creationId xmlns:p14="http://schemas.microsoft.com/office/powerpoint/2010/main" val="21805893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idx="1"/>
            <p:custDataLst>
              <p:tags r:id="rId3"/>
            </p:custDataLst>
          </p:nvPr>
        </p:nvSpPr>
        <p:spPr>
          <a:xfrm>
            <a:off x="-114300" y="1381125"/>
            <a:ext cx="9258300" cy="4125913"/>
          </a:xfrm>
        </p:spPr>
        <p:txBody>
          <a:bodyPr/>
          <a:lstStyle/>
          <a:p>
            <a:pPr algn="ctr" eaLnBrk="1" hangingPunct="1">
              <a:buFontTx/>
              <a:buNone/>
            </a:pPr>
            <a:r>
              <a:rPr lang="en-US" dirty="0" smtClean="0">
                <a:solidFill>
                  <a:srgbClr val="19066A"/>
                </a:solidFill>
              </a:rPr>
              <a:t>Channel and Contents </a:t>
            </a:r>
            <a:br>
              <a:rPr lang="en-US" dirty="0" smtClean="0">
                <a:solidFill>
                  <a:srgbClr val="19066A"/>
                </a:solidFill>
              </a:rPr>
            </a:br>
            <a:r>
              <a:rPr lang="en-US" dirty="0" smtClean="0">
                <a:solidFill>
                  <a:srgbClr val="19066A"/>
                </a:solidFill>
              </a:rPr>
              <a:t>form a</a:t>
            </a:r>
            <a:br>
              <a:rPr lang="en-US" dirty="0" smtClean="0">
                <a:solidFill>
                  <a:srgbClr val="19066A"/>
                </a:solidFill>
              </a:rPr>
            </a:br>
            <a:r>
              <a:rPr lang="en-US" b="1" dirty="0" smtClean="0">
                <a:solidFill>
                  <a:srgbClr val="19066A"/>
                </a:solidFill>
              </a:rPr>
              <a:t>Self-Organized Structure</a:t>
            </a:r>
          </a:p>
          <a:p>
            <a:pPr algn="ctr" eaLnBrk="1" hangingPunct="1">
              <a:buFontTx/>
              <a:buNone/>
            </a:pPr>
            <a:r>
              <a:rPr lang="en-US" dirty="0" smtClean="0">
                <a:solidFill>
                  <a:srgbClr val="19066A"/>
                </a:solidFill>
              </a:rPr>
              <a:t>with Side Chains at position of </a:t>
            </a:r>
            <a:br>
              <a:rPr lang="en-US" dirty="0" smtClean="0">
                <a:solidFill>
                  <a:srgbClr val="19066A"/>
                </a:solidFill>
              </a:rPr>
            </a:br>
            <a:r>
              <a:rPr lang="en-US" dirty="0" smtClean="0">
                <a:solidFill>
                  <a:srgbClr val="19066A"/>
                </a:solidFill>
              </a:rPr>
              <a:t>Minimum Free Energy</a:t>
            </a:r>
          </a:p>
          <a:p>
            <a:pPr algn="ctr" eaLnBrk="1" hangingPunct="1">
              <a:buFontTx/>
              <a:buNone/>
            </a:pPr>
            <a:r>
              <a:rPr lang="en-US" dirty="0" smtClean="0">
                <a:solidFill>
                  <a:srgbClr val="19066A"/>
                </a:solidFill>
              </a:rPr>
              <a:t>Protein Fits the Substrate</a:t>
            </a:r>
          </a:p>
          <a:p>
            <a:pPr algn="ctr" eaLnBrk="1" hangingPunct="1">
              <a:buFontTx/>
              <a:buNone/>
            </a:pPr>
            <a:r>
              <a:rPr lang="en-US" sz="4400" b="1" dirty="0" smtClean="0">
                <a:solidFill>
                  <a:srgbClr val="19066A"/>
                </a:solidFill>
              </a:rPr>
              <a:t>“Induced Fit Model of Selectivity”</a:t>
            </a:r>
          </a:p>
        </p:txBody>
      </p:sp>
      <p:sp>
        <p:nvSpPr>
          <p:cNvPr id="188419" name="Slide Number Placeholder 5"/>
          <p:cNvSpPr>
            <a:spLocks noGrp="1"/>
          </p:cNvSpPr>
          <p:nvPr>
            <p:ph type="sldNum" sz="quarter" idx="12"/>
            <p:custDataLst>
              <p:tags r:id="rId4"/>
            </p:custDataLst>
          </p:nvPr>
        </p:nvSpPr>
        <p:spPr>
          <a:noFill/>
        </p:spPr>
        <p:txBody>
          <a:bodyPr/>
          <a:lstStyle/>
          <a:p>
            <a:fld id="{DCD8EC0C-9193-4C1A-9C4F-86ADEA6811C6}" type="slidenum">
              <a:rPr lang="en-US" smtClean="0">
                <a:cs typeface="Arial" pitchFamily="34" charset="0"/>
              </a:rPr>
              <a:pPr/>
              <a:t>74</a:t>
            </a:fld>
            <a:endParaRPr lang="en-US" smtClean="0">
              <a:cs typeface="Arial" pitchFamily="34" charset="0"/>
            </a:endParaRPr>
          </a:p>
        </p:txBody>
      </p:sp>
      <p:sp>
        <p:nvSpPr>
          <p:cNvPr id="188420" name="Text Box 3"/>
          <p:cNvSpPr txBox="1">
            <a:spLocks noChangeArrowheads="1"/>
          </p:cNvSpPr>
          <p:nvPr>
            <p:custDataLst>
              <p:tags r:id="rId5"/>
            </p:custDataLst>
          </p:nvPr>
        </p:nvSpPr>
        <p:spPr bwMode="auto">
          <a:xfrm>
            <a:off x="0" y="403225"/>
            <a:ext cx="9144000" cy="762000"/>
          </a:xfrm>
          <a:prstGeom prst="rect">
            <a:avLst/>
          </a:prstGeom>
          <a:noFill/>
          <a:ln w="9525">
            <a:noFill/>
            <a:miter lim="800000"/>
            <a:headEnd/>
            <a:tailEnd/>
          </a:ln>
        </p:spPr>
        <p:txBody>
          <a:bodyPr>
            <a:spAutoFit/>
          </a:bodyPr>
          <a:lstStyle/>
          <a:p>
            <a:pPr algn="ctr" eaLnBrk="0" hangingPunct="0"/>
            <a:r>
              <a:rPr lang="en-US" sz="4400" b="1" u="sng" dirty="0">
                <a:solidFill>
                  <a:srgbClr val="A20000"/>
                </a:solidFill>
              </a:rPr>
              <a:t>What does the protein do?</a:t>
            </a:r>
          </a:p>
        </p:txBody>
      </p:sp>
    </p:spTree>
    <p:custDataLst>
      <p:tags r:id="rId2"/>
    </p:custDataLst>
    <p:extLst>
      <p:ext uri="{BB962C8B-B14F-4D97-AF65-F5344CB8AC3E}">
        <p14:creationId xmlns:p14="http://schemas.microsoft.com/office/powerpoint/2010/main" val="4021012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89442" name="Slide Number Placeholder 3"/>
          <p:cNvSpPr>
            <a:spLocks noGrp="1"/>
          </p:cNvSpPr>
          <p:nvPr>
            <p:ph type="sldNum" sz="quarter" idx="12"/>
            <p:custDataLst>
              <p:tags r:id="rId3"/>
            </p:custDataLst>
          </p:nvPr>
        </p:nvSpPr>
        <p:spPr>
          <a:noFill/>
        </p:spPr>
        <p:txBody>
          <a:bodyPr/>
          <a:lstStyle/>
          <a:p>
            <a:fld id="{5C78696A-BB32-4E99-B4BA-404DAB89B729}" type="slidenum">
              <a:rPr lang="en-US" smtClean="0">
                <a:cs typeface="Arial" pitchFamily="34" charset="0"/>
              </a:rPr>
              <a:pPr/>
              <a:t>75</a:t>
            </a:fld>
            <a:endParaRPr lang="en-US" smtClean="0">
              <a:cs typeface="Arial" pitchFamily="34" charset="0"/>
            </a:endParaRPr>
          </a:p>
        </p:txBody>
      </p:sp>
      <p:sp>
        <p:nvSpPr>
          <p:cNvPr id="189443" name="Text Box 3"/>
          <p:cNvSpPr txBox="1">
            <a:spLocks noChangeArrowheads="1"/>
          </p:cNvSpPr>
          <p:nvPr>
            <p:custDataLst>
              <p:tags r:id="rId4"/>
            </p:custDataLst>
          </p:nvPr>
        </p:nvSpPr>
        <p:spPr bwMode="auto">
          <a:xfrm>
            <a:off x="0" y="1860550"/>
            <a:ext cx="9144000" cy="3659188"/>
          </a:xfrm>
          <a:prstGeom prst="rect">
            <a:avLst/>
          </a:prstGeom>
          <a:noFill/>
          <a:ln w="9525">
            <a:noFill/>
            <a:miter lim="800000"/>
            <a:headEnd/>
            <a:tailEnd/>
          </a:ln>
        </p:spPr>
        <p:txBody>
          <a:bodyPr>
            <a:spAutoFit/>
          </a:bodyPr>
          <a:lstStyle/>
          <a:p>
            <a:pPr algn="ctr">
              <a:spcBef>
                <a:spcPct val="50000"/>
              </a:spcBef>
            </a:pPr>
            <a:r>
              <a:rPr lang="en-US" sz="3200" b="1">
                <a:solidFill>
                  <a:srgbClr val="000066"/>
                </a:solidFill>
              </a:rPr>
              <a:t>Certain</a:t>
            </a:r>
            <a:r>
              <a:rPr lang="en-US" sz="3200" b="1">
                <a:solidFill>
                  <a:srgbClr val="BE0000"/>
                </a:solidFill>
              </a:rPr>
              <a:t> </a:t>
            </a:r>
            <a:r>
              <a:rPr lang="en-US" sz="3200" b="1">
                <a:solidFill>
                  <a:srgbClr val="700000"/>
                </a:solidFill>
              </a:rPr>
              <a:t>MEASURES</a:t>
            </a:r>
            <a:r>
              <a:rPr lang="en-US" sz="3200" b="1">
                <a:solidFill>
                  <a:srgbClr val="BE0000"/>
                </a:solidFill>
              </a:rPr>
              <a:t> </a:t>
            </a:r>
            <a:r>
              <a:rPr lang="en-US" sz="3200" b="1">
                <a:solidFill>
                  <a:srgbClr val="000066"/>
                </a:solidFill>
              </a:rPr>
              <a:t>of structure are </a:t>
            </a:r>
            <a:br>
              <a:rPr lang="en-US" sz="3200" b="1">
                <a:solidFill>
                  <a:srgbClr val="000066"/>
                </a:solidFill>
              </a:rPr>
            </a:br>
            <a:r>
              <a:rPr lang="en-US" sz="3200" b="1">
                <a:solidFill>
                  <a:srgbClr val="000066"/>
                </a:solidFill>
              </a:rPr>
              <a:t>Powerful</a:t>
            </a:r>
            <a:r>
              <a:rPr lang="en-US" sz="3200" b="1">
                <a:solidFill>
                  <a:srgbClr val="700000"/>
                </a:solidFill>
              </a:rPr>
              <a:t> DETERMINANTS</a:t>
            </a:r>
            <a:r>
              <a:rPr lang="en-US" sz="3200" b="1">
                <a:solidFill>
                  <a:srgbClr val="FF0000"/>
                </a:solidFill>
              </a:rPr>
              <a:t> </a:t>
            </a:r>
            <a:r>
              <a:rPr lang="en-US" sz="3200" b="1">
                <a:solidFill>
                  <a:srgbClr val="000066"/>
                </a:solidFill>
              </a:rPr>
              <a:t>of Function</a:t>
            </a:r>
            <a:r>
              <a:rPr lang="en-US" sz="4000" b="1">
                <a:solidFill>
                  <a:srgbClr val="000066"/>
                </a:solidFill>
              </a:rPr>
              <a:t>	</a:t>
            </a:r>
            <a:br>
              <a:rPr lang="en-US" sz="4000" b="1">
                <a:solidFill>
                  <a:srgbClr val="000066"/>
                </a:solidFill>
              </a:rPr>
            </a:br>
            <a:r>
              <a:rPr lang="en-US" sz="2800">
                <a:solidFill>
                  <a:srgbClr val="000066"/>
                </a:solidFill>
              </a:rPr>
              <a:t>e.g., Volume, Dielectric Coefficient, etc</a:t>
            </a:r>
            <a:r>
              <a:rPr lang="en-US" sz="2800" b="1">
                <a:solidFill>
                  <a:srgbClr val="000066"/>
                </a:solidFill>
              </a:rPr>
              <a:t>.</a:t>
            </a:r>
            <a:endParaRPr lang="en-US" sz="1800">
              <a:solidFill>
                <a:srgbClr val="000000"/>
              </a:solidFill>
            </a:endParaRPr>
          </a:p>
          <a:p>
            <a:pPr algn="ctr">
              <a:spcBef>
                <a:spcPct val="50000"/>
              </a:spcBef>
            </a:pPr>
            <a:r>
              <a:rPr lang="en-US" sz="2800">
                <a:solidFill>
                  <a:srgbClr val="700000"/>
                </a:solidFill>
              </a:rPr>
              <a:t>Induced Fit Model of Selectivity</a:t>
            </a:r>
            <a:br>
              <a:rPr lang="en-US" sz="2800">
                <a:solidFill>
                  <a:srgbClr val="700000"/>
                </a:solidFill>
              </a:rPr>
            </a:br>
            <a:r>
              <a:rPr lang="en-US" sz="2800">
                <a:solidFill>
                  <a:srgbClr val="700000"/>
                </a:solidFill>
              </a:rPr>
              <a:t>Atomic Structure is </a:t>
            </a:r>
            <a:r>
              <a:rPr lang="en-US" sz="2800" u="sng">
                <a:solidFill>
                  <a:srgbClr val="700000"/>
                </a:solidFill>
              </a:rPr>
              <a:t>not</a:t>
            </a:r>
            <a:r>
              <a:rPr lang="en-US" sz="2800">
                <a:solidFill>
                  <a:srgbClr val="700000"/>
                </a:solidFill>
              </a:rPr>
              <a:t> pre-formed</a:t>
            </a:r>
            <a:r>
              <a:rPr lang="en-US" sz="3200" b="1">
                <a:solidFill>
                  <a:srgbClr val="700000"/>
                </a:solidFill>
              </a:rPr>
              <a:t/>
            </a:r>
            <a:br>
              <a:rPr lang="en-US" sz="3200" b="1">
                <a:solidFill>
                  <a:srgbClr val="700000"/>
                </a:solidFill>
              </a:rPr>
            </a:br>
            <a:r>
              <a:rPr lang="en-US" sz="2800">
                <a:solidFill>
                  <a:srgbClr val="700000"/>
                </a:solidFill>
              </a:rPr>
              <a:t>Atomic Structure is an important </a:t>
            </a:r>
            <a:r>
              <a:rPr lang="en-US" sz="2800" u="sng">
                <a:solidFill>
                  <a:srgbClr val="700000"/>
                </a:solidFill>
              </a:rPr>
              <a:t>output</a:t>
            </a:r>
            <a:r>
              <a:rPr lang="en-US" sz="2800">
                <a:solidFill>
                  <a:srgbClr val="700000"/>
                </a:solidFill>
              </a:rPr>
              <a:t> of the simulation</a:t>
            </a:r>
            <a:br>
              <a:rPr lang="en-US" sz="2800">
                <a:solidFill>
                  <a:srgbClr val="700000"/>
                </a:solidFill>
              </a:rPr>
            </a:br>
            <a:r>
              <a:rPr lang="en-US" sz="2400">
                <a:solidFill>
                  <a:srgbClr val="000066"/>
                </a:solidFill>
              </a:rPr>
              <a:t/>
            </a:r>
            <a:br>
              <a:rPr lang="en-US" sz="2400">
                <a:solidFill>
                  <a:srgbClr val="000066"/>
                </a:solidFill>
              </a:rPr>
            </a:br>
            <a:endParaRPr lang="en-US" sz="1200">
              <a:solidFill>
                <a:srgbClr val="000000"/>
              </a:solidFill>
            </a:endParaRPr>
          </a:p>
        </p:txBody>
      </p:sp>
      <p:sp>
        <p:nvSpPr>
          <p:cNvPr id="189444" name="Text Box 4"/>
          <p:cNvSpPr txBox="1">
            <a:spLocks noChangeArrowheads="1"/>
          </p:cNvSpPr>
          <p:nvPr>
            <p:custDataLst>
              <p:tags r:id="rId5"/>
            </p:custDataLst>
          </p:nvPr>
        </p:nvSpPr>
        <p:spPr bwMode="auto">
          <a:xfrm>
            <a:off x="5343525" y="6164263"/>
            <a:ext cx="2978150" cy="336550"/>
          </a:xfrm>
          <a:prstGeom prst="rect">
            <a:avLst/>
          </a:prstGeom>
          <a:noFill/>
          <a:ln w="25400" algn="ctr">
            <a:noFill/>
            <a:miter lim="800000"/>
            <a:headEnd/>
            <a:tailEnd/>
          </a:ln>
        </p:spPr>
        <p:txBody>
          <a:bodyPr>
            <a:spAutoFit/>
          </a:bodyPr>
          <a:lstStyle/>
          <a:p>
            <a:pPr algn="ctr" eaLnBrk="0" hangingPunct="0">
              <a:spcBef>
                <a:spcPct val="50000"/>
              </a:spcBef>
            </a:pPr>
            <a:r>
              <a:rPr lang="en-US" b="1">
                <a:solidFill>
                  <a:srgbClr val="000000"/>
                </a:solidFill>
              </a:rPr>
              <a:t>Nonner and Eisenberg</a:t>
            </a:r>
          </a:p>
        </p:txBody>
      </p:sp>
      <p:sp>
        <p:nvSpPr>
          <p:cNvPr id="189445" name="Text Box 3"/>
          <p:cNvSpPr txBox="1">
            <a:spLocks noChangeArrowheads="1"/>
          </p:cNvSpPr>
          <p:nvPr>
            <p:custDataLst>
              <p:tags r:id="rId6"/>
            </p:custDataLst>
          </p:nvPr>
        </p:nvSpPr>
        <p:spPr bwMode="auto">
          <a:xfrm>
            <a:off x="0" y="403225"/>
            <a:ext cx="9144000" cy="762000"/>
          </a:xfrm>
          <a:prstGeom prst="rect">
            <a:avLst/>
          </a:prstGeom>
          <a:noFill/>
          <a:ln w="9525">
            <a:noFill/>
            <a:miter lim="800000"/>
            <a:headEnd/>
            <a:tailEnd/>
          </a:ln>
        </p:spPr>
        <p:txBody>
          <a:bodyPr>
            <a:spAutoFit/>
          </a:bodyPr>
          <a:lstStyle/>
          <a:p>
            <a:pPr algn="ctr" eaLnBrk="0" hangingPunct="0"/>
            <a:r>
              <a:rPr lang="en-US" sz="4400" b="1" u="sng">
                <a:solidFill>
                  <a:srgbClr val="700000"/>
                </a:solidFill>
              </a:rPr>
              <a:t>What does the protein do</a:t>
            </a:r>
            <a:r>
              <a:rPr lang="en-US" sz="4400" b="1">
                <a:solidFill>
                  <a:srgbClr val="700000"/>
                </a:solidFill>
              </a:rPr>
              <a:t>?</a:t>
            </a:r>
            <a:endParaRPr lang="en-US" sz="2000" i="1">
              <a:solidFill>
                <a:srgbClr val="700000"/>
              </a:solidFill>
            </a:endParaRPr>
          </a:p>
        </p:txBody>
      </p:sp>
      <p:sp>
        <p:nvSpPr>
          <p:cNvPr id="189446" name="Rectangle 5"/>
          <p:cNvSpPr>
            <a:spLocks noChangeArrowheads="1"/>
          </p:cNvSpPr>
          <p:nvPr>
            <p:custDataLst>
              <p:tags r:id="rId7"/>
            </p:custDataLst>
          </p:nvPr>
        </p:nvSpPr>
        <p:spPr bwMode="auto">
          <a:xfrm>
            <a:off x="3198813" y="1204913"/>
            <a:ext cx="2335212" cy="460375"/>
          </a:xfrm>
          <a:prstGeom prst="rect">
            <a:avLst/>
          </a:prstGeom>
          <a:noFill/>
          <a:ln w="9525">
            <a:noFill/>
            <a:miter lim="800000"/>
            <a:headEnd/>
            <a:tailEnd/>
          </a:ln>
        </p:spPr>
        <p:txBody>
          <a:bodyPr wrap="none">
            <a:spAutoFit/>
          </a:bodyPr>
          <a:lstStyle/>
          <a:p>
            <a:pPr algn="ctr" eaLnBrk="0" hangingPunct="0"/>
            <a:r>
              <a:rPr lang="en-US" sz="2400" b="1" i="1">
                <a:solidFill>
                  <a:srgbClr val="00B050"/>
                </a:solidFill>
              </a:rPr>
              <a:t>(for biologists)</a:t>
            </a:r>
          </a:p>
        </p:txBody>
      </p:sp>
    </p:spTree>
    <p:custDataLst>
      <p:tags r:id="rId2"/>
    </p:custDataLst>
    <p:extLst>
      <p:ext uri="{BB962C8B-B14F-4D97-AF65-F5344CB8AC3E}">
        <p14:creationId xmlns:p14="http://schemas.microsoft.com/office/powerpoint/2010/main" val="33076837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90466" name="Slide Number Placeholder 3"/>
          <p:cNvSpPr>
            <a:spLocks noGrp="1"/>
          </p:cNvSpPr>
          <p:nvPr>
            <p:ph type="sldNum" sz="quarter" idx="12"/>
            <p:custDataLst>
              <p:tags r:id="rId3"/>
            </p:custDataLst>
          </p:nvPr>
        </p:nvSpPr>
        <p:spPr>
          <a:noFill/>
        </p:spPr>
        <p:txBody>
          <a:bodyPr/>
          <a:lstStyle/>
          <a:p>
            <a:fld id="{2F7034B0-E67D-4EBE-9B66-2AACEAF29C65}" type="slidenum">
              <a:rPr lang="en-US" smtClean="0">
                <a:cs typeface="Arial" pitchFamily="34" charset="0"/>
              </a:rPr>
              <a:pPr/>
              <a:t>76</a:t>
            </a:fld>
            <a:endParaRPr lang="en-US" smtClean="0">
              <a:cs typeface="Arial" pitchFamily="34" charset="0"/>
            </a:endParaRPr>
          </a:p>
        </p:txBody>
      </p:sp>
      <p:sp>
        <p:nvSpPr>
          <p:cNvPr id="190467" name="Text Box 2"/>
          <p:cNvSpPr txBox="1">
            <a:spLocks noChangeArrowheads="1"/>
          </p:cNvSpPr>
          <p:nvPr>
            <p:custDataLst>
              <p:tags r:id="rId4"/>
            </p:custDataLst>
          </p:nvPr>
        </p:nvSpPr>
        <p:spPr bwMode="auto">
          <a:xfrm>
            <a:off x="0" y="1357313"/>
            <a:ext cx="9144000" cy="3786187"/>
          </a:xfrm>
          <a:prstGeom prst="rect">
            <a:avLst/>
          </a:prstGeom>
          <a:solidFill>
            <a:schemeClr val="bg1">
              <a:alpha val="0"/>
            </a:schemeClr>
          </a:solidFill>
          <a:ln w="9525">
            <a:noFill/>
            <a:miter lim="800000"/>
            <a:headEnd/>
            <a:tailEnd/>
          </a:ln>
        </p:spPr>
        <p:txBody>
          <a:bodyPr>
            <a:spAutoFit/>
          </a:bodyPr>
          <a:lstStyle/>
          <a:p>
            <a:pPr algn="ctr">
              <a:spcBef>
                <a:spcPct val="50000"/>
              </a:spcBef>
            </a:pPr>
            <a:r>
              <a:rPr lang="en-US" sz="3200" dirty="0">
                <a:solidFill>
                  <a:srgbClr val="000066"/>
                </a:solidFill>
              </a:rPr>
              <a:t>Protein maintains </a:t>
            </a:r>
            <a:br>
              <a:rPr lang="en-US" sz="3200" dirty="0">
                <a:solidFill>
                  <a:srgbClr val="000066"/>
                </a:solidFill>
              </a:rPr>
            </a:br>
            <a:r>
              <a:rPr lang="en-US" sz="3200" b="1" u="sng" dirty="0">
                <a:solidFill>
                  <a:srgbClr val="800080"/>
                </a:solidFill>
              </a:rPr>
              <a:t>Mechanical Forces</a:t>
            </a:r>
            <a:r>
              <a:rPr lang="en-US" sz="3200" b="1" dirty="0">
                <a:solidFill>
                  <a:srgbClr val="800080"/>
                </a:solidFill>
              </a:rPr>
              <a:t>*</a:t>
            </a:r>
            <a:br>
              <a:rPr lang="en-US" sz="3200" b="1" dirty="0">
                <a:solidFill>
                  <a:srgbClr val="800080"/>
                </a:solidFill>
              </a:rPr>
            </a:br>
            <a:r>
              <a:rPr lang="en-US" sz="3200" b="1" dirty="0">
                <a:solidFill>
                  <a:srgbClr val="000066"/>
                </a:solidFill>
              </a:rPr>
              <a:t>Volume of Pore</a:t>
            </a:r>
            <a:br>
              <a:rPr lang="en-US" sz="3200" b="1" dirty="0">
                <a:solidFill>
                  <a:srgbClr val="000066"/>
                </a:solidFill>
              </a:rPr>
            </a:br>
            <a:r>
              <a:rPr lang="en-US" sz="3200" b="1" dirty="0">
                <a:solidFill>
                  <a:srgbClr val="000066"/>
                </a:solidFill>
              </a:rPr>
              <a:t>Dielectric Coefficient/Boundary</a:t>
            </a:r>
            <a:br>
              <a:rPr lang="en-US" sz="3200" b="1" dirty="0">
                <a:solidFill>
                  <a:srgbClr val="000066"/>
                </a:solidFill>
              </a:rPr>
            </a:br>
            <a:r>
              <a:rPr lang="en-US" sz="3200" b="1" dirty="0">
                <a:solidFill>
                  <a:srgbClr val="000066"/>
                </a:solidFill>
              </a:rPr>
              <a:t>Permanent Charge</a:t>
            </a:r>
          </a:p>
          <a:p>
            <a:pPr algn="ctr">
              <a:spcBef>
                <a:spcPct val="50000"/>
              </a:spcBef>
            </a:pPr>
            <a:r>
              <a:rPr lang="en-US" sz="3200" b="1" dirty="0">
                <a:solidFill>
                  <a:srgbClr val="000066"/>
                </a:solidFill>
              </a:rPr>
              <a:t/>
            </a:r>
            <a:br>
              <a:rPr lang="en-US" sz="3200" b="1" dirty="0">
                <a:solidFill>
                  <a:srgbClr val="000066"/>
                </a:solidFill>
              </a:rPr>
            </a:br>
            <a:endParaRPr lang="en-US" sz="3200" b="1" dirty="0">
              <a:solidFill>
                <a:srgbClr val="000066"/>
              </a:solidFill>
            </a:endParaRPr>
          </a:p>
        </p:txBody>
      </p:sp>
      <p:sp>
        <p:nvSpPr>
          <p:cNvPr id="190468" name="Text Box 3"/>
          <p:cNvSpPr txBox="1">
            <a:spLocks noChangeArrowheads="1"/>
          </p:cNvSpPr>
          <p:nvPr>
            <p:custDataLst>
              <p:tags r:id="rId5"/>
            </p:custDataLst>
          </p:nvPr>
        </p:nvSpPr>
        <p:spPr bwMode="auto">
          <a:xfrm>
            <a:off x="0" y="403225"/>
            <a:ext cx="9144000" cy="762000"/>
          </a:xfrm>
          <a:prstGeom prst="rect">
            <a:avLst/>
          </a:prstGeom>
          <a:noFill/>
          <a:ln w="9525">
            <a:noFill/>
            <a:miter lim="800000"/>
            <a:headEnd/>
            <a:tailEnd/>
          </a:ln>
        </p:spPr>
        <p:txBody>
          <a:bodyPr>
            <a:spAutoFit/>
          </a:bodyPr>
          <a:lstStyle/>
          <a:p>
            <a:pPr algn="ctr" eaLnBrk="0" hangingPunct="0"/>
            <a:r>
              <a:rPr lang="en-US" sz="4400" b="1" u="sng" dirty="0">
                <a:solidFill>
                  <a:srgbClr val="700000"/>
                </a:solidFill>
              </a:rPr>
              <a:t>What does the protein do</a:t>
            </a:r>
            <a:r>
              <a:rPr lang="en-US" sz="4400" b="1" dirty="0">
                <a:solidFill>
                  <a:srgbClr val="700000"/>
                </a:solidFill>
              </a:rPr>
              <a:t>?</a:t>
            </a:r>
            <a:endParaRPr lang="en-US" sz="2000" i="1" dirty="0">
              <a:solidFill>
                <a:srgbClr val="700000"/>
              </a:solidFill>
            </a:endParaRPr>
          </a:p>
        </p:txBody>
      </p:sp>
      <p:sp>
        <p:nvSpPr>
          <p:cNvPr id="190469" name="Text Box 4"/>
          <p:cNvSpPr txBox="1">
            <a:spLocks noChangeArrowheads="1"/>
          </p:cNvSpPr>
          <p:nvPr>
            <p:custDataLst>
              <p:tags r:id="rId6"/>
            </p:custDataLst>
          </p:nvPr>
        </p:nvSpPr>
        <p:spPr bwMode="auto">
          <a:xfrm>
            <a:off x="5945188" y="6521450"/>
            <a:ext cx="2978150" cy="336550"/>
          </a:xfrm>
          <a:prstGeom prst="rect">
            <a:avLst/>
          </a:prstGeom>
          <a:noFill/>
          <a:ln w="25400" algn="ctr">
            <a:noFill/>
            <a:miter lim="800000"/>
            <a:headEnd/>
            <a:tailEnd/>
          </a:ln>
        </p:spPr>
        <p:txBody>
          <a:bodyPr>
            <a:spAutoFit/>
          </a:bodyPr>
          <a:lstStyle/>
          <a:p>
            <a:pPr algn="ctr" eaLnBrk="0" hangingPunct="0">
              <a:spcBef>
                <a:spcPct val="50000"/>
              </a:spcBef>
            </a:pPr>
            <a:r>
              <a:rPr lang="en-US" b="1">
                <a:solidFill>
                  <a:srgbClr val="000000"/>
                </a:solidFill>
              </a:rPr>
              <a:t>Nonner and Eisenberg</a:t>
            </a:r>
          </a:p>
        </p:txBody>
      </p:sp>
      <p:sp>
        <p:nvSpPr>
          <p:cNvPr id="190470" name="Text Box 5"/>
          <p:cNvSpPr txBox="1">
            <a:spLocks noChangeArrowheads="1"/>
          </p:cNvSpPr>
          <p:nvPr>
            <p:custDataLst>
              <p:tags r:id="rId7"/>
            </p:custDataLst>
          </p:nvPr>
        </p:nvSpPr>
        <p:spPr bwMode="auto">
          <a:xfrm>
            <a:off x="1816100" y="5478463"/>
            <a:ext cx="6157913" cy="531812"/>
          </a:xfrm>
          <a:prstGeom prst="rect">
            <a:avLst/>
          </a:prstGeom>
          <a:solidFill>
            <a:schemeClr val="bg1">
              <a:alpha val="0"/>
            </a:schemeClr>
          </a:solidFill>
          <a:ln w="12700" algn="ctr">
            <a:noFill/>
            <a:miter lim="800000"/>
            <a:headEnd/>
            <a:tailEnd/>
          </a:ln>
        </p:spPr>
        <p:txBody>
          <a:bodyPr>
            <a:spAutoFit/>
          </a:bodyPr>
          <a:lstStyle/>
          <a:p>
            <a:pPr algn="ctr" eaLnBrk="0" hangingPunct="0">
              <a:spcBef>
                <a:spcPct val="50000"/>
              </a:spcBef>
            </a:pPr>
            <a:r>
              <a:rPr lang="en-US" sz="2800" b="1" i="1" dirty="0">
                <a:solidFill>
                  <a:srgbClr val="660066"/>
                </a:solidFill>
              </a:rPr>
              <a:t>*</a:t>
            </a:r>
            <a:r>
              <a:rPr lang="en-US" sz="2000" b="1" i="1" dirty="0">
                <a:solidFill>
                  <a:srgbClr val="660066"/>
                </a:solidFill>
              </a:rPr>
              <a:t> Driving force for conformation changes ??</a:t>
            </a:r>
          </a:p>
        </p:txBody>
      </p:sp>
    </p:spTree>
    <p:custDataLst>
      <p:tags r:id="rId2"/>
    </p:custDataLst>
    <p:extLst>
      <p:ext uri="{BB962C8B-B14F-4D97-AF65-F5344CB8AC3E}">
        <p14:creationId xmlns:p14="http://schemas.microsoft.com/office/powerpoint/2010/main" val="26479916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custDataLst>
              <p:tags r:id="rId3"/>
            </p:custDataLst>
          </p:nvPr>
        </p:nvSpPr>
        <p:spPr>
          <a:xfrm>
            <a:off x="538163" y="211138"/>
            <a:ext cx="8229600" cy="946150"/>
          </a:xfrm>
        </p:spPr>
        <p:txBody>
          <a:bodyPr>
            <a:spAutoFit/>
          </a:bodyPr>
          <a:lstStyle/>
          <a:p>
            <a:pPr eaLnBrk="1" hangingPunct="1"/>
            <a:r>
              <a:rPr lang="en-US" sz="2800" dirty="0" smtClean="0">
                <a:solidFill>
                  <a:schemeClr val="accent2">
                    <a:lumMod val="75000"/>
                  </a:schemeClr>
                </a:solidFill>
              </a:rPr>
              <a:t>Binding Sites* are </a:t>
            </a:r>
            <a:r>
              <a:rPr lang="en-US" sz="2800" b="1" dirty="0" smtClean="0">
                <a:solidFill>
                  <a:srgbClr val="A20000"/>
                </a:solidFill>
              </a:rPr>
              <a:t>outputs</a:t>
            </a:r>
            <a:r>
              <a:rPr lang="en-US" sz="2800" dirty="0" smtClean="0">
                <a:solidFill>
                  <a:srgbClr val="A20000"/>
                </a:solidFill>
              </a:rPr>
              <a:t> </a:t>
            </a:r>
            <a:br>
              <a:rPr lang="en-US" sz="2800" dirty="0" smtClean="0">
                <a:solidFill>
                  <a:srgbClr val="A20000"/>
                </a:solidFill>
              </a:rPr>
            </a:br>
            <a:r>
              <a:rPr lang="en-US" sz="2800" dirty="0" smtClean="0">
                <a:solidFill>
                  <a:schemeClr val="accent2">
                    <a:lumMod val="75000"/>
                  </a:schemeClr>
                </a:solidFill>
              </a:rPr>
              <a:t>of our Calculations</a:t>
            </a:r>
          </a:p>
        </p:txBody>
      </p:sp>
      <p:sp>
        <p:nvSpPr>
          <p:cNvPr id="196611" name="Slide Number Placeholder 5"/>
          <p:cNvSpPr>
            <a:spLocks noGrp="1"/>
          </p:cNvSpPr>
          <p:nvPr>
            <p:ph type="sldNum" sz="quarter" idx="12"/>
            <p:custDataLst>
              <p:tags r:id="rId4"/>
            </p:custDataLst>
          </p:nvPr>
        </p:nvSpPr>
        <p:spPr>
          <a:noFill/>
        </p:spPr>
        <p:txBody>
          <a:bodyPr/>
          <a:lstStyle/>
          <a:p>
            <a:fld id="{FA66D919-9F85-4D29-B8A9-6F365F5B8D1A}" type="slidenum">
              <a:rPr lang="en-US" smtClean="0">
                <a:solidFill>
                  <a:srgbClr val="000000"/>
                </a:solidFill>
                <a:cs typeface="Arial" pitchFamily="34" charset="0"/>
              </a:rPr>
              <a:pPr/>
              <a:t>77</a:t>
            </a:fld>
            <a:endParaRPr lang="en-US" smtClean="0">
              <a:solidFill>
                <a:srgbClr val="000000"/>
              </a:solidFill>
              <a:cs typeface="Arial" pitchFamily="34" charset="0"/>
            </a:endParaRPr>
          </a:p>
        </p:txBody>
      </p:sp>
      <p:sp>
        <p:nvSpPr>
          <p:cNvPr id="196612" name="Text Box 3"/>
          <p:cNvSpPr txBox="1">
            <a:spLocks noChangeArrowheads="1"/>
          </p:cNvSpPr>
          <p:nvPr>
            <p:custDataLst>
              <p:tags r:id="rId5"/>
            </p:custDataLst>
          </p:nvPr>
        </p:nvSpPr>
        <p:spPr bwMode="auto">
          <a:xfrm>
            <a:off x="2100263" y="5710238"/>
            <a:ext cx="5029200" cy="915987"/>
          </a:xfrm>
          <a:prstGeom prst="rect">
            <a:avLst/>
          </a:prstGeom>
          <a:noFill/>
          <a:ln w="25400" algn="ctr">
            <a:noFill/>
            <a:miter lim="800000"/>
            <a:headEnd/>
            <a:tailEnd/>
          </a:ln>
        </p:spPr>
        <p:txBody>
          <a:bodyPr>
            <a:spAutoFit/>
          </a:bodyPr>
          <a:lstStyle/>
          <a:p>
            <a:pPr algn="ctr" eaLnBrk="0" hangingPunct="0">
              <a:spcBef>
                <a:spcPct val="50000"/>
              </a:spcBef>
            </a:pPr>
            <a:r>
              <a:rPr lang="en-US" sz="1800">
                <a:solidFill>
                  <a:srgbClr val="000000"/>
                </a:solidFill>
              </a:rPr>
              <a:t>*Selectivity is in the Depletion Zone,</a:t>
            </a:r>
            <a:br>
              <a:rPr lang="en-US" sz="1800">
                <a:solidFill>
                  <a:srgbClr val="000000"/>
                </a:solidFill>
              </a:rPr>
            </a:br>
            <a:r>
              <a:rPr lang="en-US" sz="1800">
                <a:solidFill>
                  <a:srgbClr val="000000"/>
                </a:solidFill>
              </a:rPr>
              <a:t>NOT IN THE BINDING SITE</a:t>
            </a:r>
            <a:br>
              <a:rPr lang="en-US" sz="1800">
                <a:solidFill>
                  <a:srgbClr val="000000"/>
                </a:solidFill>
              </a:rPr>
            </a:br>
            <a:r>
              <a:rPr lang="en-US" sz="1800">
                <a:solidFill>
                  <a:srgbClr val="000000"/>
                </a:solidFill>
              </a:rPr>
              <a:t>of the DEKA Na Channel</a:t>
            </a:r>
          </a:p>
        </p:txBody>
      </p:sp>
      <p:sp>
        <p:nvSpPr>
          <p:cNvPr id="196613" name="Text Box 4"/>
          <p:cNvSpPr txBox="1">
            <a:spLocks noChangeArrowheads="1"/>
          </p:cNvSpPr>
          <p:nvPr>
            <p:custDataLst>
              <p:tags r:id="rId6"/>
            </p:custDataLst>
          </p:nvPr>
        </p:nvSpPr>
        <p:spPr bwMode="auto">
          <a:xfrm>
            <a:off x="166688" y="2638425"/>
            <a:ext cx="8807450" cy="2123658"/>
          </a:xfrm>
          <a:prstGeom prst="rect">
            <a:avLst/>
          </a:prstGeom>
          <a:noFill/>
          <a:ln w="25400" algn="ctr">
            <a:noFill/>
            <a:miter lim="800000"/>
            <a:headEnd/>
            <a:tailEnd/>
          </a:ln>
        </p:spPr>
        <p:txBody>
          <a:bodyPr>
            <a:spAutoFit/>
          </a:bodyPr>
          <a:lstStyle/>
          <a:p>
            <a:pPr algn="ctr" eaLnBrk="0" hangingPunct="0">
              <a:spcBef>
                <a:spcPct val="50000"/>
              </a:spcBef>
            </a:pPr>
            <a:r>
              <a:rPr lang="en-US" sz="3200" b="1" dirty="0">
                <a:solidFill>
                  <a:schemeClr val="accent2">
                    <a:lumMod val="75000"/>
                  </a:schemeClr>
                </a:solidFill>
              </a:rPr>
              <a:t>Our model has </a:t>
            </a:r>
            <a:r>
              <a:rPr lang="en-US" sz="3200" b="1" u="sng" dirty="0">
                <a:solidFill>
                  <a:schemeClr val="accent2">
                    <a:lumMod val="75000"/>
                  </a:schemeClr>
                </a:solidFill>
              </a:rPr>
              <a:t>no</a:t>
            </a:r>
            <a:r>
              <a:rPr lang="en-US" sz="3200" b="1" dirty="0">
                <a:solidFill>
                  <a:schemeClr val="accent2">
                    <a:lumMod val="75000"/>
                  </a:schemeClr>
                </a:solidFill>
              </a:rPr>
              <a:t> preformed</a:t>
            </a:r>
            <a:br>
              <a:rPr lang="en-US" sz="3200" b="1" dirty="0">
                <a:solidFill>
                  <a:schemeClr val="accent2">
                    <a:lumMod val="75000"/>
                  </a:schemeClr>
                </a:solidFill>
              </a:rPr>
            </a:br>
            <a:r>
              <a:rPr lang="en-US" sz="3200" b="1" dirty="0">
                <a:solidFill>
                  <a:schemeClr val="accent2">
                    <a:lumMod val="75000"/>
                  </a:schemeClr>
                </a:solidFill>
              </a:rPr>
              <a:t>structural binding sites </a:t>
            </a:r>
            <a:br>
              <a:rPr lang="en-US" sz="3200" b="1" dirty="0">
                <a:solidFill>
                  <a:schemeClr val="accent2">
                    <a:lumMod val="75000"/>
                  </a:schemeClr>
                </a:solidFill>
              </a:rPr>
            </a:br>
            <a:r>
              <a:rPr lang="en-US" sz="2400" dirty="0">
                <a:solidFill>
                  <a:schemeClr val="accent2">
                    <a:lumMod val="75000"/>
                  </a:schemeClr>
                </a:solidFill>
              </a:rPr>
              <a:t>but </a:t>
            </a:r>
            <a:br>
              <a:rPr lang="en-US" sz="2400" dirty="0">
                <a:solidFill>
                  <a:schemeClr val="accent2">
                    <a:lumMod val="75000"/>
                  </a:schemeClr>
                </a:solidFill>
              </a:rPr>
            </a:br>
            <a:r>
              <a:rPr lang="en-US" sz="4400" b="1" dirty="0">
                <a:solidFill>
                  <a:schemeClr val="accent2">
                    <a:lumMod val="75000"/>
                  </a:schemeClr>
                </a:solidFill>
              </a:rPr>
              <a:t>Selectivity is very Specific</a:t>
            </a:r>
            <a:endParaRPr lang="en-US" sz="4400" b="1" u="sng" dirty="0">
              <a:solidFill>
                <a:schemeClr val="accent2">
                  <a:lumMod val="75000"/>
                </a:schemeClr>
              </a:solidFill>
            </a:endParaRPr>
          </a:p>
        </p:txBody>
      </p:sp>
      <p:sp>
        <p:nvSpPr>
          <p:cNvPr id="196614" name="Text Box 5"/>
          <p:cNvSpPr txBox="1">
            <a:spLocks noChangeArrowheads="1"/>
          </p:cNvSpPr>
          <p:nvPr>
            <p:custDataLst>
              <p:tags r:id="rId7"/>
            </p:custDataLst>
          </p:nvPr>
        </p:nvSpPr>
        <p:spPr bwMode="auto">
          <a:xfrm>
            <a:off x="1771650" y="4838700"/>
            <a:ext cx="5613400" cy="519113"/>
          </a:xfrm>
          <a:prstGeom prst="rect">
            <a:avLst/>
          </a:prstGeom>
          <a:noFill/>
          <a:ln w="25400" algn="ctr">
            <a:noFill/>
            <a:miter lim="800000"/>
            <a:headEnd/>
            <a:tailEnd/>
          </a:ln>
        </p:spPr>
        <p:txBody>
          <a:bodyPr>
            <a:spAutoFit/>
          </a:bodyPr>
          <a:lstStyle/>
          <a:p>
            <a:pPr algn="ctr" eaLnBrk="0" hangingPunct="0">
              <a:spcBef>
                <a:spcPct val="50000"/>
              </a:spcBef>
            </a:pPr>
            <a:endParaRPr lang="en-US" sz="2800">
              <a:solidFill>
                <a:srgbClr val="000000"/>
              </a:solidFill>
            </a:endParaRPr>
          </a:p>
        </p:txBody>
      </p:sp>
      <p:sp>
        <p:nvSpPr>
          <p:cNvPr id="196615" name="Rectangle 7"/>
          <p:cNvSpPr>
            <a:spLocks noChangeArrowheads="1"/>
          </p:cNvSpPr>
          <p:nvPr>
            <p:custDataLst>
              <p:tags r:id="rId8"/>
            </p:custDataLst>
          </p:nvPr>
        </p:nvSpPr>
        <p:spPr bwMode="auto">
          <a:xfrm>
            <a:off x="874713" y="1397000"/>
            <a:ext cx="8013700" cy="646113"/>
          </a:xfrm>
          <a:prstGeom prst="rect">
            <a:avLst/>
          </a:prstGeom>
          <a:noFill/>
          <a:ln w="9525">
            <a:noFill/>
            <a:miter lim="800000"/>
            <a:headEnd/>
            <a:tailEnd/>
          </a:ln>
        </p:spPr>
        <p:txBody>
          <a:bodyPr>
            <a:spAutoFit/>
          </a:bodyPr>
          <a:lstStyle/>
          <a:p>
            <a:pPr algn="ctr" eaLnBrk="0" hangingPunct="0">
              <a:spcBef>
                <a:spcPct val="50000"/>
              </a:spcBef>
            </a:pPr>
            <a:r>
              <a:rPr lang="en-US" sz="3600" b="1" dirty="0">
                <a:solidFill>
                  <a:schemeClr val="accent2">
                    <a:lumMod val="75000"/>
                  </a:schemeClr>
                </a:solidFill>
              </a:rPr>
              <a:t>Induced Fit Model of Selectivity</a:t>
            </a:r>
            <a:endParaRPr lang="en-US" sz="4400" b="1" dirty="0">
              <a:solidFill>
                <a:schemeClr val="accent2">
                  <a:lumMod val="75000"/>
                </a:schemeClr>
              </a:solidFill>
            </a:endParaRPr>
          </a:p>
        </p:txBody>
      </p:sp>
    </p:spTree>
    <p:custDataLst>
      <p:tags r:id="rId2"/>
    </p:custDataLst>
    <p:extLst>
      <p:ext uri="{BB962C8B-B14F-4D97-AF65-F5344CB8AC3E}">
        <p14:creationId xmlns:p14="http://schemas.microsoft.com/office/powerpoint/2010/main" val="12410793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97634" name="Slide Number Placeholder 5"/>
          <p:cNvSpPr>
            <a:spLocks noGrp="1"/>
          </p:cNvSpPr>
          <p:nvPr>
            <p:ph type="sldNum" sz="quarter" idx="12"/>
            <p:custDataLst>
              <p:tags r:id="rId3"/>
            </p:custDataLst>
          </p:nvPr>
        </p:nvSpPr>
        <p:spPr>
          <a:noFill/>
        </p:spPr>
        <p:txBody>
          <a:bodyPr/>
          <a:lstStyle/>
          <a:p>
            <a:fld id="{524C8A49-BFEE-45EA-8087-EE42FCF9B145}" type="slidenum">
              <a:rPr lang="en-US" smtClean="0">
                <a:solidFill>
                  <a:srgbClr val="000000"/>
                </a:solidFill>
                <a:cs typeface="Arial" pitchFamily="34" charset="0"/>
              </a:rPr>
              <a:pPr/>
              <a:t>78</a:t>
            </a:fld>
            <a:endParaRPr lang="en-US" smtClean="0">
              <a:solidFill>
                <a:srgbClr val="000000"/>
              </a:solidFill>
              <a:cs typeface="Arial" pitchFamily="34" charset="0"/>
            </a:endParaRPr>
          </a:p>
        </p:txBody>
      </p:sp>
      <p:grpSp>
        <p:nvGrpSpPr>
          <p:cNvPr id="197635" name="Group 2"/>
          <p:cNvGrpSpPr>
            <a:grpSpLocks/>
          </p:cNvGrpSpPr>
          <p:nvPr>
            <p:custDataLst>
              <p:tags r:id="rId4"/>
            </p:custDataLst>
          </p:nvPr>
        </p:nvGrpSpPr>
        <p:grpSpPr bwMode="auto">
          <a:xfrm>
            <a:off x="468313" y="366713"/>
            <a:ext cx="8391525" cy="3459162"/>
            <a:chOff x="295" y="231"/>
            <a:chExt cx="5286" cy="2179"/>
          </a:xfrm>
        </p:grpSpPr>
        <p:sp>
          <p:nvSpPr>
            <p:cNvPr id="197637" name="Rectangle 3"/>
            <p:cNvSpPr>
              <a:spLocks noChangeArrowheads="1"/>
            </p:cNvSpPr>
            <p:nvPr/>
          </p:nvSpPr>
          <p:spPr bwMode="auto">
            <a:xfrm>
              <a:off x="295" y="231"/>
              <a:ext cx="5286" cy="2069"/>
            </a:xfrm>
            <a:prstGeom prst="rect">
              <a:avLst/>
            </a:prstGeom>
            <a:noFill/>
            <a:ln w="9525">
              <a:noFill/>
              <a:miter lim="800000"/>
              <a:headEnd/>
              <a:tailEnd/>
            </a:ln>
          </p:spPr>
          <p:txBody>
            <a:bodyPr lIns="91427" tIns="45714" rIns="91427" bIns="45714" anchor="ctr"/>
            <a:lstStyle/>
            <a:p>
              <a:pPr algn="ctr"/>
              <a:r>
                <a:rPr lang="en-US" sz="4400" b="1" dirty="0">
                  <a:solidFill>
                    <a:srgbClr val="002060"/>
                  </a:solidFill>
                </a:rPr>
                <a:t>Selectivity </a:t>
              </a:r>
              <a:br>
                <a:rPr lang="en-US" sz="4400" b="1" dirty="0">
                  <a:solidFill>
                    <a:srgbClr val="002060"/>
                  </a:solidFill>
                </a:rPr>
              </a:br>
              <a:r>
                <a:rPr lang="en-US" sz="2800" dirty="0">
                  <a:solidFill>
                    <a:srgbClr val="002060"/>
                  </a:solidFill>
                </a:rPr>
                <a:t>comes from </a:t>
              </a:r>
              <a:br>
                <a:rPr lang="en-US" sz="2800" dirty="0">
                  <a:solidFill>
                    <a:srgbClr val="002060"/>
                  </a:solidFill>
                </a:rPr>
              </a:br>
              <a:r>
                <a:rPr lang="en-US" sz="4400" b="1" u="sng" dirty="0">
                  <a:solidFill>
                    <a:srgbClr val="002060"/>
                  </a:solidFill>
                </a:rPr>
                <a:t>Electrostatic Interaction</a:t>
              </a:r>
              <a:br>
                <a:rPr lang="en-US" sz="4400" b="1" u="sng" dirty="0">
                  <a:solidFill>
                    <a:srgbClr val="002060"/>
                  </a:solidFill>
                </a:rPr>
              </a:br>
              <a:r>
                <a:rPr lang="en-US" sz="2800" dirty="0">
                  <a:solidFill>
                    <a:srgbClr val="002060"/>
                  </a:solidFill>
                </a:rPr>
                <a:t>and</a:t>
              </a:r>
              <a:br>
                <a:rPr lang="en-US" sz="2800" dirty="0">
                  <a:solidFill>
                    <a:srgbClr val="002060"/>
                  </a:solidFill>
                </a:rPr>
              </a:br>
              <a:r>
                <a:rPr lang="en-US" sz="4400" b="1" u="sng" dirty="0">
                  <a:solidFill>
                    <a:srgbClr val="002060"/>
                  </a:solidFill>
                </a:rPr>
                <a:t>Steric Competition</a:t>
              </a:r>
              <a:r>
                <a:rPr lang="en-US" sz="4400" b="1" dirty="0">
                  <a:solidFill>
                    <a:srgbClr val="002060"/>
                  </a:solidFill>
                </a:rPr>
                <a:t> for Space</a:t>
              </a:r>
              <a:r>
                <a:rPr lang="en-US" sz="4400" dirty="0">
                  <a:solidFill>
                    <a:srgbClr val="002060"/>
                  </a:solidFill>
                </a:rPr>
                <a:t/>
              </a:r>
              <a:br>
                <a:rPr lang="en-US" sz="4400" dirty="0">
                  <a:solidFill>
                    <a:srgbClr val="002060"/>
                  </a:solidFill>
                </a:rPr>
              </a:br>
              <a:endParaRPr lang="en-US" sz="4400" dirty="0">
                <a:solidFill>
                  <a:srgbClr val="002060"/>
                </a:solidFill>
              </a:endParaRPr>
            </a:p>
          </p:txBody>
        </p:sp>
        <p:sp>
          <p:nvSpPr>
            <p:cNvPr id="2031620" name="AutoShape 4"/>
            <p:cNvSpPr>
              <a:spLocks noChangeArrowheads="1"/>
            </p:cNvSpPr>
            <p:nvPr/>
          </p:nvSpPr>
          <p:spPr bwMode="auto">
            <a:xfrm>
              <a:off x="2193" y="2189"/>
              <a:ext cx="1226" cy="221"/>
            </a:xfrm>
            <a:prstGeom prst="wedgeEllipseCallout">
              <a:avLst>
                <a:gd name="adj1" fmla="val -35704"/>
                <a:gd name="adj2" fmla="val -177602"/>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25400" algn="ctr">
              <a:solidFill>
                <a:srgbClr val="000099"/>
              </a:solidFill>
              <a:miter lim="800000"/>
              <a:headEnd/>
              <a:tailEnd type="none" w="lg" len="lg"/>
            </a:ln>
            <a:effectLst/>
          </p:spPr>
          <p:txBody>
            <a:bodyPr anchor="ctr"/>
            <a:lstStyle/>
            <a:p>
              <a:pPr algn="ctr" eaLnBrk="0" hangingPunct="0">
                <a:spcBef>
                  <a:spcPct val="50000"/>
                </a:spcBef>
                <a:defRPr/>
              </a:pPr>
              <a:r>
                <a:rPr lang="en-US" sz="1800" b="1" dirty="0">
                  <a:solidFill>
                    <a:srgbClr val="002060"/>
                  </a:solidFill>
                  <a:latin typeface="Arial" charset="0"/>
                  <a:cs typeface="Arial" charset="0"/>
                </a:rPr>
                <a:t>Repulsion</a:t>
              </a:r>
            </a:p>
          </p:txBody>
        </p:sp>
      </p:grpSp>
      <p:sp>
        <p:nvSpPr>
          <p:cNvPr id="197636" name="Text Box 5"/>
          <p:cNvSpPr txBox="1">
            <a:spLocks noChangeArrowheads="1"/>
          </p:cNvSpPr>
          <p:nvPr>
            <p:custDataLst>
              <p:tags r:id="rId5"/>
            </p:custDataLst>
          </p:nvPr>
        </p:nvSpPr>
        <p:spPr bwMode="auto">
          <a:xfrm>
            <a:off x="811213" y="4133850"/>
            <a:ext cx="7354887" cy="2227263"/>
          </a:xfrm>
          <a:prstGeom prst="rect">
            <a:avLst/>
          </a:prstGeom>
          <a:noFill/>
          <a:ln w="25400" algn="ctr">
            <a:noFill/>
            <a:miter lim="800000"/>
            <a:headEnd/>
            <a:tailEnd/>
          </a:ln>
        </p:spPr>
        <p:txBody>
          <a:bodyPr>
            <a:spAutoFit/>
          </a:bodyPr>
          <a:lstStyle/>
          <a:p>
            <a:pPr algn="ctr" eaLnBrk="0" hangingPunct="0">
              <a:spcBef>
                <a:spcPct val="50000"/>
              </a:spcBef>
            </a:pPr>
            <a:r>
              <a:rPr lang="en-US" sz="2800" dirty="0">
                <a:solidFill>
                  <a:srgbClr val="002060"/>
                </a:solidFill>
              </a:rPr>
              <a:t>Location and Strength of Binding Sites Depend on Ionic Concentration and Temperature, etc </a:t>
            </a:r>
            <a:br>
              <a:rPr lang="en-US" sz="2800" dirty="0">
                <a:solidFill>
                  <a:srgbClr val="002060"/>
                </a:solidFill>
              </a:rPr>
            </a:br>
            <a:r>
              <a:rPr lang="en-US" sz="2800" dirty="0">
                <a:solidFill>
                  <a:srgbClr val="002060"/>
                </a:solidFill>
              </a:rPr>
              <a:t/>
            </a:r>
            <a:br>
              <a:rPr lang="en-US" sz="2800" dirty="0">
                <a:solidFill>
                  <a:srgbClr val="002060"/>
                </a:solidFill>
              </a:rPr>
            </a:br>
            <a:r>
              <a:rPr lang="en-US" sz="2800" b="1" i="1" dirty="0">
                <a:solidFill>
                  <a:srgbClr val="002060"/>
                </a:solidFill>
              </a:rPr>
              <a:t>Rate Constants are Variables</a:t>
            </a:r>
          </a:p>
        </p:txBody>
      </p:sp>
    </p:spTree>
    <p:custDataLst>
      <p:tags r:id="rId2"/>
    </p:custDataLst>
    <p:extLst>
      <p:ext uri="{BB962C8B-B14F-4D97-AF65-F5344CB8AC3E}">
        <p14:creationId xmlns:p14="http://schemas.microsoft.com/office/powerpoint/2010/main" val="15682900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21186" name="Slide Number Placeholder 5"/>
          <p:cNvSpPr>
            <a:spLocks noGrp="1"/>
          </p:cNvSpPr>
          <p:nvPr>
            <p:ph type="sldNum" sz="quarter" idx="12"/>
            <p:custDataLst>
              <p:tags r:id="rId3"/>
            </p:custDataLst>
          </p:nvPr>
        </p:nvSpPr>
        <p:spPr>
          <a:noFill/>
        </p:spPr>
        <p:txBody>
          <a:bodyPr/>
          <a:lstStyle/>
          <a:p>
            <a:fld id="{E748C4DF-A011-4BA5-92DA-6EB711125CE8}" type="slidenum">
              <a:rPr lang="en-US" smtClean="0">
                <a:solidFill>
                  <a:srgbClr val="000000"/>
                </a:solidFill>
                <a:cs typeface="Arial" pitchFamily="34" charset="0"/>
              </a:rPr>
              <a:pPr/>
              <a:t>8</a:t>
            </a:fld>
            <a:endParaRPr lang="en-US" dirty="0" smtClean="0">
              <a:solidFill>
                <a:srgbClr val="000000"/>
              </a:solidFill>
              <a:cs typeface="Arial" pitchFamily="34" charset="0"/>
            </a:endParaRPr>
          </a:p>
        </p:txBody>
      </p:sp>
      <p:sp>
        <p:nvSpPr>
          <p:cNvPr id="221187" name="Text Box 2"/>
          <p:cNvSpPr txBox="1">
            <a:spLocks noChangeArrowheads="1"/>
          </p:cNvSpPr>
          <p:nvPr>
            <p:custDataLst>
              <p:tags r:id="rId4"/>
            </p:custDataLst>
          </p:nvPr>
        </p:nvSpPr>
        <p:spPr bwMode="auto">
          <a:xfrm>
            <a:off x="561975" y="1801813"/>
            <a:ext cx="8018463" cy="3292475"/>
          </a:xfrm>
          <a:prstGeom prst="rect">
            <a:avLst/>
          </a:prstGeom>
          <a:noFill/>
          <a:ln w="9525">
            <a:noFill/>
            <a:miter lim="800000"/>
            <a:headEnd/>
            <a:tailEnd/>
          </a:ln>
        </p:spPr>
        <p:txBody>
          <a:bodyPr>
            <a:spAutoFit/>
          </a:bodyPr>
          <a:lstStyle/>
          <a:p>
            <a:pPr algn="ctr"/>
            <a:r>
              <a:rPr lang="en-US" altLang="ko-KR" sz="4400" b="1" dirty="0">
                <a:solidFill>
                  <a:srgbClr val="000066"/>
                </a:solidFill>
                <a:ea typeface="Gulim" pitchFamily="34" charset="-127"/>
              </a:rPr>
              <a:t>Different Types of Channels</a:t>
            </a:r>
          </a:p>
          <a:p>
            <a:pPr algn="ctr"/>
            <a:r>
              <a:rPr lang="en-US" altLang="ko-KR" sz="2800" b="1" dirty="0">
                <a:solidFill>
                  <a:srgbClr val="000066"/>
                </a:solidFill>
                <a:ea typeface="Gulim" pitchFamily="34" charset="-127"/>
              </a:rPr>
              <a:t>use</a:t>
            </a:r>
          </a:p>
          <a:p>
            <a:pPr algn="ctr"/>
            <a:r>
              <a:rPr lang="en-US" sz="4400" b="1" dirty="0">
                <a:solidFill>
                  <a:srgbClr val="000066"/>
                </a:solidFill>
                <a:ea typeface="Gulim" pitchFamily="34" charset="-127"/>
              </a:rPr>
              <a:t>Different Types of Ions</a:t>
            </a:r>
            <a:br>
              <a:rPr lang="en-US" sz="4400" b="1" dirty="0">
                <a:solidFill>
                  <a:srgbClr val="000066"/>
                </a:solidFill>
                <a:ea typeface="Gulim" pitchFamily="34" charset="-127"/>
              </a:rPr>
            </a:br>
            <a:r>
              <a:rPr lang="en-US" sz="4400" b="1" dirty="0">
                <a:solidFill>
                  <a:srgbClr val="000066"/>
                </a:solidFill>
                <a:ea typeface="Gulim" pitchFamily="34" charset="-127"/>
              </a:rPr>
              <a:t> </a:t>
            </a:r>
            <a:r>
              <a:rPr lang="en-US" sz="3200" b="1" dirty="0">
                <a:solidFill>
                  <a:srgbClr val="000066"/>
                </a:solidFill>
                <a:ea typeface="Gulim" pitchFamily="34" charset="-127"/>
              </a:rPr>
              <a:t>for</a:t>
            </a:r>
            <a:endParaRPr lang="en-US" sz="4400" b="1" dirty="0">
              <a:solidFill>
                <a:srgbClr val="000066"/>
              </a:solidFill>
              <a:ea typeface="Gulim" pitchFamily="34" charset="-127"/>
            </a:endParaRPr>
          </a:p>
          <a:p>
            <a:pPr algn="ctr"/>
            <a:r>
              <a:rPr lang="en-US" sz="4400" b="1" dirty="0">
                <a:solidFill>
                  <a:srgbClr val="000066"/>
                </a:solidFill>
                <a:ea typeface="Gulim" pitchFamily="34" charset="-127"/>
              </a:rPr>
              <a:t>Different Information </a:t>
            </a:r>
          </a:p>
        </p:txBody>
      </p:sp>
      <p:sp>
        <p:nvSpPr>
          <p:cNvPr id="221188" name="Text Box 6"/>
          <p:cNvSpPr txBox="1">
            <a:spLocks noChangeArrowheads="1"/>
          </p:cNvSpPr>
          <p:nvPr>
            <p:custDataLst>
              <p:tags r:id="rId5"/>
            </p:custDataLst>
          </p:nvPr>
        </p:nvSpPr>
        <p:spPr bwMode="auto">
          <a:xfrm>
            <a:off x="0" y="188913"/>
            <a:ext cx="9144000" cy="584200"/>
          </a:xfrm>
          <a:prstGeom prst="rect">
            <a:avLst/>
          </a:prstGeom>
          <a:noFill/>
          <a:ln w="9525">
            <a:noFill/>
            <a:miter lim="800000"/>
            <a:headEnd/>
            <a:tailEnd/>
          </a:ln>
        </p:spPr>
        <p:txBody>
          <a:bodyPr>
            <a:spAutoFit/>
          </a:bodyPr>
          <a:lstStyle/>
          <a:p>
            <a:pPr algn="ctr"/>
            <a:r>
              <a:rPr lang="en-US" altLang="ko-KR" sz="3200" b="1" i="1" dirty="0">
                <a:solidFill>
                  <a:srgbClr val="990000"/>
                </a:solidFill>
                <a:ea typeface="Gulim" pitchFamily="34" charset="-127"/>
              </a:rPr>
              <a:t>Channels are Selective </a:t>
            </a:r>
            <a:endParaRPr lang="en-US" altLang="ko-KR" sz="2800" b="1" dirty="0">
              <a:solidFill>
                <a:srgbClr val="990000"/>
              </a:solidFill>
              <a:ea typeface="Gulim" pitchFamily="34" charset="-127"/>
            </a:endParaRPr>
          </a:p>
        </p:txBody>
      </p:sp>
    </p:spTree>
    <p:custDataLst>
      <p:tags r:id="rId2"/>
    </p:custDataLst>
    <p:extLst>
      <p:ext uri="{BB962C8B-B14F-4D97-AF65-F5344CB8AC3E}">
        <p14:creationId xmlns:p14="http://schemas.microsoft.com/office/powerpoint/2010/main" val="20640641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59746" name="Slide Number Placeholder 5"/>
          <p:cNvSpPr>
            <a:spLocks noGrp="1"/>
          </p:cNvSpPr>
          <p:nvPr>
            <p:ph type="sldNum" sz="quarter" idx="12"/>
            <p:custDataLst>
              <p:tags r:id="rId3"/>
            </p:custDataLst>
          </p:nvPr>
        </p:nvSpPr>
        <p:spPr>
          <a:noFill/>
        </p:spPr>
        <p:txBody>
          <a:bodyPr/>
          <a:lstStyle/>
          <a:p>
            <a:fld id="{45199E7C-E5A8-4220-9981-0E5D9228009E}" type="slidenum">
              <a:rPr lang="en-US" smtClean="0">
                <a:solidFill>
                  <a:srgbClr val="000000"/>
                </a:solidFill>
                <a:cs typeface="Arial" pitchFamily="34" charset="0"/>
              </a:rPr>
              <a:pPr/>
              <a:t>9</a:t>
            </a:fld>
            <a:endParaRPr lang="en-US" dirty="0" smtClean="0">
              <a:solidFill>
                <a:srgbClr val="000000"/>
              </a:solidFill>
              <a:cs typeface="Arial" pitchFamily="34" charset="0"/>
            </a:endParaRPr>
          </a:p>
        </p:txBody>
      </p:sp>
      <p:sp>
        <p:nvSpPr>
          <p:cNvPr id="159747" name="Text Box 3"/>
          <p:cNvSpPr txBox="1">
            <a:spLocks noChangeArrowheads="1"/>
          </p:cNvSpPr>
          <p:nvPr>
            <p:custDataLst>
              <p:tags r:id="rId4"/>
            </p:custDataLst>
          </p:nvPr>
        </p:nvSpPr>
        <p:spPr bwMode="auto">
          <a:xfrm>
            <a:off x="3233738" y="0"/>
            <a:ext cx="2222500" cy="641350"/>
          </a:xfrm>
          <a:prstGeom prst="rect">
            <a:avLst/>
          </a:prstGeom>
          <a:noFill/>
          <a:ln w="9525">
            <a:noFill/>
            <a:miter lim="800000"/>
            <a:headEnd/>
            <a:tailEnd/>
          </a:ln>
        </p:spPr>
        <p:txBody>
          <a:bodyPr>
            <a:spAutoFit/>
          </a:bodyPr>
          <a:lstStyle/>
          <a:p>
            <a:pPr algn="ctr"/>
            <a:r>
              <a:rPr lang="en-US" altLang="ko-KR" sz="3600" b="1" dirty="0">
                <a:solidFill>
                  <a:srgbClr val="19066A"/>
                </a:solidFill>
                <a:ea typeface="Gulim" pitchFamily="34" charset="-127"/>
              </a:rPr>
              <a:t>Goal:</a:t>
            </a:r>
            <a:endParaRPr lang="en-US" sz="3600" b="1" dirty="0">
              <a:solidFill>
                <a:srgbClr val="19066A"/>
              </a:solidFill>
              <a:ea typeface="Gulim" pitchFamily="34" charset="-127"/>
            </a:endParaRPr>
          </a:p>
        </p:txBody>
      </p:sp>
      <p:sp>
        <p:nvSpPr>
          <p:cNvPr id="159748" name="Text Box 2"/>
          <p:cNvSpPr txBox="1">
            <a:spLocks noChangeArrowheads="1"/>
          </p:cNvSpPr>
          <p:nvPr>
            <p:custDataLst>
              <p:tags r:id="rId5"/>
            </p:custDataLst>
          </p:nvPr>
        </p:nvSpPr>
        <p:spPr bwMode="auto">
          <a:xfrm>
            <a:off x="0" y="882650"/>
            <a:ext cx="9144000" cy="4032250"/>
          </a:xfrm>
          <a:prstGeom prst="rect">
            <a:avLst/>
          </a:prstGeom>
          <a:noFill/>
          <a:ln w="9525">
            <a:noFill/>
            <a:miter lim="800000"/>
            <a:headEnd/>
            <a:tailEnd/>
          </a:ln>
        </p:spPr>
        <p:txBody>
          <a:bodyPr>
            <a:spAutoFit/>
          </a:bodyPr>
          <a:lstStyle/>
          <a:p>
            <a:pPr algn="ctr"/>
            <a:r>
              <a:rPr lang="en-US" altLang="ko-KR" sz="6000" b="1" u="sng" dirty="0">
                <a:solidFill>
                  <a:srgbClr val="19066A"/>
                </a:solidFill>
                <a:ea typeface="Gulim" pitchFamily="34" charset="-127"/>
              </a:rPr>
              <a:t>Understand Selectivity</a:t>
            </a:r>
            <a:r>
              <a:rPr lang="en-US" altLang="ko-KR" sz="5400" b="1" dirty="0">
                <a:solidFill>
                  <a:srgbClr val="19066A"/>
                </a:solidFill>
                <a:ea typeface="Gulim" pitchFamily="34" charset="-127"/>
              </a:rPr>
              <a:t> </a:t>
            </a:r>
          </a:p>
          <a:p>
            <a:pPr algn="ctr"/>
            <a:r>
              <a:rPr lang="en-US" altLang="ko-KR" sz="3600" dirty="0">
                <a:solidFill>
                  <a:srgbClr val="19066A"/>
                </a:solidFill>
                <a:ea typeface="Gulim" pitchFamily="34" charset="-127"/>
              </a:rPr>
              <a:t>well enough to</a:t>
            </a:r>
            <a:r>
              <a:rPr lang="en-US" altLang="ko-KR" sz="4800" dirty="0">
                <a:solidFill>
                  <a:srgbClr val="19066A"/>
                </a:solidFill>
                <a:ea typeface="Gulim" pitchFamily="34" charset="-127"/>
              </a:rPr>
              <a:t/>
            </a:r>
            <a:br>
              <a:rPr lang="en-US" altLang="ko-KR" sz="4800" dirty="0">
                <a:solidFill>
                  <a:srgbClr val="19066A"/>
                </a:solidFill>
                <a:ea typeface="Gulim" pitchFamily="34" charset="-127"/>
              </a:rPr>
            </a:br>
            <a:r>
              <a:rPr lang="en-US" altLang="ko-KR" sz="4400" b="1" u="sng" dirty="0">
                <a:solidFill>
                  <a:srgbClr val="19066A"/>
                </a:solidFill>
                <a:ea typeface="Gulim" pitchFamily="34" charset="-127"/>
              </a:rPr>
              <a:t>Fit Large Amounts of Data</a:t>
            </a:r>
          </a:p>
          <a:p>
            <a:pPr algn="ctr"/>
            <a:r>
              <a:rPr lang="en-US" altLang="ko-KR" sz="2400" b="1" dirty="0">
                <a:solidFill>
                  <a:srgbClr val="19066A"/>
                </a:solidFill>
                <a:ea typeface="Gulim" pitchFamily="34" charset="-127"/>
              </a:rPr>
              <a:t>from many solutions and concentrations</a:t>
            </a:r>
            <a:r>
              <a:rPr lang="en-US" altLang="ko-KR" sz="4800" dirty="0">
                <a:solidFill>
                  <a:srgbClr val="19066A"/>
                </a:solidFill>
                <a:ea typeface="Gulim" pitchFamily="34" charset="-127"/>
              </a:rPr>
              <a:t/>
            </a:r>
            <a:br>
              <a:rPr lang="en-US" altLang="ko-KR" sz="4800" dirty="0">
                <a:solidFill>
                  <a:srgbClr val="19066A"/>
                </a:solidFill>
                <a:ea typeface="Gulim" pitchFamily="34" charset="-127"/>
              </a:rPr>
            </a:br>
            <a:r>
              <a:rPr lang="en-US" altLang="ko-KR" sz="4800" dirty="0">
                <a:solidFill>
                  <a:srgbClr val="19066A"/>
                </a:solidFill>
                <a:ea typeface="Gulim" pitchFamily="34" charset="-127"/>
              </a:rPr>
              <a:t> </a:t>
            </a:r>
            <a:r>
              <a:rPr lang="en-US" altLang="ko-KR" sz="3600" dirty="0">
                <a:solidFill>
                  <a:srgbClr val="19066A"/>
                </a:solidFill>
                <a:ea typeface="Gulim" pitchFamily="34" charset="-127"/>
              </a:rPr>
              <a:t>and to</a:t>
            </a:r>
            <a:r>
              <a:rPr lang="en-US" altLang="ko-KR" sz="4400" dirty="0">
                <a:solidFill>
                  <a:srgbClr val="19066A"/>
                </a:solidFill>
                <a:ea typeface="Gulim" pitchFamily="34" charset="-127"/>
              </a:rPr>
              <a:t> </a:t>
            </a:r>
            <a:endParaRPr lang="en-US" altLang="ko-KR" sz="4800" dirty="0">
              <a:solidFill>
                <a:srgbClr val="19066A"/>
              </a:solidFill>
              <a:ea typeface="Gulim" pitchFamily="34" charset="-127"/>
            </a:endParaRPr>
          </a:p>
          <a:p>
            <a:pPr algn="ctr">
              <a:spcAft>
                <a:spcPct val="30000"/>
              </a:spcAft>
            </a:pPr>
            <a:r>
              <a:rPr lang="en-US" altLang="ko-KR" sz="4400" b="1" u="sng" dirty="0">
                <a:solidFill>
                  <a:srgbClr val="19066A"/>
                </a:solidFill>
                <a:ea typeface="Gulim" pitchFamily="34" charset="-127"/>
              </a:rPr>
              <a:t>Make a Calcium Channel</a:t>
            </a:r>
          </a:p>
        </p:txBody>
      </p:sp>
      <p:grpSp>
        <p:nvGrpSpPr>
          <p:cNvPr id="159749" name="Group 12"/>
          <p:cNvGrpSpPr>
            <a:grpSpLocks/>
          </p:cNvGrpSpPr>
          <p:nvPr>
            <p:custDataLst>
              <p:tags r:id="rId6"/>
            </p:custDataLst>
          </p:nvPr>
        </p:nvGrpSpPr>
        <p:grpSpPr bwMode="auto">
          <a:xfrm>
            <a:off x="292661" y="4925938"/>
            <a:ext cx="3535362" cy="1346200"/>
            <a:chOff x="312821" y="4868210"/>
            <a:chExt cx="3536329" cy="1345915"/>
          </a:xfrm>
        </p:grpSpPr>
        <p:grpSp>
          <p:nvGrpSpPr>
            <p:cNvPr id="159754" name="Group 7"/>
            <p:cNvGrpSpPr>
              <a:grpSpLocks/>
            </p:cNvGrpSpPr>
            <p:nvPr/>
          </p:nvGrpSpPr>
          <p:grpSpPr bwMode="auto">
            <a:xfrm>
              <a:off x="312821" y="5478378"/>
              <a:ext cx="1892968" cy="735747"/>
              <a:chOff x="312821" y="5478378"/>
              <a:chExt cx="1892968" cy="735747"/>
            </a:xfrm>
          </p:grpSpPr>
          <p:sp>
            <p:nvSpPr>
              <p:cNvPr id="159756" name="TextBox 5"/>
              <p:cNvSpPr txBox="1">
                <a:spLocks noChangeArrowheads="1"/>
              </p:cNvSpPr>
              <p:nvPr/>
            </p:nvSpPr>
            <p:spPr bwMode="auto">
              <a:xfrm>
                <a:off x="328862" y="5638800"/>
                <a:ext cx="1876927" cy="338554"/>
              </a:xfrm>
              <a:prstGeom prst="rect">
                <a:avLst/>
              </a:prstGeom>
              <a:noFill/>
              <a:ln w="9525">
                <a:noFill/>
                <a:miter lim="800000"/>
                <a:headEnd/>
                <a:tailEnd/>
              </a:ln>
            </p:spPr>
            <p:txBody>
              <a:bodyPr>
                <a:spAutoFit/>
              </a:bodyPr>
              <a:lstStyle/>
              <a:p>
                <a:r>
                  <a:rPr lang="en-US" b="1" u="sng" dirty="0" smtClean="0">
                    <a:solidFill>
                      <a:srgbClr val="19066A"/>
                    </a:solidFill>
                  </a:rPr>
                  <a:t>Atomic </a:t>
                </a:r>
                <a:r>
                  <a:rPr lang="en-US" b="1" u="sng" dirty="0">
                    <a:solidFill>
                      <a:srgbClr val="19066A"/>
                    </a:solidFill>
                  </a:rPr>
                  <a:t>Scale</a:t>
                </a:r>
              </a:p>
            </p:txBody>
          </p:sp>
          <p:sp>
            <p:nvSpPr>
              <p:cNvPr id="159757" name="Oval 6"/>
              <p:cNvSpPr>
                <a:spLocks noChangeArrowheads="1"/>
              </p:cNvSpPr>
              <p:nvPr/>
            </p:nvSpPr>
            <p:spPr bwMode="auto">
              <a:xfrm>
                <a:off x="312821" y="5478378"/>
                <a:ext cx="1459832" cy="735747"/>
              </a:xfrm>
              <a:prstGeom prst="ellipse">
                <a:avLst/>
              </a:prstGeom>
              <a:noFill/>
              <a:ln w="12700" algn="ctr">
                <a:solidFill>
                  <a:srgbClr val="C00000"/>
                </a:solidFill>
                <a:round/>
                <a:headEnd/>
                <a:tailEnd type="arrow" w="med" len="med"/>
              </a:ln>
            </p:spPr>
            <p:txBody>
              <a:bodyPr tIns="137160" bIns="137160">
                <a:spAutoFit/>
              </a:bodyPr>
              <a:lstStyle/>
              <a:p>
                <a:pPr algn="ctr" eaLnBrk="0" hangingPunct="0">
                  <a:spcBef>
                    <a:spcPct val="50000"/>
                  </a:spcBef>
                </a:pPr>
                <a:endParaRPr lang="en-US" dirty="0">
                  <a:solidFill>
                    <a:srgbClr val="000000"/>
                  </a:solidFill>
                </a:endParaRPr>
              </a:p>
            </p:txBody>
          </p:sp>
        </p:grpSp>
        <p:cxnSp>
          <p:nvCxnSpPr>
            <p:cNvPr id="159755" name="Straight Arrow Connector 9"/>
            <p:cNvCxnSpPr>
              <a:cxnSpLocks noChangeShapeType="1"/>
            </p:cNvCxnSpPr>
            <p:nvPr/>
          </p:nvCxnSpPr>
          <p:spPr bwMode="auto">
            <a:xfrm flipV="1">
              <a:off x="1700463" y="4868210"/>
              <a:ext cx="2148687" cy="818718"/>
            </a:xfrm>
            <a:prstGeom prst="straightConnector1">
              <a:avLst/>
            </a:prstGeom>
            <a:noFill/>
            <a:ln w="12700" algn="ctr">
              <a:solidFill>
                <a:srgbClr val="C00000"/>
              </a:solidFill>
              <a:round/>
              <a:headEnd/>
              <a:tailEnd type="arrow" w="med" len="med"/>
            </a:ln>
          </p:spPr>
        </p:cxnSp>
      </p:grpSp>
      <p:grpSp>
        <p:nvGrpSpPr>
          <p:cNvPr id="159750" name="Group 20"/>
          <p:cNvGrpSpPr>
            <a:grpSpLocks/>
          </p:cNvGrpSpPr>
          <p:nvPr>
            <p:custDataLst>
              <p:tags r:id="rId7"/>
            </p:custDataLst>
          </p:nvPr>
        </p:nvGrpSpPr>
        <p:grpSpPr bwMode="auto">
          <a:xfrm>
            <a:off x="7059082" y="3063663"/>
            <a:ext cx="1876425" cy="3184737"/>
            <a:chOff x="6595308" y="3245688"/>
            <a:chExt cx="1876927" cy="3184436"/>
          </a:xfrm>
        </p:grpSpPr>
        <p:sp>
          <p:nvSpPr>
            <p:cNvPr id="159751" name="Oval 13"/>
            <p:cNvSpPr>
              <a:spLocks noChangeArrowheads="1"/>
            </p:cNvSpPr>
            <p:nvPr/>
          </p:nvSpPr>
          <p:spPr bwMode="auto">
            <a:xfrm>
              <a:off x="6803856" y="5694405"/>
              <a:ext cx="1459832" cy="735719"/>
            </a:xfrm>
            <a:prstGeom prst="ellipse">
              <a:avLst/>
            </a:prstGeom>
            <a:noFill/>
            <a:ln w="12700" algn="ctr">
              <a:solidFill>
                <a:srgbClr val="C00000"/>
              </a:solidFill>
              <a:round/>
              <a:headEnd/>
              <a:tailEnd type="arrow" w="med" len="med"/>
            </a:ln>
          </p:spPr>
          <p:txBody>
            <a:bodyPr tIns="137160" bIns="137160">
              <a:spAutoFit/>
            </a:bodyPr>
            <a:lstStyle/>
            <a:p>
              <a:pPr algn="ctr" eaLnBrk="0" hangingPunct="0">
                <a:spcBef>
                  <a:spcPct val="50000"/>
                </a:spcBef>
              </a:pPr>
              <a:endParaRPr lang="en-US" dirty="0">
                <a:solidFill>
                  <a:srgbClr val="000000"/>
                </a:solidFill>
              </a:endParaRPr>
            </a:p>
          </p:txBody>
        </p:sp>
        <p:sp>
          <p:nvSpPr>
            <p:cNvPr id="159752" name="TextBox 14"/>
            <p:cNvSpPr txBox="1">
              <a:spLocks noChangeArrowheads="1"/>
            </p:cNvSpPr>
            <p:nvPr/>
          </p:nvSpPr>
          <p:spPr bwMode="auto">
            <a:xfrm>
              <a:off x="6595308" y="5881819"/>
              <a:ext cx="1876927" cy="338554"/>
            </a:xfrm>
            <a:prstGeom prst="rect">
              <a:avLst/>
            </a:prstGeom>
            <a:noFill/>
            <a:ln w="9525">
              <a:noFill/>
              <a:miter lim="800000"/>
              <a:headEnd/>
              <a:tailEnd/>
            </a:ln>
          </p:spPr>
          <p:txBody>
            <a:bodyPr>
              <a:spAutoFit/>
            </a:bodyPr>
            <a:lstStyle/>
            <a:p>
              <a:pPr algn="ctr"/>
              <a:r>
                <a:rPr lang="en-US" b="1" u="sng" dirty="0" smtClean="0">
                  <a:solidFill>
                    <a:srgbClr val="19066A"/>
                  </a:solidFill>
                </a:rPr>
                <a:t>MACRO </a:t>
              </a:r>
              <a:r>
                <a:rPr lang="en-US" b="1" u="sng" dirty="0">
                  <a:solidFill>
                    <a:srgbClr val="19066A"/>
                  </a:solidFill>
                </a:rPr>
                <a:t>Scale</a:t>
              </a:r>
            </a:p>
          </p:txBody>
        </p:sp>
        <p:cxnSp>
          <p:nvCxnSpPr>
            <p:cNvPr id="159753" name="Straight Arrow Connector 15"/>
            <p:cNvCxnSpPr>
              <a:cxnSpLocks noChangeShapeType="1"/>
              <a:stCxn id="159751" idx="0"/>
            </p:cNvCxnSpPr>
            <p:nvPr/>
          </p:nvCxnSpPr>
          <p:spPr bwMode="auto">
            <a:xfrm flipH="1" flipV="1">
              <a:off x="7445441" y="3245688"/>
              <a:ext cx="88332" cy="2448717"/>
            </a:xfrm>
            <a:prstGeom prst="straightConnector1">
              <a:avLst/>
            </a:prstGeom>
            <a:noFill/>
            <a:ln w="12700" algn="ctr">
              <a:solidFill>
                <a:srgbClr val="C00000"/>
              </a:solidFill>
              <a:round/>
              <a:headEnd/>
              <a:tailEnd type="arrow" w="med" len="med"/>
            </a:ln>
          </p:spPr>
        </p:cxnSp>
      </p:grpSp>
      <p:sp>
        <p:nvSpPr>
          <p:cNvPr id="4" name="TextBox 3"/>
          <p:cNvSpPr txBox="1"/>
          <p:nvPr/>
        </p:nvSpPr>
        <p:spPr>
          <a:xfrm>
            <a:off x="2533475" y="5736939"/>
            <a:ext cx="3598877" cy="338554"/>
          </a:xfrm>
          <a:prstGeom prst="rect">
            <a:avLst/>
          </a:prstGeom>
          <a:noFill/>
        </p:spPr>
        <p:txBody>
          <a:bodyPr wrap="square" rtlCol="0">
            <a:spAutoFit/>
          </a:bodyPr>
          <a:lstStyle/>
          <a:p>
            <a:pPr algn="ctr"/>
            <a:r>
              <a:rPr lang="en-US" sz="1050" b="1" dirty="0" smtClean="0">
                <a:solidFill>
                  <a:srgbClr val="19066A"/>
                </a:solidFill>
              </a:rPr>
              <a:t>atomic</a:t>
            </a:r>
            <a:r>
              <a:rPr lang="en-US" dirty="0" smtClean="0">
                <a:solidFill>
                  <a:srgbClr val="19066A"/>
                </a:solidFill>
              </a:rPr>
              <a:t> </a:t>
            </a:r>
            <a:r>
              <a:rPr lang="en-US" dirty="0" smtClean="0">
                <a:solidFill>
                  <a:srgbClr val="19066A"/>
                </a:solidFill>
                <a:sym typeface="Symbol"/>
              </a:rPr>
              <a:t></a:t>
            </a:r>
            <a:r>
              <a:rPr lang="en-US" dirty="0" smtClean="0">
                <a:solidFill>
                  <a:srgbClr val="19066A"/>
                </a:solidFill>
              </a:rPr>
              <a:t> </a:t>
            </a:r>
            <a:r>
              <a:rPr lang="en-US" dirty="0">
                <a:solidFill>
                  <a:srgbClr val="19066A"/>
                </a:solidFill>
              </a:rPr>
              <a:t>10</a:t>
            </a:r>
            <a:r>
              <a:rPr lang="en-US" baseline="30000" dirty="0">
                <a:solidFill>
                  <a:srgbClr val="19066A"/>
                </a:solidFill>
              </a:rPr>
              <a:t>10 </a:t>
            </a:r>
            <a:r>
              <a:rPr lang="en-US" dirty="0" smtClean="0">
                <a:solidFill>
                  <a:srgbClr val="19066A"/>
                </a:solidFill>
              </a:rPr>
              <a:t>= </a:t>
            </a:r>
            <a:r>
              <a:rPr lang="en-US" b="1" dirty="0" smtClean="0">
                <a:solidFill>
                  <a:srgbClr val="19066A"/>
                </a:solidFill>
              </a:rPr>
              <a:t>MACRO</a:t>
            </a:r>
            <a:endParaRPr lang="en-US" b="1" baseline="30000" dirty="0">
              <a:solidFill>
                <a:srgbClr val="19066A"/>
              </a:solidFill>
            </a:endParaRPr>
          </a:p>
        </p:txBody>
      </p:sp>
    </p:spTree>
    <p:custDataLst>
      <p:tags r:id="rId2"/>
    </p:custDataLst>
    <p:extLst>
      <p:ext uri="{BB962C8B-B14F-4D97-AF65-F5344CB8AC3E}">
        <p14:creationId xmlns:p14="http://schemas.microsoft.com/office/powerpoint/2010/main" val="40153005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oQqkx1VDpnxDsGDDsAkuk1"/>
</p:tagLst>
</file>

<file path=ppt/tags/tag10.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00.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00.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001.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002.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1003.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004.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005.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1006.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007.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008.xml><?xml version="1.0" encoding="utf-8"?>
<p:tagLst xmlns:a="http://schemas.openxmlformats.org/drawingml/2006/main" xmlns:r="http://schemas.openxmlformats.org/officeDocument/2006/relationships" xmlns:p="http://schemas.openxmlformats.org/presentationml/2006/main">
  <p:tag name="DVSHAPEID" val="yS1rG3Eel2jiLTMhz2oVHN"/>
</p:tagLst>
</file>

<file path=ppt/tags/tag1009.xml><?xml version="1.0" encoding="utf-8"?>
<p:tagLst xmlns:a="http://schemas.openxmlformats.org/drawingml/2006/main" xmlns:r="http://schemas.openxmlformats.org/officeDocument/2006/relationships" xmlns:p="http://schemas.openxmlformats.org/presentationml/2006/main">
  <p:tag name="DVSHAPEID" val="8QgEoMpHKVlPBDinAlVEog"/>
</p:tagLst>
</file>

<file path=ppt/tags/tag101.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10.xml><?xml version="1.0" encoding="utf-8"?>
<p:tagLst xmlns:a="http://schemas.openxmlformats.org/drawingml/2006/main" xmlns:r="http://schemas.openxmlformats.org/officeDocument/2006/relationships" xmlns:p="http://schemas.openxmlformats.org/presentationml/2006/main">
  <p:tag name="DVSHAPEID" val="M6qd61NQlWuLJab2FSODho"/>
</p:tagLst>
</file>

<file path=ppt/tags/tag1011.xml><?xml version="1.0" encoding="utf-8"?>
<p:tagLst xmlns:a="http://schemas.openxmlformats.org/drawingml/2006/main" xmlns:r="http://schemas.openxmlformats.org/officeDocument/2006/relationships" xmlns:p="http://schemas.openxmlformats.org/presentationml/2006/main">
  <p:tag name="DVSHAPEID" val="ACTtIbzuW0fI0p16fu3pQv"/>
</p:tagLst>
</file>

<file path=ppt/tags/tag1012.xml><?xml version="1.0" encoding="utf-8"?>
<p:tagLst xmlns:a="http://schemas.openxmlformats.org/drawingml/2006/main" xmlns:r="http://schemas.openxmlformats.org/officeDocument/2006/relationships" xmlns:p="http://schemas.openxmlformats.org/presentationml/2006/main">
  <p:tag name="DVSHAPEID" val="4HZdPRb95NCe6nPMZaK2ls"/>
</p:tagLst>
</file>

<file path=ppt/tags/tag1013.xml><?xml version="1.0" encoding="utf-8"?>
<p:tagLst xmlns:a="http://schemas.openxmlformats.org/drawingml/2006/main" xmlns:r="http://schemas.openxmlformats.org/officeDocument/2006/relationships" xmlns:p="http://schemas.openxmlformats.org/presentationml/2006/main">
  <p:tag name="DVSHAPEID" val="DK1B8CXmlCM4yctulHiMUr"/>
</p:tagLst>
</file>

<file path=ppt/tags/tag1014.xml><?xml version="1.0" encoding="utf-8"?>
<p:tagLst xmlns:a="http://schemas.openxmlformats.org/drawingml/2006/main" xmlns:r="http://schemas.openxmlformats.org/officeDocument/2006/relationships" xmlns:p="http://schemas.openxmlformats.org/presentationml/2006/main">
  <p:tag name="DVSHAPEID" val="xDfoekHU4LAiHbikVPdNJl"/>
</p:tagLst>
</file>

<file path=ppt/tags/tag1015.xml><?xml version="1.0" encoding="utf-8"?>
<p:tagLst xmlns:a="http://schemas.openxmlformats.org/drawingml/2006/main" xmlns:r="http://schemas.openxmlformats.org/officeDocument/2006/relationships" xmlns:p="http://schemas.openxmlformats.org/presentationml/2006/main">
  <p:tag name="DVSHAPEID" val="qygKkHHSkU5fd31nqpGdaE"/>
</p:tagLst>
</file>

<file path=ppt/tags/tag1016.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1017.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1018.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1019.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102.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20.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1021.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1022.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1023.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1024.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1025.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1026.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1027.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1028.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1029.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103.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30.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1031.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1032.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1033.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1034.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1035.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1036.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1037.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1038.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1039.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104.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40.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1041.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1042.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1043.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1044.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1045.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1046.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1047.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1048.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1049.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105.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50.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1051.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1052.xml><?xml version="1.0" encoding="utf-8"?>
<p:tagLst xmlns:a="http://schemas.openxmlformats.org/drawingml/2006/main" xmlns:r="http://schemas.openxmlformats.org/officeDocument/2006/relationships" xmlns:p="http://schemas.openxmlformats.org/presentationml/2006/main">
  <p:tag name="DVSHAPEID" val="Q4eJ7KxVLEBtNY3IcpsvvF"/>
</p:tagLst>
</file>

<file path=ppt/tags/tag1053.xml><?xml version="1.0" encoding="utf-8"?>
<p:tagLst xmlns:a="http://schemas.openxmlformats.org/drawingml/2006/main" xmlns:r="http://schemas.openxmlformats.org/officeDocument/2006/relationships" xmlns:p="http://schemas.openxmlformats.org/presentationml/2006/main">
  <p:tag name="DVSHAPEID" val="mqeyWfMcmh4qDqVPZuySxw"/>
</p:tagLst>
</file>

<file path=ppt/tags/tag1054.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55.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56.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57.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58.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59.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6.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60.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61.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62.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63.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64.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65.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66.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67.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68.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69.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7.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70.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71.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72.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73.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74.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75.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76.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77.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78.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79.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8.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80.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81.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82.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83.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84.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85.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86.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87.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88.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89.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9.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90.xml><?xml version="1.0" encoding="utf-8"?>
<p:tagLst xmlns:a="http://schemas.openxmlformats.org/drawingml/2006/main" xmlns:r="http://schemas.openxmlformats.org/officeDocument/2006/relationships" xmlns:p="http://schemas.openxmlformats.org/presentationml/2006/main">
  <p:tag name="DVSECTIONID" val="TIYuQEPcWcXFu9RdkT3TYV"/>
</p:tagLst>
</file>

<file path=ppt/tags/tag1091.xml><?xml version="1.0" encoding="utf-8"?>
<p:tagLst xmlns:a="http://schemas.openxmlformats.org/drawingml/2006/main" xmlns:r="http://schemas.openxmlformats.org/officeDocument/2006/relationships" xmlns:p="http://schemas.openxmlformats.org/presentationml/2006/main">
  <p:tag name="DVSHAPEID" val="OnvW6V8gK5N0slmOexF3Cj"/>
</p:tagLst>
</file>

<file path=ppt/tags/tag1092.xml><?xml version="1.0" encoding="utf-8"?>
<p:tagLst xmlns:a="http://schemas.openxmlformats.org/drawingml/2006/main" xmlns:r="http://schemas.openxmlformats.org/officeDocument/2006/relationships" xmlns:p="http://schemas.openxmlformats.org/presentationml/2006/main">
  <p:tag name="DVSHAPEID" val="DGjygb2UBxWzX58IXmR51G"/>
</p:tagLst>
</file>

<file path=ppt/tags/tag1093.xml><?xml version="1.0" encoding="utf-8"?>
<p:tagLst xmlns:a="http://schemas.openxmlformats.org/drawingml/2006/main" xmlns:r="http://schemas.openxmlformats.org/officeDocument/2006/relationships" xmlns:p="http://schemas.openxmlformats.org/presentationml/2006/main">
  <p:tag name="DVSHAPEID" val="Cn9okU3ky01uKOCxEXePug"/>
</p:tagLst>
</file>

<file path=ppt/tags/tag1094.xml><?xml version="1.0" encoding="utf-8"?>
<p:tagLst xmlns:a="http://schemas.openxmlformats.org/drawingml/2006/main" xmlns:r="http://schemas.openxmlformats.org/officeDocument/2006/relationships" xmlns:p="http://schemas.openxmlformats.org/presentationml/2006/main">
  <p:tag name="DVSHAPEID" val="3SnhFvzjcwiX4WoSQ7RgZW"/>
</p:tagLst>
</file>

<file path=ppt/tags/tag1095.xml><?xml version="1.0" encoding="utf-8"?>
<p:tagLst xmlns:a="http://schemas.openxmlformats.org/drawingml/2006/main" xmlns:r="http://schemas.openxmlformats.org/officeDocument/2006/relationships" xmlns:p="http://schemas.openxmlformats.org/presentationml/2006/main">
  <p:tag name="DVSHAPEID" val="yslk6pHURbcmkh03fyLeNu"/>
</p:tagLst>
</file>

<file path=ppt/tags/tag1096.xml><?xml version="1.0" encoding="utf-8"?>
<p:tagLst xmlns:a="http://schemas.openxmlformats.org/drawingml/2006/main" xmlns:r="http://schemas.openxmlformats.org/officeDocument/2006/relationships" xmlns:p="http://schemas.openxmlformats.org/presentationml/2006/main">
  <p:tag name="DVSHAPEID" val="cNKF9M66Ydh7kUVlo9BiF6"/>
</p:tagLst>
</file>

<file path=ppt/tags/tag1097.xml><?xml version="1.0" encoding="utf-8"?>
<p:tagLst xmlns:a="http://schemas.openxmlformats.org/drawingml/2006/main" xmlns:r="http://schemas.openxmlformats.org/officeDocument/2006/relationships" xmlns:p="http://schemas.openxmlformats.org/presentationml/2006/main">
  <p:tag name="DVSHAPEID" val="LIB7RNSiuK83gyzqgVNKdY"/>
</p:tagLst>
</file>

<file path=ppt/tags/tag1098.xml><?xml version="1.0" encoding="utf-8"?>
<p:tagLst xmlns:a="http://schemas.openxmlformats.org/drawingml/2006/main" xmlns:r="http://schemas.openxmlformats.org/officeDocument/2006/relationships" xmlns:p="http://schemas.openxmlformats.org/presentationml/2006/main">
  <p:tag name="DVSHAPEID" val="4dW57T9CCvP51141VjeFJw"/>
</p:tagLst>
</file>

<file path=ppt/tags/tag1099.xml><?xml version="1.0" encoding="utf-8"?>
<p:tagLst xmlns:a="http://schemas.openxmlformats.org/drawingml/2006/main" xmlns:r="http://schemas.openxmlformats.org/officeDocument/2006/relationships" xmlns:p="http://schemas.openxmlformats.org/presentationml/2006/main">
  <p:tag name="DVSHAPEID" val="YhEnLYSGuUTNDoaLFY9S7C"/>
</p:tagLst>
</file>

<file path=ppt/tags/tag11.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110.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100.xml><?xml version="1.0" encoding="utf-8"?>
<p:tagLst xmlns:a="http://schemas.openxmlformats.org/drawingml/2006/main" xmlns:r="http://schemas.openxmlformats.org/officeDocument/2006/relationships" xmlns:p="http://schemas.openxmlformats.org/presentationml/2006/main">
  <p:tag name="DVSECTIONID" val="q6ll8ZBOG4BTN07VPb8rNy"/>
</p:tagLst>
</file>

<file path=ppt/tags/tag1101.xml><?xml version="1.0" encoding="utf-8"?>
<p:tagLst xmlns:a="http://schemas.openxmlformats.org/drawingml/2006/main" xmlns:r="http://schemas.openxmlformats.org/officeDocument/2006/relationships" xmlns:p="http://schemas.openxmlformats.org/presentationml/2006/main">
  <p:tag name="DVSHAPEID" val="eawxmeZtwxeyeFrJ8bJW1U"/>
</p:tagLst>
</file>

<file path=ppt/tags/tag1102.xml><?xml version="1.0" encoding="utf-8"?>
<p:tagLst xmlns:a="http://schemas.openxmlformats.org/drawingml/2006/main" xmlns:r="http://schemas.openxmlformats.org/officeDocument/2006/relationships" xmlns:p="http://schemas.openxmlformats.org/presentationml/2006/main">
  <p:tag name="DVSHAPEID" val="ceoFQ9EfwRol2tRdBEG1om"/>
</p:tagLst>
</file>

<file path=ppt/tags/tag1103.xml><?xml version="1.0" encoding="utf-8"?>
<p:tagLst xmlns:a="http://schemas.openxmlformats.org/drawingml/2006/main" xmlns:r="http://schemas.openxmlformats.org/officeDocument/2006/relationships" xmlns:p="http://schemas.openxmlformats.org/presentationml/2006/main">
  <p:tag name="DVSHAPEID" val="y5avkVQY8bBjYh9GnQPh1n"/>
</p:tagLst>
</file>

<file path=ppt/tags/tag1104.xml><?xml version="1.0" encoding="utf-8"?>
<p:tagLst xmlns:a="http://schemas.openxmlformats.org/drawingml/2006/main" xmlns:r="http://schemas.openxmlformats.org/officeDocument/2006/relationships" xmlns:p="http://schemas.openxmlformats.org/presentationml/2006/main">
  <p:tag name="DVSHAPEID" val="9SCXSUz5fZwQGivlPIpxId"/>
</p:tagLst>
</file>

<file path=ppt/tags/tag1105.xml><?xml version="1.0" encoding="utf-8"?>
<p:tagLst xmlns:a="http://schemas.openxmlformats.org/drawingml/2006/main" xmlns:r="http://schemas.openxmlformats.org/officeDocument/2006/relationships" xmlns:p="http://schemas.openxmlformats.org/presentationml/2006/main">
  <p:tag name="DVSHAPEID" val="KIvz3UgQb7laVhSm3Vo3VB"/>
</p:tagLst>
</file>

<file path=ppt/tags/tag1106.xml><?xml version="1.0" encoding="utf-8"?>
<p:tagLst xmlns:a="http://schemas.openxmlformats.org/drawingml/2006/main" xmlns:r="http://schemas.openxmlformats.org/officeDocument/2006/relationships" xmlns:p="http://schemas.openxmlformats.org/presentationml/2006/main">
  <p:tag name="DVSHAPEID" val="N8AQb217RtEV8UsiRFOpOp"/>
</p:tagLst>
</file>

<file path=ppt/tags/tag1107.xml><?xml version="1.0" encoding="utf-8"?>
<p:tagLst xmlns:a="http://schemas.openxmlformats.org/drawingml/2006/main" xmlns:r="http://schemas.openxmlformats.org/officeDocument/2006/relationships" xmlns:p="http://schemas.openxmlformats.org/presentationml/2006/main">
  <p:tag name="DVSHAPEID" val="vvnessFu9Fi8VnYcJeP4fR"/>
</p:tagLst>
</file>

<file path=ppt/tags/tag1108.xml><?xml version="1.0" encoding="utf-8"?>
<p:tagLst xmlns:a="http://schemas.openxmlformats.org/drawingml/2006/main" xmlns:r="http://schemas.openxmlformats.org/officeDocument/2006/relationships" xmlns:p="http://schemas.openxmlformats.org/presentationml/2006/main">
  <p:tag name="DVSHAPEID" val="v09YUK4JevNoC5tXzyrnkZ"/>
</p:tagLst>
</file>

<file path=ppt/tags/tag1109.xml><?xml version="1.0" encoding="utf-8"?>
<p:tagLst xmlns:a="http://schemas.openxmlformats.org/drawingml/2006/main" xmlns:r="http://schemas.openxmlformats.org/officeDocument/2006/relationships" xmlns:p="http://schemas.openxmlformats.org/presentationml/2006/main">
  <p:tag name="DVSHAPEID" val="CZY5jEVAAJ9D0m4tyVpprN"/>
</p:tagLst>
</file>

<file path=ppt/tags/tag111.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110.xml><?xml version="1.0" encoding="utf-8"?>
<p:tagLst xmlns:a="http://schemas.openxmlformats.org/drawingml/2006/main" xmlns:r="http://schemas.openxmlformats.org/officeDocument/2006/relationships" xmlns:p="http://schemas.openxmlformats.org/presentationml/2006/main">
  <p:tag name="DVSECTIONID" val="5oGDyzr9u1wYhS8uvPA7vS"/>
</p:tagLst>
</file>

<file path=ppt/tags/tag1111.xml><?xml version="1.0" encoding="utf-8"?>
<p:tagLst xmlns:a="http://schemas.openxmlformats.org/drawingml/2006/main" xmlns:r="http://schemas.openxmlformats.org/officeDocument/2006/relationships" xmlns:p="http://schemas.openxmlformats.org/presentationml/2006/main">
  <p:tag name="DVSHAPEID" val="kxKTJLEgCRxwn9ZPqqNDV4"/>
</p:tagLst>
</file>

<file path=ppt/tags/tag1112.xml><?xml version="1.0" encoding="utf-8"?>
<p:tagLst xmlns:a="http://schemas.openxmlformats.org/drawingml/2006/main" xmlns:r="http://schemas.openxmlformats.org/officeDocument/2006/relationships" xmlns:p="http://schemas.openxmlformats.org/presentationml/2006/main">
  <p:tag name="DVSHAPEID" val="eZ47S5ZwXUyPFrkqUaVj6i"/>
</p:tagLst>
</file>

<file path=ppt/tags/tag1113.xml><?xml version="1.0" encoding="utf-8"?>
<p:tagLst xmlns:a="http://schemas.openxmlformats.org/drawingml/2006/main" xmlns:r="http://schemas.openxmlformats.org/officeDocument/2006/relationships" xmlns:p="http://schemas.openxmlformats.org/presentationml/2006/main">
  <p:tag name="DVSHAPEID" val="5tZVtJuZBNSgjLOCTyh6UC"/>
</p:tagLst>
</file>

<file path=ppt/tags/tag1114.xml><?xml version="1.0" encoding="utf-8"?>
<p:tagLst xmlns:a="http://schemas.openxmlformats.org/drawingml/2006/main" xmlns:r="http://schemas.openxmlformats.org/officeDocument/2006/relationships" xmlns:p="http://schemas.openxmlformats.org/presentationml/2006/main">
  <p:tag name="DVSHAPEID" val="Yytyu0vDHBXWTB7WBg1XjK"/>
</p:tagLst>
</file>

<file path=ppt/tags/tag1115.xml><?xml version="1.0" encoding="utf-8"?>
<p:tagLst xmlns:a="http://schemas.openxmlformats.org/drawingml/2006/main" xmlns:r="http://schemas.openxmlformats.org/officeDocument/2006/relationships" xmlns:p="http://schemas.openxmlformats.org/presentationml/2006/main">
  <p:tag name="DVSHAPEID" val="Xp8zBigm20ntvrrVeuuY5g"/>
</p:tagLst>
</file>

<file path=ppt/tags/tag1116.xml><?xml version="1.0" encoding="utf-8"?>
<p:tagLst xmlns:a="http://schemas.openxmlformats.org/drawingml/2006/main" xmlns:r="http://schemas.openxmlformats.org/officeDocument/2006/relationships" xmlns:p="http://schemas.openxmlformats.org/presentationml/2006/main">
  <p:tag name="DVSHAPEID" val="imRduWX04WjdA4pVocmkzX"/>
</p:tagLst>
</file>

<file path=ppt/tags/tag1117.xml><?xml version="1.0" encoding="utf-8"?>
<p:tagLst xmlns:a="http://schemas.openxmlformats.org/drawingml/2006/main" xmlns:r="http://schemas.openxmlformats.org/officeDocument/2006/relationships" xmlns:p="http://schemas.openxmlformats.org/presentationml/2006/main">
  <p:tag name="DVSHAPEID" val="yq5GuG1wtkFH7LInOjp1Wq"/>
</p:tagLst>
</file>

<file path=ppt/tags/tag1118.xml><?xml version="1.0" encoding="utf-8"?>
<p:tagLst xmlns:a="http://schemas.openxmlformats.org/drawingml/2006/main" xmlns:r="http://schemas.openxmlformats.org/officeDocument/2006/relationships" xmlns:p="http://schemas.openxmlformats.org/presentationml/2006/main">
  <p:tag name="DVSECTIONID" val="3BlQ5o4SLw7S0WEvr2mwAA"/>
</p:tagLst>
</file>

<file path=ppt/tags/tag1119.xml><?xml version="1.0" encoding="utf-8"?>
<p:tagLst xmlns:a="http://schemas.openxmlformats.org/drawingml/2006/main" xmlns:r="http://schemas.openxmlformats.org/officeDocument/2006/relationships" xmlns:p="http://schemas.openxmlformats.org/presentationml/2006/main">
  <p:tag name="DVSHAPEID" val="yTXEd1o3Vy17gNQ7aIqbJU"/>
</p:tagLst>
</file>

<file path=ppt/tags/tag112.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120.xml><?xml version="1.0" encoding="utf-8"?>
<p:tagLst xmlns:a="http://schemas.openxmlformats.org/drawingml/2006/main" xmlns:r="http://schemas.openxmlformats.org/officeDocument/2006/relationships" xmlns:p="http://schemas.openxmlformats.org/presentationml/2006/main">
  <p:tag name="DVSHAPEID" val="0MXgf0S82oXaKXpR64TyP8"/>
</p:tagLst>
</file>

<file path=ppt/tags/tag1121.xml><?xml version="1.0" encoding="utf-8"?>
<p:tagLst xmlns:a="http://schemas.openxmlformats.org/drawingml/2006/main" xmlns:r="http://schemas.openxmlformats.org/officeDocument/2006/relationships" xmlns:p="http://schemas.openxmlformats.org/presentationml/2006/main">
  <p:tag name="DVSHAPEID" val="iGakWk6h6hfESaGWLnaMwD"/>
</p:tagLst>
</file>

<file path=ppt/tags/tag1122.xml><?xml version="1.0" encoding="utf-8"?>
<p:tagLst xmlns:a="http://schemas.openxmlformats.org/drawingml/2006/main" xmlns:r="http://schemas.openxmlformats.org/officeDocument/2006/relationships" xmlns:p="http://schemas.openxmlformats.org/presentationml/2006/main">
  <p:tag name="DVSHAPEID" val="a52THiBmib4Stg5U4x2KhF"/>
</p:tagLst>
</file>

<file path=ppt/tags/tag1123.xml><?xml version="1.0" encoding="utf-8"?>
<p:tagLst xmlns:a="http://schemas.openxmlformats.org/drawingml/2006/main" xmlns:r="http://schemas.openxmlformats.org/officeDocument/2006/relationships" xmlns:p="http://schemas.openxmlformats.org/presentationml/2006/main">
  <p:tag name="DVSHAPEID" val="V64faaivn3CFw5h3CNFKZ3"/>
</p:tagLst>
</file>

<file path=ppt/tags/tag1124.xml><?xml version="1.0" encoding="utf-8"?>
<p:tagLst xmlns:a="http://schemas.openxmlformats.org/drawingml/2006/main" xmlns:r="http://schemas.openxmlformats.org/officeDocument/2006/relationships" xmlns:p="http://schemas.openxmlformats.org/presentationml/2006/main">
  <p:tag name="DVSHAPEID" val="z0GqQRjDJLlu9WPs8r3MO0"/>
</p:tagLst>
</file>

<file path=ppt/tags/tag1125.xml><?xml version="1.0" encoding="utf-8"?>
<p:tagLst xmlns:a="http://schemas.openxmlformats.org/drawingml/2006/main" xmlns:r="http://schemas.openxmlformats.org/officeDocument/2006/relationships" xmlns:p="http://schemas.openxmlformats.org/presentationml/2006/main">
  <p:tag name="DVSHAPEID" val="fNJ0C0Vf5xGRw3yKjrcKkR"/>
</p:tagLst>
</file>

<file path=ppt/tags/tag1126.xml><?xml version="1.0" encoding="utf-8"?>
<p:tagLst xmlns:a="http://schemas.openxmlformats.org/drawingml/2006/main" xmlns:r="http://schemas.openxmlformats.org/officeDocument/2006/relationships" xmlns:p="http://schemas.openxmlformats.org/presentationml/2006/main">
  <p:tag name="DVSHAPEID" val="k2VleaEeGcfzLTGQeiHtFN"/>
</p:tagLst>
</file>

<file path=ppt/tags/tag1127.xml><?xml version="1.0" encoding="utf-8"?>
<p:tagLst xmlns:a="http://schemas.openxmlformats.org/drawingml/2006/main" xmlns:r="http://schemas.openxmlformats.org/officeDocument/2006/relationships" xmlns:p="http://schemas.openxmlformats.org/presentationml/2006/main">
  <p:tag name="DVSHAPEID" val="OhqMTn7CA3GosH4hMKAQRt"/>
</p:tagLst>
</file>

<file path=ppt/tags/tag1128.xml><?xml version="1.0" encoding="utf-8"?>
<p:tagLst xmlns:a="http://schemas.openxmlformats.org/drawingml/2006/main" xmlns:r="http://schemas.openxmlformats.org/officeDocument/2006/relationships" xmlns:p="http://schemas.openxmlformats.org/presentationml/2006/main">
  <p:tag name="DVSHAPEID" val="BXhF3tcT2QbxdDUsgg63Cc"/>
</p:tagLst>
</file>

<file path=ppt/tags/tag1129.xml><?xml version="1.0" encoding="utf-8"?>
<p:tagLst xmlns:a="http://schemas.openxmlformats.org/drawingml/2006/main" xmlns:r="http://schemas.openxmlformats.org/officeDocument/2006/relationships" xmlns:p="http://schemas.openxmlformats.org/presentationml/2006/main">
  <p:tag name="DVSHAPEID" val="SmqYLWwWTOVkGtuekEpH1P"/>
</p:tagLst>
</file>

<file path=ppt/tags/tag113.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130.xml><?xml version="1.0" encoding="utf-8"?>
<p:tagLst xmlns:a="http://schemas.openxmlformats.org/drawingml/2006/main" xmlns:r="http://schemas.openxmlformats.org/officeDocument/2006/relationships" xmlns:p="http://schemas.openxmlformats.org/presentationml/2006/main">
  <p:tag name="DVSHAPEID" val="dVtqnjujKORp4Ve4Hfm5Xm"/>
</p:tagLst>
</file>

<file path=ppt/tags/tag1131.xml><?xml version="1.0" encoding="utf-8"?>
<p:tagLst xmlns:a="http://schemas.openxmlformats.org/drawingml/2006/main" xmlns:r="http://schemas.openxmlformats.org/officeDocument/2006/relationships" xmlns:p="http://schemas.openxmlformats.org/presentationml/2006/main">
  <p:tag name="DVSHAPEID" val="BTXrY2WsDUa29uvkzcsz47"/>
</p:tagLst>
</file>

<file path=ppt/tags/tag1132.xml><?xml version="1.0" encoding="utf-8"?>
<p:tagLst xmlns:a="http://schemas.openxmlformats.org/drawingml/2006/main" xmlns:r="http://schemas.openxmlformats.org/officeDocument/2006/relationships" xmlns:p="http://schemas.openxmlformats.org/presentationml/2006/main">
  <p:tag name="DVSHAPEID" val="sgoyZfW9kVSQjAtVlsnhaW"/>
</p:tagLst>
</file>

<file path=ppt/tags/tag1133.xml><?xml version="1.0" encoding="utf-8"?>
<p:tagLst xmlns:a="http://schemas.openxmlformats.org/drawingml/2006/main" xmlns:r="http://schemas.openxmlformats.org/officeDocument/2006/relationships" xmlns:p="http://schemas.openxmlformats.org/presentationml/2006/main">
  <p:tag name="DVSHAPEID" val="f2LKzmG9DohuqH3p2HvtAe"/>
</p:tagLst>
</file>

<file path=ppt/tags/tag1134.xml><?xml version="1.0" encoding="utf-8"?>
<p:tagLst xmlns:a="http://schemas.openxmlformats.org/drawingml/2006/main" xmlns:r="http://schemas.openxmlformats.org/officeDocument/2006/relationships" xmlns:p="http://schemas.openxmlformats.org/presentationml/2006/main">
  <p:tag name="DVSHAPEID" val="aibURDRZcNWw1mMfFztbiu"/>
</p:tagLst>
</file>

<file path=ppt/tags/tag1135.xml><?xml version="1.0" encoding="utf-8"?>
<p:tagLst xmlns:a="http://schemas.openxmlformats.org/drawingml/2006/main" xmlns:r="http://schemas.openxmlformats.org/officeDocument/2006/relationships" xmlns:p="http://schemas.openxmlformats.org/presentationml/2006/main">
  <p:tag name="DVSHAPEID" val="zO9LSWpFLGm0RtyEv2iDbu"/>
</p:tagLst>
</file>

<file path=ppt/tags/tag1136.xml><?xml version="1.0" encoding="utf-8"?>
<p:tagLst xmlns:a="http://schemas.openxmlformats.org/drawingml/2006/main" xmlns:r="http://schemas.openxmlformats.org/officeDocument/2006/relationships" xmlns:p="http://schemas.openxmlformats.org/presentationml/2006/main">
  <p:tag name="DVSECTIONID" val="Xh2zL647FfLWB9G7ixeHjs"/>
</p:tagLst>
</file>

<file path=ppt/tags/tag1137.xml><?xml version="1.0" encoding="utf-8"?>
<p:tagLst xmlns:a="http://schemas.openxmlformats.org/drawingml/2006/main" xmlns:r="http://schemas.openxmlformats.org/officeDocument/2006/relationships" xmlns:p="http://schemas.openxmlformats.org/presentationml/2006/main">
  <p:tag name="DVSHAPEID" val="JC1ZiHiMqxH30RTZZtFWUB"/>
</p:tagLst>
</file>

<file path=ppt/tags/tag1138.xml><?xml version="1.0" encoding="utf-8"?>
<p:tagLst xmlns:a="http://schemas.openxmlformats.org/drawingml/2006/main" xmlns:r="http://schemas.openxmlformats.org/officeDocument/2006/relationships" xmlns:p="http://schemas.openxmlformats.org/presentationml/2006/main">
  <p:tag name="DVSHAPEID" val="d7rzrPGtPbeJ46EQ63bvq9"/>
</p:tagLst>
</file>

<file path=ppt/tags/tag1139.xml><?xml version="1.0" encoding="utf-8"?>
<p:tagLst xmlns:a="http://schemas.openxmlformats.org/drawingml/2006/main" xmlns:r="http://schemas.openxmlformats.org/officeDocument/2006/relationships" xmlns:p="http://schemas.openxmlformats.org/presentationml/2006/main">
  <p:tag name="DVSHAPEID" val="3zdoHkNXRyy7pTyJft6WHv"/>
</p:tagLst>
</file>

<file path=ppt/tags/tag114.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140.xml><?xml version="1.0" encoding="utf-8"?>
<p:tagLst xmlns:a="http://schemas.openxmlformats.org/drawingml/2006/main" xmlns:r="http://schemas.openxmlformats.org/officeDocument/2006/relationships" xmlns:p="http://schemas.openxmlformats.org/presentationml/2006/main">
  <p:tag name="DVSHAPEID" val="OgMNk8nCLpb43Rl37lGRkG"/>
</p:tagLst>
</file>

<file path=ppt/tags/tag1141.xml><?xml version="1.0" encoding="utf-8"?>
<p:tagLst xmlns:a="http://schemas.openxmlformats.org/drawingml/2006/main" xmlns:r="http://schemas.openxmlformats.org/officeDocument/2006/relationships" xmlns:p="http://schemas.openxmlformats.org/presentationml/2006/main">
  <p:tag name="DVSHAPEID" val="aXHLhnNHotrxKXBU0EAeN9"/>
</p:tagLst>
</file>

<file path=ppt/tags/tag1142.xml><?xml version="1.0" encoding="utf-8"?>
<p:tagLst xmlns:a="http://schemas.openxmlformats.org/drawingml/2006/main" xmlns:r="http://schemas.openxmlformats.org/officeDocument/2006/relationships" xmlns:p="http://schemas.openxmlformats.org/presentationml/2006/main">
  <p:tag name="DVSHAPEID" val="WkQGncmKfPb86P5zQ0O30H"/>
</p:tagLst>
</file>

<file path=ppt/tags/tag1143.xml><?xml version="1.0" encoding="utf-8"?>
<p:tagLst xmlns:a="http://schemas.openxmlformats.org/drawingml/2006/main" xmlns:r="http://schemas.openxmlformats.org/officeDocument/2006/relationships" xmlns:p="http://schemas.openxmlformats.org/presentationml/2006/main">
  <p:tag name="DVSHAPEID" val="Dv6ordl2h5S00mUBZBlDdB"/>
</p:tagLst>
</file>

<file path=ppt/tags/tag1144.xml><?xml version="1.0" encoding="utf-8"?>
<p:tagLst xmlns:a="http://schemas.openxmlformats.org/drawingml/2006/main" xmlns:r="http://schemas.openxmlformats.org/officeDocument/2006/relationships" xmlns:p="http://schemas.openxmlformats.org/presentationml/2006/main">
  <p:tag name="DVSHAPEID" val="mCQMOrNApJ9eHkzZK8pdy6"/>
</p:tagLst>
</file>

<file path=ppt/tags/tag1145.xml><?xml version="1.0" encoding="utf-8"?>
<p:tagLst xmlns:a="http://schemas.openxmlformats.org/drawingml/2006/main" xmlns:r="http://schemas.openxmlformats.org/officeDocument/2006/relationships" xmlns:p="http://schemas.openxmlformats.org/presentationml/2006/main">
  <p:tag name="DVSECTIONID" val="R1DetQ5VWQ9uVTHfx1eFQ1"/>
</p:tagLst>
</file>

<file path=ppt/tags/tag1146.xml><?xml version="1.0" encoding="utf-8"?>
<p:tagLst xmlns:a="http://schemas.openxmlformats.org/drawingml/2006/main" xmlns:r="http://schemas.openxmlformats.org/officeDocument/2006/relationships" xmlns:p="http://schemas.openxmlformats.org/presentationml/2006/main">
  <p:tag name="DVSHAPEID" val="f6OIEf0dImu19uxFpTeHF9"/>
</p:tagLst>
</file>

<file path=ppt/tags/tag1147.xml><?xml version="1.0" encoding="utf-8"?>
<p:tagLst xmlns:a="http://schemas.openxmlformats.org/drawingml/2006/main" xmlns:r="http://schemas.openxmlformats.org/officeDocument/2006/relationships" xmlns:p="http://schemas.openxmlformats.org/presentationml/2006/main">
  <p:tag name="DVSHAPEID" val="QMFA10RceZ3gmKY5Nxzc0N"/>
</p:tagLst>
</file>

<file path=ppt/tags/tag1148.xml><?xml version="1.0" encoding="utf-8"?>
<p:tagLst xmlns:a="http://schemas.openxmlformats.org/drawingml/2006/main" xmlns:r="http://schemas.openxmlformats.org/officeDocument/2006/relationships" xmlns:p="http://schemas.openxmlformats.org/presentationml/2006/main">
  <p:tag name="DVSHAPEID" val="KFa5r4JvZQq6f233e0lw8u"/>
</p:tagLst>
</file>

<file path=ppt/tags/tag1149.xml><?xml version="1.0" encoding="utf-8"?>
<p:tagLst xmlns:a="http://schemas.openxmlformats.org/drawingml/2006/main" xmlns:r="http://schemas.openxmlformats.org/officeDocument/2006/relationships" xmlns:p="http://schemas.openxmlformats.org/presentationml/2006/main">
  <p:tag name="DVSHAPEID" val="XT7NHj6G8s831ZpVzMsI0c"/>
</p:tagLst>
</file>

<file path=ppt/tags/tag115.xml><?xml version="1.0" encoding="utf-8"?>
<p:tagLst xmlns:a="http://schemas.openxmlformats.org/drawingml/2006/main" xmlns:r="http://schemas.openxmlformats.org/officeDocument/2006/relationships" xmlns:p="http://schemas.openxmlformats.org/presentationml/2006/main">
  <p:tag name="DVSHAPEID" val="Sm4QI1TOtNSIQO46RdkUme"/>
</p:tagLst>
</file>

<file path=ppt/tags/tag1150.xml><?xml version="1.0" encoding="utf-8"?>
<p:tagLst xmlns:a="http://schemas.openxmlformats.org/drawingml/2006/main" xmlns:r="http://schemas.openxmlformats.org/officeDocument/2006/relationships" xmlns:p="http://schemas.openxmlformats.org/presentationml/2006/main">
  <p:tag name="DVSHAPEID" val="PguV2JjzQtEgHhXDnqpiIX"/>
</p:tagLst>
</file>

<file path=ppt/tags/tag1151.xml><?xml version="1.0" encoding="utf-8"?>
<p:tagLst xmlns:a="http://schemas.openxmlformats.org/drawingml/2006/main" xmlns:r="http://schemas.openxmlformats.org/officeDocument/2006/relationships" xmlns:p="http://schemas.openxmlformats.org/presentationml/2006/main">
  <p:tag name="DVSHAPEID" val="Yb03Eiry4ptL3RjLhnnzCE"/>
</p:tagLst>
</file>

<file path=ppt/tags/tag1152.xml><?xml version="1.0" encoding="utf-8"?>
<p:tagLst xmlns:a="http://schemas.openxmlformats.org/drawingml/2006/main" xmlns:r="http://schemas.openxmlformats.org/officeDocument/2006/relationships" xmlns:p="http://schemas.openxmlformats.org/presentationml/2006/main">
  <p:tag name="DVSHAPEID" val="oLh7YVp2jIuRiiVY517hpe"/>
</p:tagLst>
</file>

<file path=ppt/tags/tag1153.xml><?xml version="1.0" encoding="utf-8"?>
<p:tagLst xmlns:a="http://schemas.openxmlformats.org/drawingml/2006/main" xmlns:r="http://schemas.openxmlformats.org/officeDocument/2006/relationships" xmlns:p="http://schemas.openxmlformats.org/presentationml/2006/main">
  <p:tag name="DVSHAPEID" val="MWd6kB91V9ljMfLwkv916K"/>
</p:tagLst>
</file>

<file path=ppt/tags/tag1154.xml><?xml version="1.0" encoding="utf-8"?>
<p:tagLst xmlns:a="http://schemas.openxmlformats.org/drawingml/2006/main" xmlns:r="http://schemas.openxmlformats.org/officeDocument/2006/relationships" xmlns:p="http://schemas.openxmlformats.org/presentationml/2006/main">
  <p:tag name="DVSHAPEID" val="hcz0QiilrkfaYlURBOThNk"/>
</p:tagLst>
</file>

<file path=ppt/tags/tag1155.xml><?xml version="1.0" encoding="utf-8"?>
<p:tagLst xmlns:a="http://schemas.openxmlformats.org/drawingml/2006/main" xmlns:r="http://schemas.openxmlformats.org/officeDocument/2006/relationships" xmlns:p="http://schemas.openxmlformats.org/presentationml/2006/main">
  <p:tag name="DVSECTIONID" val="JVjGz1epnMRCN3VFBlFnKe"/>
</p:tagLst>
</file>

<file path=ppt/tags/tag1156.xml><?xml version="1.0" encoding="utf-8"?>
<p:tagLst xmlns:a="http://schemas.openxmlformats.org/drawingml/2006/main" xmlns:r="http://schemas.openxmlformats.org/officeDocument/2006/relationships" xmlns:p="http://schemas.openxmlformats.org/presentationml/2006/main">
  <p:tag name="DVSHAPEID" val="87Zg4EtfMQPadozubPvqcV"/>
</p:tagLst>
</file>

<file path=ppt/tags/tag1157.xml><?xml version="1.0" encoding="utf-8"?>
<p:tagLst xmlns:a="http://schemas.openxmlformats.org/drawingml/2006/main" xmlns:r="http://schemas.openxmlformats.org/officeDocument/2006/relationships" xmlns:p="http://schemas.openxmlformats.org/presentationml/2006/main">
  <p:tag name="DVSHAPEID" val="3h666jTQJG0uk5P9ol26gz"/>
</p:tagLst>
</file>

<file path=ppt/tags/tag1158.xml><?xml version="1.0" encoding="utf-8"?>
<p:tagLst xmlns:a="http://schemas.openxmlformats.org/drawingml/2006/main" xmlns:r="http://schemas.openxmlformats.org/officeDocument/2006/relationships" xmlns:p="http://schemas.openxmlformats.org/presentationml/2006/main">
  <p:tag name="DVSHAPEID" val="z3PMRPfU4njd3H9Xy9mV78"/>
</p:tagLst>
</file>

<file path=ppt/tags/tag1159.xml><?xml version="1.0" encoding="utf-8"?>
<p:tagLst xmlns:a="http://schemas.openxmlformats.org/drawingml/2006/main" xmlns:r="http://schemas.openxmlformats.org/officeDocument/2006/relationships" xmlns:p="http://schemas.openxmlformats.org/presentationml/2006/main">
  <p:tag name="DVSECTIONID" val="cqtGj0o0D6IyLYx5KX4muD"/>
</p:tagLst>
</file>

<file path=ppt/tags/tag116.xml><?xml version="1.0" encoding="utf-8"?>
<p:tagLst xmlns:a="http://schemas.openxmlformats.org/drawingml/2006/main" xmlns:r="http://schemas.openxmlformats.org/officeDocument/2006/relationships" xmlns:p="http://schemas.openxmlformats.org/presentationml/2006/main">
  <p:tag name="DVSHAPEID" val="Bm6Ekl2zcUVaRcVW9tzyOX"/>
</p:tagLst>
</file>

<file path=ppt/tags/tag1160.xml><?xml version="1.0" encoding="utf-8"?>
<p:tagLst xmlns:a="http://schemas.openxmlformats.org/drawingml/2006/main" xmlns:r="http://schemas.openxmlformats.org/officeDocument/2006/relationships" xmlns:p="http://schemas.openxmlformats.org/presentationml/2006/main">
  <p:tag name="DVSHAPEID" val="Fxxo5fAQnOVe8qFd1lYDln"/>
</p:tagLst>
</file>

<file path=ppt/tags/tag1161.xml><?xml version="1.0" encoding="utf-8"?>
<p:tagLst xmlns:a="http://schemas.openxmlformats.org/drawingml/2006/main" xmlns:r="http://schemas.openxmlformats.org/officeDocument/2006/relationships" xmlns:p="http://schemas.openxmlformats.org/presentationml/2006/main">
  <p:tag name="DVSHAPEID" val="TNBkUd9CbNx6cThMEShXiC"/>
</p:tagLst>
</file>

<file path=ppt/tags/tag1162.xml><?xml version="1.0" encoding="utf-8"?>
<p:tagLst xmlns:a="http://schemas.openxmlformats.org/drawingml/2006/main" xmlns:r="http://schemas.openxmlformats.org/officeDocument/2006/relationships" xmlns:p="http://schemas.openxmlformats.org/presentationml/2006/main">
  <p:tag name="DVSHAPEID" val="FiPRY4xX1f8hEJMLlmHLD8"/>
</p:tagLst>
</file>

<file path=ppt/tags/tag1163.xml><?xml version="1.0" encoding="utf-8"?>
<p:tagLst xmlns:a="http://schemas.openxmlformats.org/drawingml/2006/main" xmlns:r="http://schemas.openxmlformats.org/officeDocument/2006/relationships" xmlns:p="http://schemas.openxmlformats.org/presentationml/2006/main">
  <p:tag name="DVSHAPEID" val="G1dLVfG6mn4g7jv2e44dMh"/>
</p:tagLst>
</file>

<file path=ppt/tags/tag1164.xml><?xml version="1.0" encoding="utf-8"?>
<p:tagLst xmlns:a="http://schemas.openxmlformats.org/drawingml/2006/main" xmlns:r="http://schemas.openxmlformats.org/officeDocument/2006/relationships" xmlns:p="http://schemas.openxmlformats.org/presentationml/2006/main">
  <p:tag name="DVSHAPEID" val="XVexZTxUfxZxCNEc8ihUSK"/>
</p:tagLst>
</file>

<file path=ppt/tags/tag1165.xml><?xml version="1.0" encoding="utf-8"?>
<p:tagLst xmlns:a="http://schemas.openxmlformats.org/drawingml/2006/main" xmlns:r="http://schemas.openxmlformats.org/officeDocument/2006/relationships" xmlns:p="http://schemas.openxmlformats.org/presentationml/2006/main">
  <p:tag name="DVSECTIONID" val="SzuRoUg6NsCBUNjJJZNsZw"/>
</p:tagLst>
</file>

<file path=ppt/tags/tag1166.xml><?xml version="1.0" encoding="utf-8"?>
<p:tagLst xmlns:a="http://schemas.openxmlformats.org/drawingml/2006/main" xmlns:r="http://schemas.openxmlformats.org/officeDocument/2006/relationships" xmlns:p="http://schemas.openxmlformats.org/presentationml/2006/main">
  <p:tag name="DVSHAPEID" val="cnCtgi7CGplo3ixofNys8x"/>
</p:tagLst>
</file>

<file path=ppt/tags/tag1167.xml><?xml version="1.0" encoding="utf-8"?>
<p:tagLst xmlns:a="http://schemas.openxmlformats.org/drawingml/2006/main" xmlns:r="http://schemas.openxmlformats.org/officeDocument/2006/relationships" xmlns:p="http://schemas.openxmlformats.org/presentationml/2006/main">
  <p:tag name="DVSHAPEID" val="hzGHo1VLVRodIRUvDeMDQz"/>
</p:tagLst>
</file>

<file path=ppt/tags/tag1168.xml><?xml version="1.0" encoding="utf-8"?>
<p:tagLst xmlns:a="http://schemas.openxmlformats.org/drawingml/2006/main" xmlns:r="http://schemas.openxmlformats.org/officeDocument/2006/relationships" xmlns:p="http://schemas.openxmlformats.org/presentationml/2006/main">
  <p:tag name="DVSHAPEID" val="cdKlFK3ulqCF62MzT6GVut"/>
</p:tagLst>
</file>

<file path=ppt/tags/tag1169.xml><?xml version="1.0" encoding="utf-8"?>
<p:tagLst xmlns:a="http://schemas.openxmlformats.org/drawingml/2006/main" xmlns:r="http://schemas.openxmlformats.org/officeDocument/2006/relationships" xmlns:p="http://schemas.openxmlformats.org/presentationml/2006/main">
  <p:tag name="DVSHAPEID" val="0QzFtJajFuGHntX3mbIrvY"/>
</p:tagLst>
</file>

<file path=ppt/tags/tag117.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1170.xml><?xml version="1.0" encoding="utf-8"?>
<p:tagLst xmlns:a="http://schemas.openxmlformats.org/drawingml/2006/main" xmlns:r="http://schemas.openxmlformats.org/officeDocument/2006/relationships" xmlns:p="http://schemas.openxmlformats.org/presentationml/2006/main">
  <p:tag name="DVSHAPEID" val="A3LSJ3lGWV5IdTL0gjk2K8"/>
</p:tagLst>
</file>

<file path=ppt/tags/tag1171.xml><?xml version="1.0" encoding="utf-8"?>
<p:tagLst xmlns:a="http://schemas.openxmlformats.org/drawingml/2006/main" xmlns:r="http://schemas.openxmlformats.org/officeDocument/2006/relationships" xmlns:p="http://schemas.openxmlformats.org/presentationml/2006/main">
  <p:tag name="DVSHAPEID" val="YoEjCQJuc2Y1fwUB06YZxL"/>
</p:tagLst>
</file>

<file path=ppt/tags/tag1172.xml><?xml version="1.0" encoding="utf-8"?>
<p:tagLst xmlns:a="http://schemas.openxmlformats.org/drawingml/2006/main" xmlns:r="http://schemas.openxmlformats.org/officeDocument/2006/relationships" xmlns:p="http://schemas.openxmlformats.org/presentationml/2006/main">
  <p:tag name="DVSHAPEID" val="CFg3hmVo7tds5mdpruWsI3"/>
</p:tagLst>
</file>

<file path=ppt/tags/tag1173.xml><?xml version="1.0" encoding="utf-8"?>
<p:tagLst xmlns:a="http://schemas.openxmlformats.org/drawingml/2006/main" xmlns:r="http://schemas.openxmlformats.org/officeDocument/2006/relationships" xmlns:p="http://schemas.openxmlformats.org/presentationml/2006/main">
  <p:tag name="DVSECTIONID" val="7Yj9bTbYMWHzxTcrBtKxig"/>
</p:tagLst>
</file>

<file path=ppt/tags/tag1174.xml><?xml version="1.0" encoding="utf-8"?>
<p:tagLst xmlns:a="http://schemas.openxmlformats.org/drawingml/2006/main" xmlns:r="http://schemas.openxmlformats.org/officeDocument/2006/relationships" xmlns:p="http://schemas.openxmlformats.org/presentationml/2006/main">
  <p:tag name="DVSHAPEID" val="KbEf5Ejd3LAcMZ2yynyOUu"/>
</p:tagLst>
</file>

<file path=ppt/tags/tag1175.xml><?xml version="1.0" encoding="utf-8"?>
<p:tagLst xmlns:a="http://schemas.openxmlformats.org/drawingml/2006/main" xmlns:r="http://schemas.openxmlformats.org/officeDocument/2006/relationships" xmlns:p="http://schemas.openxmlformats.org/presentationml/2006/main">
  <p:tag name="DVSHAPEID" val="OMrxnAEt252zV5p2gh4Tqr"/>
</p:tagLst>
</file>

<file path=ppt/tags/tag1176.xml><?xml version="1.0" encoding="utf-8"?>
<p:tagLst xmlns:a="http://schemas.openxmlformats.org/drawingml/2006/main" xmlns:r="http://schemas.openxmlformats.org/officeDocument/2006/relationships" xmlns:p="http://schemas.openxmlformats.org/presentationml/2006/main">
  <p:tag name="DVSHAPEID" val="SSAenTVyTU8fnROygJzzJv"/>
</p:tagLst>
</file>

<file path=ppt/tags/tag1177.xml><?xml version="1.0" encoding="utf-8"?>
<p:tagLst xmlns:a="http://schemas.openxmlformats.org/drawingml/2006/main" xmlns:r="http://schemas.openxmlformats.org/officeDocument/2006/relationships" xmlns:p="http://schemas.openxmlformats.org/presentationml/2006/main">
  <p:tag name="DVSHAPEID" val="ad4X9w7hJ14mUyX9cLytb8"/>
</p:tagLst>
</file>

<file path=ppt/tags/tag1178.xml><?xml version="1.0" encoding="utf-8"?>
<p:tagLst xmlns:a="http://schemas.openxmlformats.org/drawingml/2006/main" xmlns:r="http://schemas.openxmlformats.org/officeDocument/2006/relationships" xmlns:p="http://schemas.openxmlformats.org/presentationml/2006/main">
  <p:tag name="DVSHAPEID" val="qFHxeH0lkRImIm9qJprCa7"/>
</p:tagLst>
</file>

<file path=ppt/tags/tag1179.xml><?xml version="1.0" encoding="utf-8"?>
<p:tagLst xmlns:a="http://schemas.openxmlformats.org/drawingml/2006/main" xmlns:r="http://schemas.openxmlformats.org/officeDocument/2006/relationships" xmlns:p="http://schemas.openxmlformats.org/presentationml/2006/main">
  <p:tag name="DVSHAPEID" val="b1WfB6wN1fj1MofBipgnGd"/>
</p:tagLst>
</file>

<file path=ppt/tags/tag118.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1180.xml><?xml version="1.0" encoding="utf-8"?>
<p:tagLst xmlns:a="http://schemas.openxmlformats.org/drawingml/2006/main" xmlns:r="http://schemas.openxmlformats.org/officeDocument/2006/relationships" xmlns:p="http://schemas.openxmlformats.org/presentationml/2006/main">
  <p:tag name="DVSHAPEID" val="DyQAZM182yXjuGBY6UPwPt"/>
</p:tagLst>
</file>

<file path=ppt/tags/tag1181.xml><?xml version="1.0" encoding="utf-8"?>
<p:tagLst xmlns:a="http://schemas.openxmlformats.org/drawingml/2006/main" xmlns:r="http://schemas.openxmlformats.org/officeDocument/2006/relationships" xmlns:p="http://schemas.openxmlformats.org/presentationml/2006/main">
  <p:tag name="DVSHAPEID" val="2GALb761mMqYnop16JLSdL"/>
</p:tagLst>
</file>

<file path=ppt/tags/tag1182.xml><?xml version="1.0" encoding="utf-8"?>
<p:tagLst xmlns:a="http://schemas.openxmlformats.org/drawingml/2006/main" xmlns:r="http://schemas.openxmlformats.org/officeDocument/2006/relationships" xmlns:p="http://schemas.openxmlformats.org/presentationml/2006/main">
  <p:tag name="DVSECTIONID" val="W94JL1e5y1EmsvyeJmUPFG"/>
</p:tagLst>
</file>

<file path=ppt/tags/tag1183.xml><?xml version="1.0" encoding="utf-8"?>
<p:tagLst xmlns:a="http://schemas.openxmlformats.org/drawingml/2006/main" xmlns:r="http://schemas.openxmlformats.org/officeDocument/2006/relationships" xmlns:p="http://schemas.openxmlformats.org/presentationml/2006/main">
  <p:tag name="DVSHAPEID" val="3sUy0jimy9nav9ZeBU20ca"/>
</p:tagLst>
</file>

<file path=ppt/tags/tag1184.xml><?xml version="1.0" encoding="utf-8"?>
<p:tagLst xmlns:a="http://schemas.openxmlformats.org/drawingml/2006/main" xmlns:r="http://schemas.openxmlformats.org/officeDocument/2006/relationships" xmlns:p="http://schemas.openxmlformats.org/presentationml/2006/main">
  <p:tag name="DVSHAPEID" val="Tvjcz5N5LXfhC7QC6NIZeh"/>
</p:tagLst>
</file>

<file path=ppt/tags/tag1185.xml><?xml version="1.0" encoding="utf-8"?>
<p:tagLst xmlns:a="http://schemas.openxmlformats.org/drawingml/2006/main" xmlns:r="http://schemas.openxmlformats.org/officeDocument/2006/relationships" xmlns:p="http://schemas.openxmlformats.org/presentationml/2006/main">
  <p:tag name="DVSHAPEID" val="AdTf1R8RPcyTzofNJdysop"/>
</p:tagLst>
</file>

<file path=ppt/tags/tag1186.xml><?xml version="1.0" encoding="utf-8"?>
<p:tagLst xmlns:a="http://schemas.openxmlformats.org/drawingml/2006/main" xmlns:r="http://schemas.openxmlformats.org/officeDocument/2006/relationships" xmlns:p="http://schemas.openxmlformats.org/presentationml/2006/main">
  <p:tag name="DVSHAPEID" val="UdwSoYNfhdWBU6jk4VXT73"/>
</p:tagLst>
</file>

<file path=ppt/tags/tag1187.xml><?xml version="1.0" encoding="utf-8"?>
<p:tagLst xmlns:a="http://schemas.openxmlformats.org/drawingml/2006/main" xmlns:r="http://schemas.openxmlformats.org/officeDocument/2006/relationships" xmlns:p="http://schemas.openxmlformats.org/presentationml/2006/main">
  <p:tag name="DVSHAPEID" val="JJysnj3vqMTbiFJ8t93AUl"/>
</p:tagLst>
</file>

<file path=ppt/tags/tag1188.xml><?xml version="1.0" encoding="utf-8"?>
<p:tagLst xmlns:a="http://schemas.openxmlformats.org/drawingml/2006/main" xmlns:r="http://schemas.openxmlformats.org/officeDocument/2006/relationships" xmlns:p="http://schemas.openxmlformats.org/presentationml/2006/main">
  <p:tag name="DVSHAPEID" val="XXt9up8DvuiRuMjWBubMM9"/>
</p:tagLst>
</file>

<file path=ppt/tags/tag1189.xml><?xml version="1.0" encoding="utf-8"?>
<p:tagLst xmlns:a="http://schemas.openxmlformats.org/drawingml/2006/main" xmlns:r="http://schemas.openxmlformats.org/officeDocument/2006/relationships" xmlns:p="http://schemas.openxmlformats.org/presentationml/2006/main">
  <p:tag name="DVSHAPEID" val="IJNEAVrNQw8oMAYdODmNho"/>
</p:tagLst>
</file>

<file path=ppt/tags/tag119.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1190.xml><?xml version="1.0" encoding="utf-8"?>
<p:tagLst xmlns:a="http://schemas.openxmlformats.org/drawingml/2006/main" xmlns:r="http://schemas.openxmlformats.org/officeDocument/2006/relationships" xmlns:p="http://schemas.openxmlformats.org/presentationml/2006/main">
  <p:tag name="DVSHAPEID" val="SrbWPxyzo8yNfKlPPdbHEL"/>
</p:tagLst>
</file>

<file path=ppt/tags/tag1191.xml><?xml version="1.0" encoding="utf-8"?>
<p:tagLst xmlns:a="http://schemas.openxmlformats.org/drawingml/2006/main" xmlns:r="http://schemas.openxmlformats.org/officeDocument/2006/relationships" xmlns:p="http://schemas.openxmlformats.org/presentationml/2006/main">
  <p:tag name="DVSHAPEID" val="J5ZJXnFypYSjQmsD6Tfg8Z"/>
</p:tagLst>
</file>

<file path=ppt/tags/tag1192.xml><?xml version="1.0" encoding="utf-8"?>
<p:tagLst xmlns:a="http://schemas.openxmlformats.org/drawingml/2006/main" xmlns:r="http://schemas.openxmlformats.org/officeDocument/2006/relationships" xmlns:p="http://schemas.openxmlformats.org/presentationml/2006/main">
  <p:tag name="DVSHAPEID" val="PZleRZO9BzK7H5X5AaTQJA"/>
</p:tagLst>
</file>

<file path=ppt/tags/tag1193.xml><?xml version="1.0" encoding="utf-8"?>
<p:tagLst xmlns:a="http://schemas.openxmlformats.org/drawingml/2006/main" xmlns:r="http://schemas.openxmlformats.org/officeDocument/2006/relationships" xmlns:p="http://schemas.openxmlformats.org/presentationml/2006/main">
  <p:tag name="DVSHAPEID" val="UVTZmb6isnDJgZoJwGJgnj"/>
</p:tagLst>
</file>

<file path=ppt/tags/tag1194.xml><?xml version="1.0" encoding="utf-8"?>
<p:tagLst xmlns:a="http://schemas.openxmlformats.org/drawingml/2006/main" xmlns:r="http://schemas.openxmlformats.org/officeDocument/2006/relationships" xmlns:p="http://schemas.openxmlformats.org/presentationml/2006/main">
  <p:tag name="DVSHAPEID" val="zJEnG1j5nhgf5plSCC2j7m"/>
</p:tagLst>
</file>

<file path=ppt/tags/tag1195.xml><?xml version="1.0" encoding="utf-8"?>
<p:tagLst xmlns:a="http://schemas.openxmlformats.org/drawingml/2006/main" xmlns:r="http://schemas.openxmlformats.org/officeDocument/2006/relationships" xmlns:p="http://schemas.openxmlformats.org/presentationml/2006/main">
  <p:tag name="DVSHAPEID" val="uXPXGQEd6scAm9lZv5Ym0l"/>
</p:tagLst>
</file>

<file path=ppt/tags/tag1196.xml><?xml version="1.0" encoding="utf-8"?>
<p:tagLst xmlns:a="http://schemas.openxmlformats.org/drawingml/2006/main" xmlns:r="http://schemas.openxmlformats.org/officeDocument/2006/relationships" xmlns:p="http://schemas.openxmlformats.org/presentationml/2006/main">
  <p:tag name="DVSHAPEID" val="t0UZoD46d4bcfGxIksqabN"/>
</p:tagLst>
</file>

<file path=ppt/tags/tag1197.xml><?xml version="1.0" encoding="utf-8"?>
<p:tagLst xmlns:a="http://schemas.openxmlformats.org/drawingml/2006/main" xmlns:r="http://schemas.openxmlformats.org/officeDocument/2006/relationships" xmlns:p="http://schemas.openxmlformats.org/presentationml/2006/main">
  <p:tag name="DVSHAPEID" val="2u3bxC7WkKm9uO2Hs08Ze8"/>
</p:tagLst>
</file>

<file path=ppt/tags/tag1198.xml><?xml version="1.0" encoding="utf-8"?>
<p:tagLst xmlns:a="http://schemas.openxmlformats.org/drawingml/2006/main" xmlns:r="http://schemas.openxmlformats.org/officeDocument/2006/relationships" xmlns:p="http://schemas.openxmlformats.org/presentationml/2006/main">
  <p:tag name="DVSHAPEID" val="o9UErMLvVQ9FYpVd6rZgJr"/>
</p:tagLst>
</file>

<file path=ppt/tags/tag1199.xml><?xml version="1.0" encoding="utf-8"?>
<p:tagLst xmlns:a="http://schemas.openxmlformats.org/drawingml/2006/main" xmlns:r="http://schemas.openxmlformats.org/officeDocument/2006/relationships" xmlns:p="http://schemas.openxmlformats.org/presentationml/2006/main">
  <p:tag name="DVSECTIONID" val="TlfpwhnjIsdR295r7aKHnF"/>
</p:tagLst>
</file>

<file path=ppt/tags/tag12.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120.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1200.xml><?xml version="1.0" encoding="utf-8"?>
<p:tagLst xmlns:a="http://schemas.openxmlformats.org/drawingml/2006/main" xmlns:r="http://schemas.openxmlformats.org/officeDocument/2006/relationships" xmlns:p="http://schemas.openxmlformats.org/presentationml/2006/main">
  <p:tag name="DVSHAPEID" val="Q6cJGC0q1cyT5UgSalbOOw"/>
</p:tagLst>
</file>

<file path=ppt/tags/tag1201.xml><?xml version="1.0" encoding="utf-8"?>
<p:tagLst xmlns:a="http://schemas.openxmlformats.org/drawingml/2006/main" xmlns:r="http://schemas.openxmlformats.org/officeDocument/2006/relationships" xmlns:p="http://schemas.openxmlformats.org/presentationml/2006/main">
  <p:tag name="DVSHAPEID" val="ZOPDMeTHZYpXiOrI69uvOX"/>
</p:tagLst>
</file>

<file path=ppt/tags/tag1202.xml><?xml version="1.0" encoding="utf-8"?>
<p:tagLst xmlns:a="http://schemas.openxmlformats.org/drawingml/2006/main" xmlns:r="http://schemas.openxmlformats.org/officeDocument/2006/relationships" xmlns:p="http://schemas.openxmlformats.org/presentationml/2006/main">
  <p:tag name="DVSHAPEID" val="74j1WegE5UCk6nT2PLwjcA"/>
</p:tagLst>
</file>

<file path=ppt/tags/tag1203.xml><?xml version="1.0" encoding="utf-8"?>
<p:tagLst xmlns:a="http://schemas.openxmlformats.org/drawingml/2006/main" xmlns:r="http://schemas.openxmlformats.org/officeDocument/2006/relationships" xmlns:p="http://schemas.openxmlformats.org/presentationml/2006/main">
  <p:tag name="DVSHAPEID" val="u8Bsqse2jjH2HLjLiFqlSu"/>
</p:tagLst>
</file>

<file path=ppt/tags/tag1204.xml><?xml version="1.0" encoding="utf-8"?>
<p:tagLst xmlns:a="http://schemas.openxmlformats.org/drawingml/2006/main" xmlns:r="http://schemas.openxmlformats.org/officeDocument/2006/relationships" xmlns:p="http://schemas.openxmlformats.org/presentationml/2006/main">
  <p:tag name="DVSHAPEID" val="gbb7lPSCWPT1lDnGkef7BU"/>
</p:tagLst>
</file>

<file path=ppt/tags/tag1205.xml><?xml version="1.0" encoding="utf-8"?>
<p:tagLst xmlns:a="http://schemas.openxmlformats.org/drawingml/2006/main" xmlns:r="http://schemas.openxmlformats.org/officeDocument/2006/relationships" xmlns:p="http://schemas.openxmlformats.org/presentationml/2006/main">
  <p:tag name="DVSHAPEID" val="OzoLIq9ekZYpNvWBIDYgUS"/>
</p:tagLst>
</file>

<file path=ppt/tags/tag1206.xml><?xml version="1.0" encoding="utf-8"?>
<p:tagLst xmlns:a="http://schemas.openxmlformats.org/drawingml/2006/main" xmlns:r="http://schemas.openxmlformats.org/officeDocument/2006/relationships" xmlns:p="http://schemas.openxmlformats.org/presentationml/2006/main">
  <p:tag name="DVSHAPEID" val="lYH3O3jIYuLwzbptNNp3Aj"/>
</p:tagLst>
</file>

<file path=ppt/tags/tag1207.xml><?xml version="1.0" encoding="utf-8"?>
<p:tagLst xmlns:a="http://schemas.openxmlformats.org/drawingml/2006/main" xmlns:r="http://schemas.openxmlformats.org/officeDocument/2006/relationships" xmlns:p="http://schemas.openxmlformats.org/presentationml/2006/main">
  <p:tag name="DVSHAPEID" val="C4G8J4tRTQH0NDLmEbIBkc"/>
</p:tagLst>
</file>

<file path=ppt/tags/tag1208.xml><?xml version="1.0" encoding="utf-8"?>
<p:tagLst xmlns:a="http://schemas.openxmlformats.org/drawingml/2006/main" xmlns:r="http://schemas.openxmlformats.org/officeDocument/2006/relationships" xmlns:p="http://schemas.openxmlformats.org/presentationml/2006/main">
  <p:tag name="DVSECTIONID" val="UbrGTnKnDtAfgItluWHejb"/>
</p:tagLst>
</file>

<file path=ppt/tags/tag1209.xml><?xml version="1.0" encoding="utf-8"?>
<p:tagLst xmlns:a="http://schemas.openxmlformats.org/drawingml/2006/main" xmlns:r="http://schemas.openxmlformats.org/officeDocument/2006/relationships" xmlns:p="http://schemas.openxmlformats.org/presentationml/2006/main">
  <p:tag name="DVSHAPEID" val="6Li7ZXRtlcBlmBJA6ssHuT"/>
</p:tagLst>
</file>

<file path=ppt/tags/tag121.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1210.xml><?xml version="1.0" encoding="utf-8"?>
<p:tagLst xmlns:a="http://schemas.openxmlformats.org/drawingml/2006/main" xmlns:r="http://schemas.openxmlformats.org/officeDocument/2006/relationships" xmlns:p="http://schemas.openxmlformats.org/presentationml/2006/main">
  <p:tag name="DVSHAPEID" val="2VPRJIwB8l0VtDtAqcnQEM"/>
</p:tagLst>
</file>

<file path=ppt/tags/tag1211.xml><?xml version="1.0" encoding="utf-8"?>
<p:tagLst xmlns:a="http://schemas.openxmlformats.org/drawingml/2006/main" xmlns:r="http://schemas.openxmlformats.org/officeDocument/2006/relationships" xmlns:p="http://schemas.openxmlformats.org/presentationml/2006/main">
  <p:tag name="DVSHAPEID" val="Os8lS8wwNcncImi7d8XJ3g"/>
</p:tagLst>
</file>

<file path=ppt/tags/tag1212.xml><?xml version="1.0" encoding="utf-8"?>
<p:tagLst xmlns:a="http://schemas.openxmlformats.org/drawingml/2006/main" xmlns:r="http://schemas.openxmlformats.org/officeDocument/2006/relationships" xmlns:p="http://schemas.openxmlformats.org/presentationml/2006/main">
  <p:tag name="DVSHAPEID" val="lq856w1gkDfg7nJoQn4CxO"/>
</p:tagLst>
</file>

<file path=ppt/tags/tag1213.xml><?xml version="1.0" encoding="utf-8"?>
<p:tagLst xmlns:a="http://schemas.openxmlformats.org/drawingml/2006/main" xmlns:r="http://schemas.openxmlformats.org/officeDocument/2006/relationships" xmlns:p="http://schemas.openxmlformats.org/presentationml/2006/main">
  <p:tag name="DVSHAPEID" val="xhU7hjYeSUIx7IdM10vwRK"/>
</p:tagLst>
</file>

<file path=ppt/tags/tag1214.xml><?xml version="1.0" encoding="utf-8"?>
<p:tagLst xmlns:a="http://schemas.openxmlformats.org/drawingml/2006/main" xmlns:r="http://schemas.openxmlformats.org/officeDocument/2006/relationships" xmlns:p="http://schemas.openxmlformats.org/presentationml/2006/main">
  <p:tag name="DVSHAPEID" val="WseVoPiAErIwTRaZeHh6Kk"/>
</p:tagLst>
</file>

<file path=ppt/tags/tag1215.xml><?xml version="1.0" encoding="utf-8"?>
<p:tagLst xmlns:a="http://schemas.openxmlformats.org/drawingml/2006/main" xmlns:r="http://schemas.openxmlformats.org/officeDocument/2006/relationships" xmlns:p="http://schemas.openxmlformats.org/presentationml/2006/main">
  <p:tag name="DVSECTIONID" val="SH27DSM5cVmDQR4yp2ejsm"/>
</p:tagLst>
</file>

<file path=ppt/tags/tag1216.xml><?xml version="1.0" encoding="utf-8"?>
<p:tagLst xmlns:a="http://schemas.openxmlformats.org/drawingml/2006/main" xmlns:r="http://schemas.openxmlformats.org/officeDocument/2006/relationships" xmlns:p="http://schemas.openxmlformats.org/presentationml/2006/main">
  <p:tag name="DVSHAPEID" val="N2Sfu48hNdoH6nwLK5WmDE"/>
</p:tagLst>
</file>

<file path=ppt/tags/tag1217.xml><?xml version="1.0" encoding="utf-8"?>
<p:tagLst xmlns:a="http://schemas.openxmlformats.org/drawingml/2006/main" xmlns:r="http://schemas.openxmlformats.org/officeDocument/2006/relationships" xmlns:p="http://schemas.openxmlformats.org/presentationml/2006/main">
  <p:tag name="DVSHAPEID" val="4OwoIQ8DV89p66zAiEHcT9"/>
</p:tagLst>
</file>

<file path=ppt/tags/tag1218.xml><?xml version="1.0" encoding="utf-8"?>
<p:tagLst xmlns:a="http://schemas.openxmlformats.org/drawingml/2006/main" xmlns:r="http://schemas.openxmlformats.org/officeDocument/2006/relationships" xmlns:p="http://schemas.openxmlformats.org/presentationml/2006/main">
  <p:tag name="DVSHAPEID" val="O7KPLKhCoI79X4J5li8ahg"/>
</p:tagLst>
</file>

<file path=ppt/tags/tag1219.xml><?xml version="1.0" encoding="utf-8"?>
<p:tagLst xmlns:a="http://schemas.openxmlformats.org/drawingml/2006/main" xmlns:r="http://schemas.openxmlformats.org/officeDocument/2006/relationships" xmlns:p="http://schemas.openxmlformats.org/presentationml/2006/main">
  <p:tag name="DVSHAPEID" val="yGhpc9NiEqKVZoES4oljKq"/>
</p:tagLst>
</file>

<file path=ppt/tags/tag122.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1220.xml><?xml version="1.0" encoding="utf-8"?>
<p:tagLst xmlns:a="http://schemas.openxmlformats.org/drawingml/2006/main" xmlns:r="http://schemas.openxmlformats.org/officeDocument/2006/relationships" xmlns:p="http://schemas.openxmlformats.org/presentationml/2006/main">
  <p:tag name="DVSHAPEID" val="iW9vRcip4IRyz4yly7P53G"/>
</p:tagLst>
</file>

<file path=ppt/tags/tag1221.xml><?xml version="1.0" encoding="utf-8"?>
<p:tagLst xmlns:a="http://schemas.openxmlformats.org/drawingml/2006/main" xmlns:r="http://schemas.openxmlformats.org/officeDocument/2006/relationships" xmlns:p="http://schemas.openxmlformats.org/presentationml/2006/main">
  <p:tag name="DVSECTIONID" val="8Ato8hfJ5Yjeq4YQn0zkPK"/>
</p:tagLst>
</file>

<file path=ppt/tags/tag1222.xml><?xml version="1.0" encoding="utf-8"?>
<p:tagLst xmlns:a="http://schemas.openxmlformats.org/drawingml/2006/main" xmlns:r="http://schemas.openxmlformats.org/officeDocument/2006/relationships" xmlns:p="http://schemas.openxmlformats.org/presentationml/2006/main">
  <p:tag name="DVSHAPEID" val="yzf0b3m470WNksSlU9Wigh"/>
</p:tagLst>
</file>

<file path=ppt/tags/tag1223.xml><?xml version="1.0" encoding="utf-8"?>
<p:tagLst xmlns:a="http://schemas.openxmlformats.org/drawingml/2006/main" xmlns:r="http://schemas.openxmlformats.org/officeDocument/2006/relationships" xmlns:p="http://schemas.openxmlformats.org/presentationml/2006/main">
  <p:tag name="DVSHAPEID" val="PAPmB1LNfLZCTEFnDfdAkI"/>
</p:tagLst>
</file>

<file path=ppt/tags/tag1224.xml><?xml version="1.0" encoding="utf-8"?>
<p:tagLst xmlns:a="http://schemas.openxmlformats.org/drawingml/2006/main" xmlns:r="http://schemas.openxmlformats.org/officeDocument/2006/relationships" xmlns:p="http://schemas.openxmlformats.org/presentationml/2006/main">
  <p:tag name="DVSHAPEID" val="A5wI7SM8as4gKFbPrkijLb"/>
</p:tagLst>
</file>

<file path=ppt/tags/tag1225.xml><?xml version="1.0" encoding="utf-8"?>
<p:tagLst xmlns:a="http://schemas.openxmlformats.org/drawingml/2006/main" xmlns:r="http://schemas.openxmlformats.org/officeDocument/2006/relationships" xmlns:p="http://schemas.openxmlformats.org/presentationml/2006/main">
  <p:tag name="DVSHAPEID" val="OIyeGxwG4GW6ZJPTUS07Bx"/>
</p:tagLst>
</file>

<file path=ppt/tags/tag1226.xml><?xml version="1.0" encoding="utf-8"?>
<p:tagLst xmlns:a="http://schemas.openxmlformats.org/drawingml/2006/main" xmlns:r="http://schemas.openxmlformats.org/officeDocument/2006/relationships" xmlns:p="http://schemas.openxmlformats.org/presentationml/2006/main">
  <p:tag name="DVSHAPEID" val="xCTZbONTh0WpgO9ScfBtno"/>
</p:tagLst>
</file>

<file path=ppt/tags/tag1227.xml><?xml version="1.0" encoding="utf-8"?>
<p:tagLst xmlns:a="http://schemas.openxmlformats.org/drawingml/2006/main" xmlns:r="http://schemas.openxmlformats.org/officeDocument/2006/relationships" xmlns:p="http://schemas.openxmlformats.org/presentationml/2006/main">
  <p:tag name="DVSHAPEID" val="kDGs0xppiEzhaVkGlITboW"/>
</p:tagLst>
</file>

<file path=ppt/tags/tag1228.xml><?xml version="1.0" encoding="utf-8"?>
<p:tagLst xmlns:a="http://schemas.openxmlformats.org/drawingml/2006/main" xmlns:r="http://schemas.openxmlformats.org/officeDocument/2006/relationships" xmlns:p="http://schemas.openxmlformats.org/presentationml/2006/main">
  <p:tag name="DVSECTIONID" val="LCXidAdH7iD4fQKVyQagmv"/>
</p:tagLst>
</file>

<file path=ppt/tags/tag1229.xml><?xml version="1.0" encoding="utf-8"?>
<p:tagLst xmlns:a="http://schemas.openxmlformats.org/drawingml/2006/main" xmlns:r="http://schemas.openxmlformats.org/officeDocument/2006/relationships" xmlns:p="http://schemas.openxmlformats.org/presentationml/2006/main">
  <p:tag name="DVSHAPEID" val="aOm7bnD2Q12pOMprYwPMRL"/>
</p:tagLst>
</file>

<file path=ppt/tags/tag123.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1230.xml><?xml version="1.0" encoding="utf-8"?>
<p:tagLst xmlns:a="http://schemas.openxmlformats.org/drawingml/2006/main" xmlns:r="http://schemas.openxmlformats.org/officeDocument/2006/relationships" xmlns:p="http://schemas.openxmlformats.org/presentationml/2006/main">
  <p:tag name="DVSHAPEID" val="Qk0gbOLR1HghwfKSy5NzLi"/>
</p:tagLst>
</file>

<file path=ppt/tags/tag1231.xml><?xml version="1.0" encoding="utf-8"?>
<p:tagLst xmlns:a="http://schemas.openxmlformats.org/drawingml/2006/main" xmlns:r="http://schemas.openxmlformats.org/officeDocument/2006/relationships" xmlns:p="http://schemas.openxmlformats.org/presentationml/2006/main">
  <p:tag name="DVSECTIONID" val="ItGYEw97hIRZvTi1d7X66J"/>
</p:tagLst>
</file>

<file path=ppt/tags/tag1232.xml><?xml version="1.0" encoding="utf-8"?>
<p:tagLst xmlns:a="http://schemas.openxmlformats.org/drawingml/2006/main" xmlns:r="http://schemas.openxmlformats.org/officeDocument/2006/relationships" xmlns:p="http://schemas.openxmlformats.org/presentationml/2006/main">
  <p:tag name="DVSHAPEID" val="n3rPUcvqQEipX26UcOgZ0l"/>
</p:tagLst>
</file>

<file path=ppt/tags/tag1233.xml><?xml version="1.0" encoding="utf-8"?>
<p:tagLst xmlns:a="http://schemas.openxmlformats.org/drawingml/2006/main" xmlns:r="http://schemas.openxmlformats.org/officeDocument/2006/relationships" xmlns:p="http://schemas.openxmlformats.org/presentationml/2006/main">
  <p:tag name="DVSHAPEID" val="8xf9G5XJZhZyWXOmUzlAQC"/>
</p:tagLst>
</file>

<file path=ppt/tags/tag1234.xml><?xml version="1.0" encoding="utf-8"?>
<p:tagLst xmlns:a="http://schemas.openxmlformats.org/drawingml/2006/main" xmlns:r="http://schemas.openxmlformats.org/officeDocument/2006/relationships" xmlns:p="http://schemas.openxmlformats.org/presentationml/2006/main">
  <p:tag name="DVSHAPEID" val="Y6hIMDTYjMh2VUzKvpt6F0"/>
</p:tagLst>
</file>

<file path=ppt/tags/tag1235.xml><?xml version="1.0" encoding="utf-8"?>
<p:tagLst xmlns:a="http://schemas.openxmlformats.org/drawingml/2006/main" xmlns:r="http://schemas.openxmlformats.org/officeDocument/2006/relationships" xmlns:p="http://schemas.openxmlformats.org/presentationml/2006/main">
  <p:tag name="DVSHAPEID" val="qo596PUHDquvy8SYjjQ0Yc"/>
</p:tagLst>
</file>

<file path=ppt/tags/tag1236.xml><?xml version="1.0" encoding="utf-8"?>
<p:tagLst xmlns:a="http://schemas.openxmlformats.org/drawingml/2006/main" xmlns:r="http://schemas.openxmlformats.org/officeDocument/2006/relationships" xmlns:p="http://schemas.openxmlformats.org/presentationml/2006/main">
  <p:tag name="DVSHAPEID" val="hU1UN93W7KXXGSCCx44B9Q"/>
</p:tagLst>
</file>

<file path=ppt/tags/tag1237.xml><?xml version="1.0" encoding="utf-8"?>
<p:tagLst xmlns:a="http://schemas.openxmlformats.org/drawingml/2006/main" xmlns:r="http://schemas.openxmlformats.org/officeDocument/2006/relationships" xmlns:p="http://schemas.openxmlformats.org/presentationml/2006/main">
  <p:tag name="DVSHAPEID" val="xqlqSx59gE2e7a7c1LEHiK"/>
</p:tagLst>
</file>

<file path=ppt/tags/tag1238.xml><?xml version="1.0" encoding="utf-8"?>
<p:tagLst xmlns:a="http://schemas.openxmlformats.org/drawingml/2006/main" xmlns:r="http://schemas.openxmlformats.org/officeDocument/2006/relationships" xmlns:p="http://schemas.openxmlformats.org/presentationml/2006/main">
  <p:tag name="DVSHAPEID" val="xBsZmGMMWn3qnByngvQXui"/>
</p:tagLst>
</file>

<file path=ppt/tags/tag1239.xml><?xml version="1.0" encoding="utf-8"?>
<p:tagLst xmlns:a="http://schemas.openxmlformats.org/drawingml/2006/main" xmlns:r="http://schemas.openxmlformats.org/officeDocument/2006/relationships" xmlns:p="http://schemas.openxmlformats.org/presentationml/2006/main">
  <p:tag name="DVSECTIONID" val="m8cj1AjhLnofUuCeWHyZ0U"/>
</p:tagLst>
</file>

<file path=ppt/tags/tag124.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1240.xml><?xml version="1.0" encoding="utf-8"?>
<p:tagLst xmlns:a="http://schemas.openxmlformats.org/drawingml/2006/main" xmlns:r="http://schemas.openxmlformats.org/officeDocument/2006/relationships" xmlns:p="http://schemas.openxmlformats.org/presentationml/2006/main">
  <p:tag name="DVSHAPEID" val="VsLrvl2jXrxNSKXTbonuIE"/>
</p:tagLst>
</file>

<file path=ppt/tags/tag1241.xml><?xml version="1.0" encoding="utf-8"?>
<p:tagLst xmlns:a="http://schemas.openxmlformats.org/drawingml/2006/main" xmlns:r="http://schemas.openxmlformats.org/officeDocument/2006/relationships" xmlns:p="http://schemas.openxmlformats.org/presentationml/2006/main">
  <p:tag name="DVSHAPEID" val="aGNvDEu8QlffF0eUbqJDqB"/>
</p:tagLst>
</file>

<file path=ppt/tags/tag1242.xml><?xml version="1.0" encoding="utf-8"?>
<p:tagLst xmlns:a="http://schemas.openxmlformats.org/drawingml/2006/main" xmlns:r="http://schemas.openxmlformats.org/officeDocument/2006/relationships" xmlns:p="http://schemas.openxmlformats.org/presentationml/2006/main">
  <p:tag name="DVSHAPEID" val="SzJOpnksA0Agh4DZHnOOBc"/>
</p:tagLst>
</file>

<file path=ppt/tags/tag1243.xml><?xml version="1.0" encoding="utf-8"?>
<p:tagLst xmlns:a="http://schemas.openxmlformats.org/drawingml/2006/main" xmlns:r="http://schemas.openxmlformats.org/officeDocument/2006/relationships" xmlns:p="http://schemas.openxmlformats.org/presentationml/2006/main">
  <p:tag name="DVSHAPEID" val="xD4XFgdWK4ezOeLPf7OoLf"/>
</p:tagLst>
</file>

<file path=ppt/tags/tag1244.xml><?xml version="1.0" encoding="utf-8"?>
<p:tagLst xmlns:a="http://schemas.openxmlformats.org/drawingml/2006/main" xmlns:r="http://schemas.openxmlformats.org/officeDocument/2006/relationships" xmlns:p="http://schemas.openxmlformats.org/presentationml/2006/main">
  <p:tag name="DVSECTIONID" val="dflQCxC2ifpZ6xMluzN0Wt"/>
</p:tagLst>
</file>

<file path=ppt/tags/tag1245.xml><?xml version="1.0" encoding="utf-8"?>
<p:tagLst xmlns:a="http://schemas.openxmlformats.org/drawingml/2006/main" xmlns:r="http://schemas.openxmlformats.org/officeDocument/2006/relationships" xmlns:p="http://schemas.openxmlformats.org/presentationml/2006/main">
  <p:tag name="DVSHAPEID" val="EoI9gbJmOC0F16JsH3eDfv"/>
</p:tagLst>
</file>

<file path=ppt/tags/tag1246.xml><?xml version="1.0" encoding="utf-8"?>
<p:tagLst xmlns:a="http://schemas.openxmlformats.org/drawingml/2006/main" xmlns:r="http://schemas.openxmlformats.org/officeDocument/2006/relationships" xmlns:p="http://schemas.openxmlformats.org/presentationml/2006/main">
  <p:tag name="DVSHAPEID" val="2IfpeS8GZcrhYFev01dnfC"/>
</p:tagLst>
</file>

<file path=ppt/tags/tag1247.xml><?xml version="1.0" encoding="utf-8"?>
<p:tagLst xmlns:a="http://schemas.openxmlformats.org/drawingml/2006/main" xmlns:r="http://schemas.openxmlformats.org/officeDocument/2006/relationships" xmlns:p="http://schemas.openxmlformats.org/presentationml/2006/main">
  <p:tag name="DVSHAPEID" val="z8cE5MpL97Z8m0UQXRe8CN"/>
</p:tagLst>
</file>

<file path=ppt/tags/tag1248.xml><?xml version="1.0" encoding="utf-8"?>
<p:tagLst xmlns:a="http://schemas.openxmlformats.org/drawingml/2006/main" xmlns:r="http://schemas.openxmlformats.org/officeDocument/2006/relationships" xmlns:p="http://schemas.openxmlformats.org/presentationml/2006/main">
  <p:tag name="DVSHAPEID" val="eJ73ec2dqSgp97dzMlge3j"/>
</p:tagLst>
</file>

<file path=ppt/tags/tag1249.xml><?xml version="1.0" encoding="utf-8"?>
<p:tagLst xmlns:a="http://schemas.openxmlformats.org/drawingml/2006/main" xmlns:r="http://schemas.openxmlformats.org/officeDocument/2006/relationships" xmlns:p="http://schemas.openxmlformats.org/presentationml/2006/main">
  <p:tag name="DVSECTIONID" val="BfZOoYbgy6IrVWXbXMEI49"/>
</p:tagLst>
</file>

<file path=ppt/tags/tag125.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1250.xml><?xml version="1.0" encoding="utf-8"?>
<p:tagLst xmlns:a="http://schemas.openxmlformats.org/drawingml/2006/main" xmlns:r="http://schemas.openxmlformats.org/officeDocument/2006/relationships" xmlns:p="http://schemas.openxmlformats.org/presentationml/2006/main">
  <p:tag name="DVSHAPEID" val="iQjdB93l970LTsx1ydIWH7"/>
</p:tagLst>
</file>

<file path=ppt/tags/tag1251.xml><?xml version="1.0" encoding="utf-8"?>
<p:tagLst xmlns:a="http://schemas.openxmlformats.org/drawingml/2006/main" xmlns:r="http://schemas.openxmlformats.org/officeDocument/2006/relationships" xmlns:p="http://schemas.openxmlformats.org/presentationml/2006/main">
  <p:tag name="DVSHAPEID" val="SWRMCo4TRoJVrhK0BT94J8"/>
</p:tagLst>
</file>

<file path=ppt/tags/tag1252.xml><?xml version="1.0" encoding="utf-8"?>
<p:tagLst xmlns:a="http://schemas.openxmlformats.org/drawingml/2006/main" xmlns:r="http://schemas.openxmlformats.org/officeDocument/2006/relationships" xmlns:p="http://schemas.openxmlformats.org/presentationml/2006/main">
  <p:tag name="DVSHAPEID" val="pndL2KN3v7BaYmmOwFgggB"/>
</p:tagLst>
</file>

<file path=ppt/tags/tag1253.xml><?xml version="1.0" encoding="utf-8"?>
<p:tagLst xmlns:a="http://schemas.openxmlformats.org/drawingml/2006/main" xmlns:r="http://schemas.openxmlformats.org/officeDocument/2006/relationships" xmlns:p="http://schemas.openxmlformats.org/presentationml/2006/main">
  <p:tag name="DVSHAPEID" val="2Y0ghxCPMDoJwtzRmj5OSC"/>
</p:tagLst>
</file>

<file path=ppt/tags/tag1254.xml><?xml version="1.0" encoding="utf-8"?>
<p:tagLst xmlns:a="http://schemas.openxmlformats.org/drawingml/2006/main" xmlns:r="http://schemas.openxmlformats.org/officeDocument/2006/relationships" xmlns:p="http://schemas.openxmlformats.org/presentationml/2006/main">
  <p:tag name="DVSHAPEID" val="jhinDMmtNtSNleLLtfqGkY"/>
</p:tagLst>
</file>

<file path=ppt/tags/tag1255.xml><?xml version="1.0" encoding="utf-8"?>
<p:tagLst xmlns:a="http://schemas.openxmlformats.org/drawingml/2006/main" xmlns:r="http://schemas.openxmlformats.org/officeDocument/2006/relationships" xmlns:p="http://schemas.openxmlformats.org/presentationml/2006/main">
  <p:tag name="DVSHAPEID" val="MePTfFjWarJpFIXTTPsjPV"/>
</p:tagLst>
</file>

<file path=ppt/tags/tag1256.xml><?xml version="1.0" encoding="utf-8"?>
<p:tagLst xmlns:a="http://schemas.openxmlformats.org/drawingml/2006/main" xmlns:r="http://schemas.openxmlformats.org/officeDocument/2006/relationships" xmlns:p="http://schemas.openxmlformats.org/presentationml/2006/main">
  <p:tag name="DVSECTIONID" val="QVn5sBcZcZYJE6RO8ER2Gi"/>
</p:tagLst>
</file>

<file path=ppt/tags/tag1257.xml><?xml version="1.0" encoding="utf-8"?>
<p:tagLst xmlns:a="http://schemas.openxmlformats.org/drawingml/2006/main" xmlns:r="http://schemas.openxmlformats.org/officeDocument/2006/relationships" xmlns:p="http://schemas.openxmlformats.org/presentationml/2006/main">
  <p:tag name="DVSHAPEID" val="RI8k5AQQnbhlv3xKwGaQjq"/>
</p:tagLst>
</file>

<file path=ppt/tags/tag1258.xml><?xml version="1.0" encoding="utf-8"?>
<p:tagLst xmlns:a="http://schemas.openxmlformats.org/drawingml/2006/main" xmlns:r="http://schemas.openxmlformats.org/officeDocument/2006/relationships" xmlns:p="http://schemas.openxmlformats.org/presentationml/2006/main">
  <p:tag name="DVSHAPEID" val="4Vy2OAlAe18Rn6KUzI6j3y"/>
</p:tagLst>
</file>

<file path=ppt/tags/tag1259.xml><?xml version="1.0" encoding="utf-8"?>
<p:tagLst xmlns:a="http://schemas.openxmlformats.org/drawingml/2006/main" xmlns:r="http://schemas.openxmlformats.org/officeDocument/2006/relationships" xmlns:p="http://schemas.openxmlformats.org/presentationml/2006/main">
  <p:tag name="DVSHAPEID" val="7kdTl9jM8ZBqEcL3LfvMXg"/>
</p:tagLst>
</file>

<file path=ppt/tags/tag126.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1260.xml><?xml version="1.0" encoding="utf-8"?>
<p:tagLst xmlns:a="http://schemas.openxmlformats.org/drawingml/2006/main" xmlns:r="http://schemas.openxmlformats.org/officeDocument/2006/relationships" xmlns:p="http://schemas.openxmlformats.org/presentationml/2006/main">
  <p:tag name="DVSHAPEID" val="dDGrZB6rJZmwNeOUechrS8"/>
</p:tagLst>
</file>

<file path=ppt/tags/tag1261.xml><?xml version="1.0" encoding="utf-8"?>
<p:tagLst xmlns:a="http://schemas.openxmlformats.org/drawingml/2006/main" xmlns:r="http://schemas.openxmlformats.org/officeDocument/2006/relationships" xmlns:p="http://schemas.openxmlformats.org/presentationml/2006/main">
  <p:tag name="DVSHAPEID" val="fWsy9wWQOgAR7zdU9HFGfC"/>
</p:tagLst>
</file>

<file path=ppt/tags/tag1262.xml><?xml version="1.0" encoding="utf-8"?>
<p:tagLst xmlns:a="http://schemas.openxmlformats.org/drawingml/2006/main" xmlns:r="http://schemas.openxmlformats.org/officeDocument/2006/relationships" xmlns:p="http://schemas.openxmlformats.org/presentationml/2006/main">
  <p:tag name="DVSECTIONID" val="gFBPnjC0mdoro4rjvz4zUJ"/>
</p:tagLst>
</file>

<file path=ppt/tags/tag1263.xml><?xml version="1.0" encoding="utf-8"?>
<p:tagLst xmlns:a="http://schemas.openxmlformats.org/drawingml/2006/main" xmlns:r="http://schemas.openxmlformats.org/officeDocument/2006/relationships" xmlns:p="http://schemas.openxmlformats.org/presentationml/2006/main">
  <p:tag name="DVSHAPEID" val="48oxeR0jvvn4oKYrszuTb5"/>
</p:tagLst>
</file>

<file path=ppt/tags/tag1264.xml><?xml version="1.0" encoding="utf-8"?>
<p:tagLst xmlns:a="http://schemas.openxmlformats.org/drawingml/2006/main" xmlns:r="http://schemas.openxmlformats.org/officeDocument/2006/relationships" xmlns:p="http://schemas.openxmlformats.org/presentationml/2006/main">
  <p:tag name="DVSHAPEID" val="VW7fHk2AMbTDSj9Ci5QvL4"/>
</p:tagLst>
</file>

<file path=ppt/tags/tag1265.xml><?xml version="1.0" encoding="utf-8"?>
<p:tagLst xmlns:a="http://schemas.openxmlformats.org/drawingml/2006/main" xmlns:r="http://schemas.openxmlformats.org/officeDocument/2006/relationships" xmlns:p="http://schemas.openxmlformats.org/presentationml/2006/main">
  <p:tag name="DVSHAPEID" val="t2bsVHe5cmqYcspY9GgUJb"/>
</p:tagLst>
</file>

<file path=ppt/tags/tag1266.xml><?xml version="1.0" encoding="utf-8"?>
<p:tagLst xmlns:a="http://schemas.openxmlformats.org/drawingml/2006/main" xmlns:r="http://schemas.openxmlformats.org/officeDocument/2006/relationships" xmlns:p="http://schemas.openxmlformats.org/presentationml/2006/main">
  <p:tag name="DVSHAPEID" val="aLSEiQhp2GkQs44eplmGZx"/>
</p:tagLst>
</file>

<file path=ppt/tags/tag1267.xml><?xml version="1.0" encoding="utf-8"?>
<p:tagLst xmlns:a="http://schemas.openxmlformats.org/drawingml/2006/main" xmlns:r="http://schemas.openxmlformats.org/officeDocument/2006/relationships" xmlns:p="http://schemas.openxmlformats.org/presentationml/2006/main">
  <p:tag name="DVSHAPEID" val="cT7GcjVafQliSpAgpnONjK"/>
</p:tagLst>
</file>

<file path=ppt/tags/tag1268.xml><?xml version="1.0" encoding="utf-8"?>
<p:tagLst xmlns:a="http://schemas.openxmlformats.org/drawingml/2006/main" xmlns:r="http://schemas.openxmlformats.org/officeDocument/2006/relationships" xmlns:p="http://schemas.openxmlformats.org/presentationml/2006/main">
  <p:tag name="DVSHAPEID" val="El0kUVgUy3bDzYxBEYtSrt"/>
</p:tagLst>
</file>

<file path=ppt/tags/tag1269.xml><?xml version="1.0" encoding="utf-8"?>
<p:tagLst xmlns:a="http://schemas.openxmlformats.org/drawingml/2006/main" xmlns:r="http://schemas.openxmlformats.org/officeDocument/2006/relationships" xmlns:p="http://schemas.openxmlformats.org/presentationml/2006/main">
  <p:tag name="DVSHAPEID" val="vacED8VYScdrfLGRo0Tkih"/>
</p:tagLst>
</file>

<file path=ppt/tags/tag127.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1270.xml><?xml version="1.0" encoding="utf-8"?>
<p:tagLst xmlns:a="http://schemas.openxmlformats.org/drawingml/2006/main" xmlns:r="http://schemas.openxmlformats.org/officeDocument/2006/relationships" xmlns:p="http://schemas.openxmlformats.org/presentationml/2006/main">
  <p:tag name="DVSHAPEID" val="6ePCIOJPjqjbQP7fh7ZAbZ"/>
</p:tagLst>
</file>

<file path=ppt/tags/tag1271.xml><?xml version="1.0" encoding="utf-8"?>
<p:tagLst xmlns:a="http://schemas.openxmlformats.org/drawingml/2006/main" xmlns:r="http://schemas.openxmlformats.org/officeDocument/2006/relationships" xmlns:p="http://schemas.openxmlformats.org/presentationml/2006/main">
  <p:tag name="DVSHAPEID" val="p8IMUMztZ6ad3YO1q7e2SN"/>
</p:tagLst>
</file>

<file path=ppt/tags/tag1272.xml><?xml version="1.0" encoding="utf-8"?>
<p:tagLst xmlns:a="http://schemas.openxmlformats.org/drawingml/2006/main" xmlns:r="http://schemas.openxmlformats.org/officeDocument/2006/relationships" xmlns:p="http://schemas.openxmlformats.org/presentationml/2006/main">
  <p:tag name="DVSHAPEID" val="74UQJ8ILkH67OHTWTWgQrd"/>
</p:tagLst>
</file>

<file path=ppt/tags/tag1273.xml><?xml version="1.0" encoding="utf-8"?>
<p:tagLst xmlns:a="http://schemas.openxmlformats.org/drawingml/2006/main" xmlns:r="http://schemas.openxmlformats.org/officeDocument/2006/relationships" xmlns:p="http://schemas.openxmlformats.org/presentationml/2006/main">
  <p:tag name="DVSHAPEID" val="0CL9rgHSl96C0ER32qKdLs"/>
</p:tagLst>
</file>

<file path=ppt/tags/tag1274.xml><?xml version="1.0" encoding="utf-8"?>
<p:tagLst xmlns:a="http://schemas.openxmlformats.org/drawingml/2006/main" xmlns:r="http://schemas.openxmlformats.org/officeDocument/2006/relationships" xmlns:p="http://schemas.openxmlformats.org/presentationml/2006/main">
  <p:tag name="DVSHAPEID" val="7W978tdhL1lU4i4AHs4smX"/>
</p:tagLst>
</file>

<file path=ppt/tags/tag1275.xml><?xml version="1.0" encoding="utf-8"?>
<p:tagLst xmlns:a="http://schemas.openxmlformats.org/drawingml/2006/main" xmlns:r="http://schemas.openxmlformats.org/officeDocument/2006/relationships" xmlns:p="http://schemas.openxmlformats.org/presentationml/2006/main">
  <p:tag name="DVSECTIONID" val="sbiRj8E0Q2syEHtDdSnbDK"/>
</p:tagLst>
</file>

<file path=ppt/tags/tag1276.xml><?xml version="1.0" encoding="utf-8"?>
<p:tagLst xmlns:a="http://schemas.openxmlformats.org/drawingml/2006/main" xmlns:r="http://schemas.openxmlformats.org/officeDocument/2006/relationships" xmlns:p="http://schemas.openxmlformats.org/presentationml/2006/main">
  <p:tag name="DVSHAPEID" val="0cHf5QUP6erxvP0j8dF3n4"/>
</p:tagLst>
</file>

<file path=ppt/tags/tag1277.xml><?xml version="1.0" encoding="utf-8"?>
<p:tagLst xmlns:a="http://schemas.openxmlformats.org/drawingml/2006/main" xmlns:r="http://schemas.openxmlformats.org/officeDocument/2006/relationships" xmlns:p="http://schemas.openxmlformats.org/presentationml/2006/main">
  <p:tag name="DVSHAPEID" val="h6zzYsJi8j69WWqTonnWV6"/>
</p:tagLst>
</file>

<file path=ppt/tags/tag1278.xml><?xml version="1.0" encoding="utf-8"?>
<p:tagLst xmlns:a="http://schemas.openxmlformats.org/drawingml/2006/main" xmlns:r="http://schemas.openxmlformats.org/officeDocument/2006/relationships" xmlns:p="http://schemas.openxmlformats.org/presentationml/2006/main">
  <p:tag name="DVSHAPEID" val="txMfznkQNiAVVAFvRs6N57"/>
</p:tagLst>
</file>

<file path=ppt/tags/tag1279.xml><?xml version="1.0" encoding="utf-8"?>
<p:tagLst xmlns:a="http://schemas.openxmlformats.org/drawingml/2006/main" xmlns:r="http://schemas.openxmlformats.org/officeDocument/2006/relationships" xmlns:p="http://schemas.openxmlformats.org/presentationml/2006/main">
  <p:tag name="DVSHAPEID" val="qmS3TeOhFr9aC2NJSlYivN"/>
</p:tagLst>
</file>

<file path=ppt/tags/tag128.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1280.xml><?xml version="1.0" encoding="utf-8"?>
<p:tagLst xmlns:a="http://schemas.openxmlformats.org/drawingml/2006/main" xmlns:r="http://schemas.openxmlformats.org/officeDocument/2006/relationships" xmlns:p="http://schemas.openxmlformats.org/presentationml/2006/main">
  <p:tag name="DVSHAPEID" val="z01PdTwVP81l6pmwt52vD8"/>
</p:tagLst>
</file>

<file path=ppt/tags/tag1281.xml><?xml version="1.0" encoding="utf-8"?>
<p:tagLst xmlns:a="http://schemas.openxmlformats.org/drawingml/2006/main" xmlns:r="http://schemas.openxmlformats.org/officeDocument/2006/relationships" xmlns:p="http://schemas.openxmlformats.org/presentationml/2006/main">
  <p:tag name="DVSHAPEID" val="MKYDI8zKPNBCMR141VLKB0"/>
</p:tagLst>
</file>

<file path=ppt/tags/tag1282.xml><?xml version="1.0" encoding="utf-8"?>
<p:tagLst xmlns:a="http://schemas.openxmlformats.org/drawingml/2006/main" xmlns:r="http://schemas.openxmlformats.org/officeDocument/2006/relationships" xmlns:p="http://schemas.openxmlformats.org/presentationml/2006/main">
  <p:tag name="DVSHAPEID" val="9hVnmmSSg0aqehQAanm5id"/>
</p:tagLst>
</file>

<file path=ppt/tags/tag1283.xml><?xml version="1.0" encoding="utf-8"?>
<p:tagLst xmlns:a="http://schemas.openxmlformats.org/drawingml/2006/main" xmlns:r="http://schemas.openxmlformats.org/officeDocument/2006/relationships" xmlns:p="http://schemas.openxmlformats.org/presentationml/2006/main">
  <p:tag name="DVSHAPEID" val="JtCuuo36KSxLBHHlLdSWxB"/>
</p:tagLst>
</file>

<file path=ppt/tags/tag1284.xml><?xml version="1.0" encoding="utf-8"?>
<p:tagLst xmlns:a="http://schemas.openxmlformats.org/drawingml/2006/main" xmlns:r="http://schemas.openxmlformats.org/officeDocument/2006/relationships" xmlns:p="http://schemas.openxmlformats.org/presentationml/2006/main">
  <p:tag name="DVSHAPEID" val="smDKerLnovIVxrKRStP9fi"/>
</p:tagLst>
</file>

<file path=ppt/tags/tag1285.xml><?xml version="1.0" encoding="utf-8"?>
<p:tagLst xmlns:a="http://schemas.openxmlformats.org/drawingml/2006/main" xmlns:r="http://schemas.openxmlformats.org/officeDocument/2006/relationships" xmlns:p="http://schemas.openxmlformats.org/presentationml/2006/main">
  <p:tag name="DVSHAPEID" val="StF9SOC8dmG71gRJaCkmu2"/>
</p:tagLst>
</file>

<file path=ppt/tags/tag1286.xml><?xml version="1.0" encoding="utf-8"?>
<p:tagLst xmlns:a="http://schemas.openxmlformats.org/drawingml/2006/main" xmlns:r="http://schemas.openxmlformats.org/officeDocument/2006/relationships" xmlns:p="http://schemas.openxmlformats.org/presentationml/2006/main">
  <p:tag name="DVSHAPEID" val="3G9fBUlp7nlata54yWLfim"/>
</p:tagLst>
</file>

<file path=ppt/tags/tag1287.xml><?xml version="1.0" encoding="utf-8"?>
<p:tagLst xmlns:a="http://schemas.openxmlformats.org/drawingml/2006/main" xmlns:r="http://schemas.openxmlformats.org/officeDocument/2006/relationships" xmlns:p="http://schemas.openxmlformats.org/presentationml/2006/main">
  <p:tag name="DVSECTIONID" val="kcHMnO8iY7nxcpwvZtmmmm"/>
</p:tagLst>
</file>

<file path=ppt/tags/tag1288.xml><?xml version="1.0" encoding="utf-8"?>
<p:tagLst xmlns:a="http://schemas.openxmlformats.org/drawingml/2006/main" xmlns:r="http://schemas.openxmlformats.org/officeDocument/2006/relationships" xmlns:p="http://schemas.openxmlformats.org/presentationml/2006/main">
  <p:tag name="DVSHAPEID" val="eppt08icOTNQqZZCdHNOei"/>
</p:tagLst>
</file>

<file path=ppt/tags/tag1289.xml><?xml version="1.0" encoding="utf-8"?>
<p:tagLst xmlns:a="http://schemas.openxmlformats.org/drawingml/2006/main" xmlns:r="http://schemas.openxmlformats.org/officeDocument/2006/relationships" xmlns:p="http://schemas.openxmlformats.org/presentationml/2006/main">
  <p:tag name="DVSHAPEID" val="LRMHE64oBeJGrKP7Uc6Uzs"/>
</p:tagLst>
</file>

<file path=ppt/tags/tag129.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1290.xml><?xml version="1.0" encoding="utf-8"?>
<p:tagLst xmlns:a="http://schemas.openxmlformats.org/drawingml/2006/main" xmlns:r="http://schemas.openxmlformats.org/officeDocument/2006/relationships" xmlns:p="http://schemas.openxmlformats.org/presentationml/2006/main">
  <p:tag name="DVSHAPEID" val="mDK54VJ3ru7VDyHiuc7qiy"/>
</p:tagLst>
</file>

<file path=ppt/tags/tag1291.xml><?xml version="1.0" encoding="utf-8"?>
<p:tagLst xmlns:a="http://schemas.openxmlformats.org/drawingml/2006/main" xmlns:r="http://schemas.openxmlformats.org/officeDocument/2006/relationships" xmlns:p="http://schemas.openxmlformats.org/presentationml/2006/main">
  <p:tag name="DVSECTIONID" val="ZPpJPSlbcI5IR69xLPRy4l"/>
</p:tagLst>
</file>

<file path=ppt/tags/tag1292.xml><?xml version="1.0" encoding="utf-8"?>
<p:tagLst xmlns:a="http://schemas.openxmlformats.org/drawingml/2006/main" xmlns:r="http://schemas.openxmlformats.org/officeDocument/2006/relationships" xmlns:p="http://schemas.openxmlformats.org/presentationml/2006/main">
  <p:tag name="DVSHAPEID" val="7JxfM5NBHjJju8Xy19ExNe"/>
</p:tagLst>
</file>

<file path=ppt/tags/tag1293.xml><?xml version="1.0" encoding="utf-8"?>
<p:tagLst xmlns:a="http://schemas.openxmlformats.org/drawingml/2006/main" xmlns:r="http://schemas.openxmlformats.org/officeDocument/2006/relationships" xmlns:p="http://schemas.openxmlformats.org/presentationml/2006/main">
  <p:tag name="DVSHAPEID" val="zv6hqBITN8aNw0yO8EfQMN"/>
</p:tagLst>
</file>

<file path=ppt/tags/tag1294.xml><?xml version="1.0" encoding="utf-8"?>
<p:tagLst xmlns:a="http://schemas.openxmlformats.org/drawingml/2006/main" xmlns:r="http://schemas.openxmlformats.org/officeDocument/2006/relationships" xmlns:p="http://schemas.openxmlformats.org/presentationml/2006/main">
  <p:tag name="DVSHAPEID" val="ck3ylVaYMKLSa19vEcSNwB"/>
</p:tagLst>
</file>

<file path=ppt/tags/tag1295.xml><?xml version="1.0" encoding="utf-8"?>
<p:tagLst xmlns:a="http://schemas.openxmlformats.org/drawingml/2006/main" xmlns:r="http://schemas.openxmlformats.org/officeDocument/2006/relationships" xmlns:p="http://schemas.openxmlformats.org/presentationml/2006/main">
  <p:tag name="DVSHAPEID" val="9HCWZc0ZhXsLjLdSfMJOlp"/>
</p:tagLst>
</file>

<file path=ppt/tags/tag1296.xml><?xml version="1.0" encoding="utf-8"?>
<p:tagLst xmlns:a="http://schemas.openxmlformats.org/drawingml/2006/main" xmlns:r="http://schemas.openxmlformats.org/officeDocument/2006/relationships" xmlns:p="http://schemas.openxmlformats.org/presentationml/2006/main">
  <p:tag name="DVSHAPEID" val="2DQwFD03XZhAbmVpWYYMtO"/>
</p:tagLst>
</file>

<file path=ppt/tags/tag1297.xml><?xml version="1.0" encoding="utf-8"?>
<p:tagLst xmlns:a="http://schemas.openxmlformats.org/drawingml/2006/main" xmlns:r="http://schemas.openxmlformats.org/officeDocument/2006/relationships" xmlns:p="http://schemas.openxmlformats.org/presentationml/2006/main">
  <p:tag name="DVSECTIONID" val="a7u36HTTPgnYdSnDZgWNVF"/>
</p:tagLst>
</file>

<file path=ppt/tags/tag1298.xml><?xml version="1.0" encoding="utf-8"?>
<p:tagLst xmlns:a="http://schemas.openxmlformats.org/drawingml/2006/main" xmlns:r="http://schemas.openxmlformats.org/officeDocument/2006/relationships" xmlns:p="http://schemas.openxmlformats.org/presentationml/2006/main">
  <p:tag name="DVSHAPEID" val="qoIohMW64IfJEY5sxnZeZt"/>
</p:tagLst>
</file>

<file path=ppt/tags/tag1299.xml><?xml version="1.0" encoding="utf-8"?>
<p:tagLst xmlns:a="http://schemas.openxmlformats.org/drawingml/2006/main" xmlns:r="http://schemas.openxmlformats.org/officeDocument/2006/relationships" xmlns:p="http://schemas.openxmlformats.org/presentationml/2006/main">
  <p:tag name="DVSHAPEID" val="uIzRWQQKPzWedrOhld6QUy"/>
</p:tagLst>
</file>

<file path=ppt/tags/tag13.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30.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1300.xml><?xml version="1.0" encoding="utf-8"?>
<p:tagLst xmlns:a="http://schemas.openxmlformats.org/drawingml/2006/main" xmlns:r="http://schemas.openxmlformats.org/officeDocument/2006/relationships" xmlns:p="http://schemas.openxmlformats.org/presentationml/2006/main">
  <p:tag name="DVSHAPEID" val="lrHWjtqBNeOXUZOpP6fjSG"/>
</p:tagLst>
</file>

<file path=ppt/tags/tag1301.xml><?xml version="1.0" encoding="utf-8"?>
<p:tagLst xmlns:a="http://schemas.openxmlformats.org/drawingml/2006/main" xmlns:r="http://schemas.openxmlformats.org/officeDocument/2006/relationships" xmlns:p="http://schemas.openxmlformats.org/presentationml/2006/main">
  <p:tag name="DVSECTIONID" val="ruyqmsHwuOhEEieMLDhiTO"/>
</p:tagLst>
</file>

<file path=ppt/tags/tag1302.xml><?xml version="1.0" encoding="utf-8"?>
<p:tagLst xmlns:a="http://schemas.openxmlformats.org/drawingml/2006/main" xmlns:r="http://schemas.openxmlformats.org/officeDocument/2006/relationships" xmlns:p="http://schemas.openxmlformats.org/presentationml/2006/main">
  <p:tag name="DVSHAPEID" val="NqKDEg1L79yVn89ZwnkeLH"/>
</p:tagLst>
</file>

<file path=ppt/tags/tag1303.xml><?xml version="1.0" encoding="utf-8"?>
<p:tagLst xmlns:a="http://schemas.openxmlformats.org/drawingml/2006/main" xmlns:r="http://schemas.openxmlformats.org/officeDocument/2006/relationships" xmlns:p="http://schemas.openxmlformats.org/presentationml/2006/main">
  <p:tag name="DVSHAPEID" val="pgxPsWnZAAFFDhcGOaz16F"/>
</p:tagLst>
</file>

<file path=ppt/tags/tag1304.xml><?xml version="1.0" encoding="utf-8"?>
<p:tagLst xmlns:a="http://schemas.openxmlformats.org/drawingml/2006/main" xmlns:r="http://schemas.openxmlformats.org/officeDocument/2006/relationships" xmlns:p="http://schemas.openxmlformats.org/presentationml/2006/main">
  <p:tag name="DVSHAPEID" val="oYCFfQASZEU60u6PN5o7yX"/>
</p:tagLst>
</file>

<file path=ppt/tags/tag1305.xml><?xml version="1.0" encoding="utf-8"?>
<p:tagLst xmlns:a="http://schemas.openxmlformats.org/drawingml/2006/main" xmlns:r="http://schemas.openxmlformats.org/officeDocument/2006/relationships" xmlns:p="http://schemas.openxmlformats.org/presentationml/2006/main">
  <p:tag name="DVSHAPEID" val="fHuSNPy9EKAKSycMGxpIB1"/>
</p:tagLst>
</file>

<file path=ppt/tags/tag1306.xml><?xml version="1.0" encoding="utf-8"?>
<p:tagLst xmlns:a="http://schemas.openxmlformats.org/drawingml/2006/main" xmlns:r="http://schemas.openxmlformats.org/officeDocument/2006/relationships" xmlns:p="http://schemas.openxmlformats.org/presentationml/2006/main">
  <p:tag name="DVSHAPEID" val="KxgHAZmuDY6qIUbn2KjP0a"/>
</p:tagLst>
</file>

<file path=ppt/tags/tag1307.xml><?xml version="1.0" encoding="utf-8"?>
<p:tagLst xmlns:a="http://schemas.openxmlformats.org/drawingml/2006/main" xmlns:r="http://schemas.openxmlformats.org/officeDocument/2006/relationships" xmlns:p="http://schemas.openxmlformats.org/presentationml/2006/main">
  <p:tag name="DVSECTIONID" val="kTSh98QBChpvG0vFlqbjMz"/>
</p:tagLst>
</file>

<file path=ppt/tags/tag1308.xml><?xml version="1.0" encoding="utf-8"?>
<p:tagLst xmlns:a="http://schemas.openxmlformats.org/drawingml/2006/main" xmlns:r="http://schemas.openxmlformats.org/officeDocument/2006/relationships" xmlns:p="http://schemas.openxmlformats.org/presentationml/2006/main">
  <p:tag name="DVSHAPEID" val="vfBxC0pQIPmeXWC5fyM96B"/>
</p:tagLst>
</file>

<file path=ppt/tags/tag1309.xml><?xml version="1.0" encoding="utf-8"?>
<p:tagLst xmlns:a="http://schemas.openxmlformats.org/drawingml/2006/main" xmlns:r="http://schemas.openxmlformats.org/officeDocument/2006/relationships" xmlns:p="http://schemas.openxmlformats.org/presentationml/2006/main">
  <p:tag name="DVSHAPEID" val="DrPhBjuEoL1z2062nm5Mgg"/>
</p:tagLst>
</file>

<file path=ppt/tags/tag131.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1310.xml><?xml version="1.0" encoding="utf-8"?>
<p:tagLst xmlns:a="http://schemas.openxmlformats.org/drawingml/2006/main" xmlns:r="http://schemas.openxmlformats.org/officeDocument/2006/relationships" xmlns:p="http://schemas.openxmlformats.org/presentationml/2006/main">
  <p:tag name="DVSECTIONID" val="Gyd4ocuivCLC9Fx4izFSb0"/>
</p:tagLst>
</file>

<file path=ppt/tags/tag1311.xml><?xml version="1.0" encoding="utf-8"?>
<p:tagLst xmlns:a="http://schemas.openxmlformats.org/drawingml/2006/main" xmlns:r="http://schemas.openxmlformats.org/officeDocument/2006/relationships" xmlns:p="http://schemas.openxmlformats.org/presentationml/2006/main">
  <p:tag name="DVSHAPEID" val="4uXeLXvL2Q3TBaHko5m4rA"/>
</p:tagLst>
</file>

<file path=ppt/tags/tag1312.xml><?xml version="1.0" encoding="utf-8"?>
<p:tagLst xmlns:a="http://schemas.openxmlformats.org/drawingml/2006/main" xmlns:r="http://schemas.openxmlformats.org/officeDocument/2006/relationships" xmlns:p="http://schemas.openxmlformats.org/presentationml/2006/main">
  <p:tag name="DVSHAPEID" val="dnUBZcbq3klmnlknyx9DIa"/>
</p:tagLst>
</file>

<file path=ppt/tags/tag1313.xml><?xml version="1.0" encoding="utf-8"?>
<p:tagLst xmlns:a="http://schemas.openxmlformats.org/drawingml/2006/main" xmlns:r="http://schemas.openxmlformats.org/officeDocument/2006/relationships" xmlns:p="http://schemas.openxmlformats.org/presentationml/2006/main">
  <p:tag name="DVSHAPEID" val="v9pVl2XZpcPtgzk9XizCMJ"/>
</p:tagLst>
</file>

<file path=ppt/tags/tag1314.xml><?xml version="1.0" encoding="utf-8"?>
<p:tagLst xmlns:a="http://schemas.openxmlformats.org/drawingml/2006/main" xmlns:r="http://schemas.openxmlformats.org/officeDocument/2006/relationships" xmlns:p="http://schemas.openxmlformats.org/presentationml/2006/main">
  <p:tag name="DVSHAPEID" val="xeNl01xPUOR2RLc3R8t4U9"/>
</p:tagLst>
</file>

<file path=ppt/tags/tag1315.xml><?xml version="1.0" encoding="utf-8"?>
<p:tagLst xmlns:a="http://schemas.openxmlformats.org/drawingml/2006/main" xmlns:r="http://schemas.openxmlformats.org/officeDocument/2006/relationships" xmlns:p="http://schemas.openxmlformats.org/presentationml/2006/main">
  <p:tag name="DVSECTIONID" val="e9Beh5iQ6z2Lcj44JE6kLN"/>
</p:tagLst>
</file>

<file path=ppt/tags/tag1316.xml><?xml version="1.0" encoding="utf-8"?>
<p:tagLst xmlns:a="http://schemas.openxmlformats.org/drawingml/2006/main" xmlns:r="http://schemas.openxmlformats.org/officeDocument/2006/relationships" xmlns:p="http://schemas.openxmlformats.org/presentationml/2006/main">
  <p:tag name="DVSHAPEID" val="xT5K3ozR36oMBa802VrAh0"/>
</p:tagLst>
</file>

<file path=ppt/tags/tag1317.xml><?xml version="1.0" encoding="utf-8"?>
<p:tagLst xmlns:a="http://schemas.openxmlformats.org/drawingml/2006/main" xmlns:r="http://schemas.openxmlformats.org/officeDocument/2006/relationships" xmlns:p="http://schemas.openxmlformats.org/presentationml/2006/main">
  <p:tag name="DVSHAPEID" val="BdHyXTrq8IOoHTgfY9f3KL"/>
</p:tagLst>
</file>

<file path=ppt/tags/tag1318.xml><?xml version="1.0" encoding="utf-8"?>
<p:tagLst xmlns:a="http://schemas.openxmlformats.org/drawingml/2006/main" xmlns:r="http://schemas.openxmlformats.org/officeDocument/2006/relationships" xmlns:p="http://schemas.openxmlformats.org/presentationml/2006/main">
  <p:tag name="DVSHAPEID" val="E592VQ6yCjSwiR3uqFpCYF"/>
</p:tagLst>
</file>

<file path=ppt/tags/tag1319.xml><?xml version="1.0" encoding="utf-8"?>
<p:tagLst xmlns:a="http://schemas.openxmlformats.org/drawingml/2006/main" xmlns:r="http://schemas.openxmlformats.org/officeDocument/2006/relationships" xmlns:p="http://schemas.openxmlformats.org/presentationml/2006/main">
  <p:tag name="DVSHAPEID" val="XdsfJNWildfQzCpVYAkA5v"/>
</p:tagLst>
</file>

<file path=ppt/tags/tag132.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1320.xml><?xml version="1.0" encoding="utf-8"?>
<p:tagLst xmlns:a="http://schemas.openxmlformats.org/drawingml/2006/main" xmlns:r="http://schemas.openxmlformats.org/officeDocument/2006/relationships" xmlns:p="http://schemas.openxmlformats.org/presentationml/2006/main">
  <p:tag name="DVSHAPEID" val="waBpbuJzD8MY7WzG7iBkYE"/>
</p:tagLst>
</file>

<file path=ppt/tags/tag1321.xml><?xml version="1.0" encoding="utf-8"?>
<p:tagLst xmlns:a="http://schemas.openxmlformats.org/drawingml/2006/main" xmlns:r="http://schemas.openxmlformats.org/officeDocument/2006/relationships" xmlns:p="http://schemas.openxmlformats.org/presentationml/2006/main">
  <p:tag name="DVSHAPEID" val="grhq4vHPhnzsHiDkBszLA7"/>
</p:tagLst>
</file>

<file path=ppt/tags/tag1322.xml><?xml version="1.0" encoding="utf-8"?>
<p:tagLst xmlns:a="http://schemas.openxmlformats.org/drawingml/2006/main" xmlns:r="http://schemas.openxmlformats.org/officeDocument/2006/relationships" xmlns:p="http://schemas.openxmlformats.org/presentationml/2006/main">
  <p:tag name="DVSHAPEID" val="3Autmit2ZLwRT97LpdSOQo"/>
</p:tagLst>
</file>

<file path=ppt/tags/tag1323.xml><?xml version="1.0" encoding="utf-8"?>
<p:tagLst xmlns:a="http://schemas.openxmlformats.org/drawingml/2006/main" xmlns:r="http://schemas.openxmlformats.org/officeDocument/2006/relationships" xmlns:p="http://schemas.openxmlformats.org/presentationml/2006/main">
  <p:tag name="DVSHAPEID" val="oFeh2MG8Ld49nHVB8pmeoO"/>
</p:tagLst>
</file>

<file path=ppt/tags/tag1324.xml><?xml version="1.0" encoding="utf-8"?>
<p:tagLst xmlns:a="http://schemas.openxmlformats.org/drawingml/2006/main" xmlns:r="http://schemas.openxmlformats.org/officeDocument/2006/relationships" xmlns:p="http://schemas.openxmlformats.org/presentationml/2006/main">
  <p:tag name="DVSHAPEID" val="WPoudQ2lSLgFcPe5gGmQ0i"/>
</p:tagLst>
</file>

<file path=ppt/tags/tag1325.xml><?xml version="1.0" encoding="utf-8"?>
<p:tagLst xmlns:a="http://schemas.openxmlformats.org/drawingml/2006/main" xmlns:r="http://schemas.openxmlformats.org/officeDocument/2006/relationships" xmlns:p="http://schemas.openxmlformats.org/presentationml/2006/main">
  <p:tag name="DVSECTIONID" val="J4QP8g8BDTnFk4t9VpZEvb"/>
</p:tagLst>
</file>

<file path=ppt/tags/tag1326.xml><?xml version="1.0" encoding="utf-8"?>
<p:tagLst xmlns:a="http://schemas.openxmlformats.org/drawingml/2006/main" xmlns:r="http://schemas.openxmlformats.org/officeDocument/2006/relationships" xmlns:p="http://schemas.openxmlformats.org/presentationml/2006/main">
  <p:tag name="DVSHAPEID" val="NKLqPN4trCZAIpSxyP6qki"/>
</p:tagLst>
</file>

<file path=ppt/tags/tag1327.xml><?xml version="1.0" encoding="utf-8"?>
<p:tagLst xmlns:a="http://schemas.openxmlformats.org/drawingml/2006/main" xmlns:r="http://schemas.openxmlformats.org/officeDocument/2006/relationships" xmlns:p="http://schemas.openxmlformats.org/presentationml/2006/main">
  <p:tag name="DVSHAPEID" val="SIu6n38FSyND1DIN1egpkE"/>
</p:tagLst>
</file>

<file path=ppt/tags/tag1328.xml><?xml version="1.0" encoding="utf-8"?>
<p:tagLst xmlns:a="http://schemas.openxmlformats.org/drawingml/2006/main" xmlns:r="http://schemas.openxmlformats.org/officeDocument/2006/relationships" xmlns:p="http://schemas.openxmlformats.org/presentationml/2006/main">
  <p:tag name="DVSHAPEID" val="FB7OcI8wJAXvS3VJq1kMJr"/>
</p:tagLst>
</file>

<file path=ppt/tags/tag1329.xml><?xml version="1.0" encoding="utf-8"?>
<p:tagLst xmlns:a="http://schemas.openxmlformats.org/drawingml/2006/main" xmlns:r="http://schemas.openxmlformats.org/officeDocument/2006/relationships" xmlns:p="http://schemas.openxmlformats.org/presentationml/2006/main">
  <p:tag name="DVSHAPEID" val="N5nfPKOR9VXd3TZzRqwmOc"/>
</p:tagLst>
</file>

<file path=ppt/tags/tag133.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1330.xml><?xml version="1.0" encoding="utf-8"?>
<p:tagLst xmlns:a="http://schemas.openxmlformats.org/drawingml/2006/main" xmlns:r="http://schemas.openxmlformats.org/officeDocument/2006/relationships" xmlns:p="http://schemas.openxmlformats.org/presentationml/2006/main">
  <p:tag name="DVSECTIONID" val="W1ipnDzGFZmokGuMjs3hYa"/>
</p:tagLst>
</file>

<file path=ppt/tags/tag1331.xml><?xml version="1.0" encoding="utf-8"?>
<p:tagLst xmlns:a="http://schemas.openxmlformats.org/drawingml/2006/main" xmlns:r="http://schemas.openxmlformats.org/officeDocument/2006/relationships" xmlns:p="http://schemas.openxmlformats.org/presentationml/2006/main">
  <p:tag name="DVSHAPEID" val="DGfVjfVcZrEa6zW3MIYPmc"/>
</p:tagLst>
</file>

<file path=ppt/tags/tag1332.xml><?xml version="1.0" encoding="utf-8"?>
<p:tagLst xmlns:a="http://schemas.openxmlformats.org/drawingml/2006/main" xmlns:r="http://schemas.openxmlformats.org/officeDocument/2006/relationships" xmlns:p="http://schemas.openxmlformats.org/presentationml/2006/main">
  <p:tag name="DVSHAPEID" val="wM43XcaAPfvXyfSjlF2gR6"/>
</p:tagLst>
</file>

<file path=ppt/tags/tag1333.xml><?xml version="1.0" encoding="utf-8"?>
<p:tagLst xmlns:a="http://schemas.openxmlformats.org/drawingml/2006/main" xmlns:r="http://schemas.openxmlformats.org/officeDocument/2006/relationships" xmlns:p="http://schemas.openxmlformats.org/presentationml/2006/main">
  <p:tag name="DVSHAPEID" val="F81GasnjN5lpkliz3rokww"/>
</p:tagLst>
</file>

<file path=ppt/tags/tag1334.xml><?xml version="1.0" encoding="utf-8"?>
<p:tagLst xmlns:a="http://schemas.openxmlformats.org/drawingml/2006/main" xmlns:r="http://schemas.openxmlformats.org/officeDocument/2006/relationships" xmlns:p="http://schemas.openxmlformats.org/presentationml/2006/main">
  <p:tag name="DVSHAPEID" val="E75ps5njetu33CmsyJ7pbd"/>
</p:tagLst>
</file>

<file path=ppt/tags/tag1335.xml><?xml version="1.0" encoding="utf-8"?>
<p:tagLst xmlns:a="http://schemas.openxmlformats.org/drawingml/2006/main" xmlns:r="http://schemas.openxmlformats.org/officeDocument/2006/relationships" xmlns:p="http://schemas.openxmlformats.org/presentationml/2006/main">
  <p:tag name="DVSHAPEID" val="5K8vXIEAZhS9tUBL0hVtQR"/>
</p:tagLst>
</file>

<file path=ppt/tags/tag1336.xml><?xml version="1.0" encoding="utf-8"?>
<p:tagLst xmlns:a="http://schemas.openxmlformats.org/drawingml/2006/main" xmlns:r="http://schemas.openxmlformats.org/officeDocument/2006/relationships" xmlns:p="http://schemas.openxmlformats.org/presentationml/2006/main">
  <p:tag name="DVSHAPEID" val="UhiFdBSFc7lr1lgW8EFDtd"/>
</p:tagLst>
</file>

<file path=ppt/tags/tag1337.xml><?xml version="1.0" encoding="utf-8"?>
<p:tagLst xmlns:a="http://schemas.openxmlformats.org/drawingml/2006/main" xmlns:r="http://schemas.openxmlformats.org/officeDocument/2006/relationships" xmlns:p="http://schemas.openxmlformats.org/presentationml/2006/main">
  <p:tag name="DVSHAPEID" val="aU9rQNIQtHmdPRdiv2Ik4K"/>
</p:tagLst>
</file>

<file path=ppt/tags/tag1338.xml><?xml version="1.0" encoding="utf-8"?>
<p:tagLst xmlns:a="http://schemas.openxmlformats.org/drawingml/2006/main" xmlns:r="http://schemas.openxmlformats.org/officeDocument/2006/relationships" xmlns:p="http://schemas.openxmlformats.org/presentationml/2006/main">
  <p:tag name="DVSECTIONID" val="URRLzCrmpNjoz3AgLEZryj"/>
</p:tagLst>
</file>

<file path=ppt/tags/tag1339.xml><?xml version="1.0" encoding="utf-8"?>
<p:tagLst xmlns:a="http://schemas.openxmlformats.org/drawingml/2006/main" xmlns:r="http://schemas.openxmlformats.org/officeDocument/2006/relationships" xmlns:p="http://schemas.openxmlformats.org/presentationml/2006/main">
  <p:tag name="DVSHAPEID" val="FOlL1QsTGcTYVB3xxUgSOY"/>
</p:tagLst>
</file>

<file path=ppt/tags/tag134.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1340.xml><?xml version="1.0" encoding="utf-8"?>
<p:tagLst xmlns:a="http://schemas.openxmlformats.org/drawingml/2006/main" xmlns:r="http://schemas.openxmlformats.org/officeDocument/2006/relationships" xmlns:p="http://schemas.openxmlformats.org/presentationml/2006/main">
  <p:tag name="DVSHAPEID" val="TfnVtJS9grFTUw9GZvcIox"/>
</p:tagLst>
</file>

<file path=ppt/tags/tag1341.xml><?xml version="1.0" encoding="utf-8"?>
<p:tagLst xmlns:a="http://schemas.openxmlformats.org/drawingml/2006/main" xmlns:r="http://schemas.openxmlformats.org/officeDocument/2006/relationships" xmlns:p="http://schemas.openxmlformats.org/presentationml/2006/main">
  <p:tag name="DVSECTIONID" val="URRLzCrmpNjoz3AgLEZryj"/>
</p:tagLst>
</file>

<file path=ppt/tags/tag1342.xml><?xml version="1.0" encoding="utf-8"?>
<p:tagLst xmlns:a="http://schemas.openxmlformats.org/drawingml/2006/main" xmlns:r="http://schemas.openxmlformats.org/officeDocument/2006/relationships" xmlns:p="http://schemas.openxmlformats.org/presentationml/2006/main">
  <p:tag name="DVSHAPEID" val="FOlL1QsTGcTYVB3xxUgSOY"/>
</p:tagLst>
</file>

<file path=ppt/tags/tag1343.xml><?xml version="1.0" encoding="utf-8"?>
<p:tagLst xmlns:a="http://schemas.openxmlformats.org/drawingml/2006/main" xmlns:r="http://schemas.openxmlformats.org/officeDocument/2006/relationships" xmlns:p="http://schemas.openxmlformats.org/presentationml/2006/main">
  <p:tag name="DVSHAPEID" val="TfnVtJS9grFTUw9GZvcIox"/>
</p:tagLst>
</file>

<file path=ppt/tags/tag1344.xml><?xml version="1.0" encoding="utf-8"?>
<p:tagLst xmlns:a="http://schemas.openxmlformats.org/drawingml/2006/main" xmlns:r="http://schemas.openxmlformats.org/officeDocument/2006/relationships" xmlns:p="http://schemas.openxmlformats.org/presentationml/2006/main">
  <p:tag name="DVSHAPEID" val="2WFSki22ydCuUTpMWeINej"/>
</p:tagLst>
</file>

<file path=ppt/tags/tag1345.xml><?xml version="1.0" encoding="utf-8"?>
<p:tagLst xmlns:a="http://schemas.openxmlformats.org/drawingml/2006/main" xmlns:r="http://schemas.openxmlformats.org/officeDocument/2006/relationships" xmlns:p="http://schemas.openxmlformats.org/presentationml/2006/main">
  <p:tag name="DVSECTIONID" val="ty5KS9Z4yXhvp1WwDe1JjV"/>
</p:tagLst>
</file>

<file path=ppt/tags/tag1346.xml><?xml version="1.0" encoding="utf-8"?>
<p:tagLst xmlns:a="http://schemas.openxmlformats.org/drawingml/2006/main" xmlns:r="http://schemas.openxmlformats.org/officeDocument/2006/relationships" xmlns:p="http://schemas.openxmlformats.org/presentationml/2006/main">
  <p:tag name="DVSHAPEID" val="vYvGcyHC8n81F1xjLQIzI1"/>
</p:tagLst>
</file>

<file path=ppt/tags/tag1347.xml><?xml version="1.0" encoding="utf-8"?>
<p:tagLst xmlns:a="http://schemas.openxmlformats.org/drawingml/2006/main" xmlns:r="http://schemas.openxmlformats.org/officeDocument/2006/relationships" xmlns:p="http://schemas.openxmlformats.org/presentationml/2006/main">
  <p:tag name="DVSHAPEID" val="4CgqCsTl8OXWGAu95JEObR"/>
</p:tagLst>
</file>

<file path=ppt/tags/tag1348.xml><?xml version="1.0" encoding="utf-8"?>
<p:tagLst xmlns:a="http://schemas.openxmlformats.org/drawingml/2006/main" xmlns:r="http://schemas.openxmlformats.org/officeDocument/2006/relationships" xmlns:p="http://schemas.openxmlformats.org/presentationml/2006/main">
  <p:tag name="DVSHAPEID" val="4JkXOBKZUTPcAjKJ8Bi5fJ"/>
</p:tagLst>
</file>

<file path=ppt/tags/tag1349.xml><?xml version="1.0" encoding="utf-8"?>
<p:tagLst xmlns:a="http://schemas.openxmlformats.org/drawingml/2006/main" xmlns:r="http://schemas.openxmlformats.org/officeDocument/2006/relationships" xmlns:p="http://schemas.openxmlformats.org/presentationml/2006/main">
  <p:tag name="DVSHAPEID" val="2WFSki22ydCuUTpMWeINej"/>
</p:tagLst>
</file>

<file path=ppt/tags/tag135.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1350.xml><?xml version="1.0" encoding="utf-8"?>
<p:tagLst xmlns:a="http://schemas.openxmlformats.org/drawingml/2006/main" xmlns:r="http://schemas.openxmlformats.org/officeDocument/2006/relationships" xmlns:p="http://schemas.openxmlformats.org/presentationml/2006/main">
  <p:tag name="DVSECTIONID" val="N7dNp2ZcsDCPx48IYVVRib"/>
</p:tagLst>
</file>

<file path=ppt/tags/tag1351.xml><?xml version="1.0" encoding="utf-8"?>
<p:tagLst xmlns:a="http://schemas.openxmlformats.org/drawingml/2006/main" xmlns:r="http://schemas.openxmlformats.org/officeDocument/2006/relationships" xmlns:p="http://schemas.openxmlformats.org/presentationml/2006/main">
  <p:tag name="DVSHAPEID" val="kcFBKjNq6oCISWxntriziI"/>
</p:tagLst>
</file>

<file path=ppt/tags/tag1352.xml><?xml version="1.0" encoding="utf-8"?>
<p:tagLst xmlns:a="http://schemas.openxmlformats.org/drawingml/2006/main" xmlns:r="http://schemas.openxmlformats.org/officeDocument/2006/relationships" xmlns:p="http://schemas.openxmlformats.org/presentationml/2006/main">
  <p:tag name="DVSHAPEID" val="FIi61d66u83ko8hdRrcuNq"/>
</p:tagLst>
</file>

<file path=ppt/tags/tag1353.xml><?xml version="1.0" encoding="utf-8"?>
<p:tagLst xmlns:a="http://schemas.openxmlformats.org/drawingml/2006/main" xmlns:r="http://schemas.openxmlformats.org/officeDocument/2006/relationships" xmlns:p="http://schemas.openxmlformats.org/presentationml/2006/main">
  <p:tag name="DVSHAPEID" val="ARrObK8RNGqBwXiDhzjZTt"/>
</p:tagLst>
</file>

<file path=ppt/tags/tag1354.xml><?xml version="1.0" encoding="utf-8"?>
<p:tagLst xmlns:a="http://schemas.openxmlformats.org/drawingml/2006/main" xmlns:r="http://schemas.openxmlformats.org/officeDocument/2006/relationships" xmlns:p="http://schemas.openxmlformats.org/presentationml/2006/main">
  <p:tag name="DVSECTIONID" val="FkwrM6ChbynTLfqffpQtNB"/>
</p:tagLst>
</file>

<file path=ppt/tags/tag1355.xml><?xml version="1.0" encoding="utf-8"?>
<p:tagLst xmlns:a="http://schemas.openxmlformats.org/drawingml/2006/main" xmlns:r="http://schemas.openxmlformats.org/officeDocument/2006/relationships" xmlns:p="http://schemas.openxmlformats.org/presentationml/2006/main">
  <p:tag name="DVSHAPEID" val="5y7MuqbHvIznLq6xvHUWNR"/>
</p:tagLst>
</file>

<file path=ppt/tags/tag1356.xml><?xml version="1.0" encoding="utf-8"?>
<p:tagLst xmlns:a="http://schemas.openxmlformats.org/drawingml/2006/main" xmlns:r="http://schemas.openxmlformats.org/officeDocument/2006/relationships" xmlns:p="http://schemas.openxmlformats.org/presentationml/2006/main">
  <p:tag name="DVSHAPEID" val="cLZDKh7bwWQJNjgt0WWsv1"/>
</p:tagLst>
</file>

<file path=ppt/tags/tag1357.xml><?xml version="1.0" encoding="utf-8"?>
<p:tagLst xmlns:a="http://schemas.openxmlformats.org/drawingml/2006/main" xmlns:r="http://schemas.openxmlformats.org/officeDocument/2006/relationships" xmlns:p="http://schemas.openxmlformats.org/presentationml/2006/main">
  <p:tag name="DVSHAPEID" val="Dw2H9IUW2NwemlNRFTzjcC"/>
</p:tagLst>
</file>

<file path=ppt/tags/tag1358.xml><?xml version="1.0" encoding="utf-8"?>
<p:tagLst xmlns:a="http://schemas.openxmlformats.org/drawingml/2006/main" xmlns:r="http://schemas.openxmlformats.org/officeDocument/2006/relationships" xmlns:p="http://schemas.openxmlformats.org/presentationml/2006/main">
  <p:tag name="DVSECTIONID" val="bXljyQ4IE12ity9cIb3HZg"/>
</p:tagLst>
</file>

<file path=ppt/tags/tag1359.xml><?xml version="1.0" encoding="utf-8"?>
<p:tagLst xmlns:a="http://schemas.openxmlformats.org/drawingml/2006/main" xmlns:r="http://schemas.openxmlformats.org/officeDocument/2006/relationships" xmlns:p="http://schemas.openxmlformats.org/presentationml/2006/main">
  <p:tag name="DVSHAPEID" val="w1CNg1HX0kla7sB38phzU3"/>
</p:tagLst>
</file>

<file path=ppt/tags/tag136.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1360.xml><?xml version="1.0" encoding="utf-8"?>
<p:tagLst xmlns:a="http://schemas.openxmlformats.org/drawingml/2006/main" xmlns:r="http://schemas.openxmlformats.org/officeDocument/2006/relationships" xmlns:p="http://schemas.openxmlformats.org/presentationml/2006/main">
  <p:tag name="DVSHAPEID" val="dzXUG9g2TbP0Z04lrSf4Mc"/>
</p:tagLst>
</file>

<file path=ppt/tags/tag1361.xml><?xml version="1.0" encoding="utf-8"?>
<p:tagLst xmlns:a="http://schemas.openxmlformats.org/drawingml/2006/main" xmlns:r="http://schemas.openxmlformats.org/officeDocument/2006/relationships" xmlns:p="http://schemas.openxmlformats.org/presentationml/2006/main">
  <p:tag name="DVSHAPEID" val="SbdkfCLa2CItO3QllxHYra"/>
</p:tagLst>
</file>

<file path=ppt/tags/tag1362.xml><?xml version="1.0" encoding="utf-8"?>
<p:tagLst xmlns:a="http://schemas.openxmlformats.org/drawingml/2006/main" xmlns:r="http://schemas.openxmlformats.org/officeDocument/2006/relationships" xmlns:p="http://schemas.openxmlformats.org/presentationml/2006/main">
  <p:tag name="DVSECTIONID" val="zose0dQ1MRfqpxorX1IvW8"/>
</p:tagLst>
</file>

<file path=ppt/tags/tag1363.xml><?xml version="1.0" encoding="utf-8"?>
<p:tagLst xmlns:a="http://schemas.openxmlformats.org/drawingml/2006/main" xmlns:r="http://schemas.openxmlformats.org/officeDocument/2006/relationships" xmlns:p="http://schemas.openxmlformats.org/presentationml/2006/main">
  <p:tag name="DVSHAPEID" val="FwLESiOf4yVeO1qXSnISq1"/>
</p:tagLst>
</file>

<file path=ppt/tags/tag1364.xml><?xml version="1.0" encoding="utf-8"?>
<p:tagLst xmlns:a="http://schemas.openxmlformats.org/drawingml/2006/main" xmlns:r="http://schemas.openxmlformats.org/officeDocument/2006/relationships" xmlns:p="http://schemas.openxmlformats.org/presentationml/2006/main">
  <p:tag name="DVSHAPEID" val="xE01KQ9TfnCApRtaSv3URp"/>
</p:tagLst>
</file>

<file path=ppt/tags/tag1365.xml><?xml version="1.0" encoding="utf-8"?>
<p:tagLst xmlns:a="http://schemas.openxmlformats.org/drawingml/2006/main" xmlns:r="http://schemas.openxmlformats.org/officeDocument/2006/relationships" xmlns:p="http://schemas.openxmlformats.org/presentationml/2006/main">
  <p:tag name="DVSHAPEID" val="iP4X8Uy9DWMEY7EQyX5ajx"/>
</p:tagLst>
</file>

<file path=ppt/tags/tag1366.xml><?xml version="1.0" encoding="utf-8"?>
<p:tagLst xmlns:a="http://schemas.openxmlformats.org/drawingml/2006/main" xmlns:r="http://schemas.openxmlformats.org/officeDocument/2006/relationships" xmlns:p="http://schemas.openxmlformats.org/presentationml/2006/main">
  <p:tag name="DVSECTIONID" val="nxZ0BAIGk7hxurnTgULC7w"/>
</p:tagLst>
</file>

<file path=ppt/tags/tag1367.xml><?xml version="1.0" encoding="utf-8"?>
<p:tagLst xmlns:a="http://schemas.openxmlformats.org/drawingml/2006/main" xmlns:r="http://schemas.openxmlformats.org/officeDocument/2006/relationships" xmlns:p="http://schemas.openxmlformats.org/presentationml/2006/main">
  <p:tag name="DVSHAPEID" val="BeCztHucOva8lbWMIfl5JF"/>
</p:tagLst>
</file>

<file path=ppt/tags/tag1368.xml><?xml version="1.0" encoding="utf-8"?>
<p:tagLst xmlns:a="http://schemas.openxmlformats.org/drawingml/2006/main" xmlns:r="http://schemas.openxmlformats.org/officeDocument/2006/relationships" xmlns:p="http://schemas.openxmlformats.org/presentationml/2006/main">
  <p:tag name="DVSHAPEID" val="NLSlw1X5PG6KdQkyqQEq7g"/>
</p:tagLst>
</file>

<file path=ppt/tags/tag1369.xml><?xml version="1.0" encoding="utf-8"?>
<p:tagLst xmlns:a="http://schemas.openxmlformats.org/drawingml/2006/main" xmlns:r="http://schemas.openxmlformats.org/officeDocument/2006/relationships" xmlns:p="http://schemas.openxmlformats.org/presentationml/2006/main">
  <p:tag name="DVSHAPEID" val="tQLtTLfQPdOVqRH7bsfJGt"/>
</p:tagLst>
</file>

<file path=ppt/tags/tag137.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1370.xml><?xml version="1.0" encoding="utf-8"?>
<p:tagLst xmlns:a="http://schemas.openxmlformats.org/drawingml/2006/main" xmlns:r="http://schemas.openxmlformats.org/officeDocument/2006/relationships" xmlns:p="http://schemas.openxmlformats.org/presentationml/2006/main">
  <p:tag name="DVSHAPEID" val="1AX6s9Ourixxh1z38bQYRT"/>
</p:tagLst>
</file>

<file path=ppt/tags/tag1371.xml><?xml version="1.0" encoding="utf-8"?>
<p:tagLst xmlns:a="http://schemas.openxmlformats.org/drawingml/2006/main" xmlns:r="http://schemas.openxmlformats.org/officeDocument/2006/relationships" xmlns:p="http://schemas.openxmlformats.org/presentationml/2006/main">
  <p:tag name="DVSHAPEID" val="WhptRiFbbozZPbvNj52kMv"/>
</p:tagLst>
</file>

<file path=ppt/tags/tag1372.xml><?xml version="1.0" encoding="utf-8"?>
<p:tagLst xmlns:a="http://schemas.openxmlformats.org/drawingml/2006/main" xmlns:r="http://schemas.openxmlformats.org/officeDocument/2006/relationships" xmlns:p="http://schemas.openxmlformats.org/presentationml/2006/main">
  <p:tag name="DVSECTIONID" val="qUEVKusYV0fr1Ue0Bgi5w7"/>
</p:tagLst>
</file>

<file path=ppt/tags/tag1373.xml><?xml version="1.0" encoding="utf-8"?>
<p:tagLst xmlns:a="http://schemas.openxmlformats.org/drawingml/2006/main" xmlns:r="http://schemas.openxmlformats.org/officeDocument/2006/relationships" xmlns:p="http://schemas.openxmlformats.org/presentationml/2006/main">
  <p:tag name="DVSHAPEID" val="oTzFy8k3SIC8EGGZhwPf69"/>
</p:tagLst>
</file>

<file path=ppt/tags/tag1374.xml><?xml version="1.0" encoding="utf-8"?>
<p:tagLst xmlns:a="http://schemas.openxmlformats.org/drawingml/2006/main" xmlns:r="http://schemas.openxmlformats.org/officeDocument/2006/relationships" xmlns:p="http://schemas.openxmlformats.org/presentationml/2006/main">
  <p:tag name="DVSHAPEID" val="XhcoxkSKWw6qTwTcKwQ8vR"/>
</p:tagLst>
</file>

<file path=ppt/tags/tag1375.xml><?xml version="1.0" encoding="utf-8"?>
<p:tagLst xmlns:a="http://schemas.openxmlformats.org/drawingml/2006/main" xmlns:r="http://schemas.openxmlformats.org/officeDocument/2006/relationships" xmlns:p="http://schemas.openxmlformats.org/presentationml/2006/main">
  <p:tag name="DVSHAPEID" val="nHxO7jNvvwoeWit9A0a8L5"/>
</p:tagLst>
</file>

<file path=ppt/tags/tag1376.xml><?xml version="1.0" encoding="utf-8"?>
<p:tagLst xmlns:a="http://schemas.openxmlformats.org/drawingml/2006/main" xmlns:r="http://schemas.openxmlformats.org/officeDocument/2006/relationships" xmlns:p="http://schemas.openxmlformats.org/presentationml/2006/main">
  <p:tag name="DVSHAPEID" val="1dNa65LioYE5TvRJdyXq1z"/>
</p:tagLst>
</file>

<file path=ppt/tags/tag1377.xml><?xml version="1.0" encoding="utf-8"?>
<p:tagLst xmlns:a="http://schemas.openxmlformats.org/drawingml/2006/main" xmlns:r="http://schemas.openxmlformats.org/officeDocument/2006/relationships" xmlns:p="http://schemas.openxmlformats.org/presentationml/2006/main">
  <p:tag name="DVSHAPEID" val="2EzAJBWQXn5hFj1XdIKc8p"/>
</p:tagLst>
</file>

<file path=ppt/tags/tag1378.xml><?xml version="1.0" encoding="utf-8"?>
<p:tagLst xmlns:a="http://schemas.openxmlformats.org/drawingml/2006/main" xmlns:r="http://schemas.openxmlformats.org/officeDocument/2006/relationships" xmlns:p="http://schemas.openxmlformats.org/presentationml/2006/main">
  <p:tag name="DVSECTIONID" val="QdpjVTU89MM0spkZMYPrtW"/>
</p:tagLst>
</file>

<file path=ppt/tags/tag1379.xml><?xml version="1.0" encoding="utf-8"?>
<p:tagLst xmlns:a="http://schemas.openxmlformats.org/drawingml/2006/main" xmlns:r="http://schemas.openxmlformats.org/officeDocument/2006/relationships" xmlns:p="http://schemas.openxmlformats.org/presentationml/2006/main">
  <p:tag name="DVSHAPEID" val="iSyFxEhEpFVdGFLJuU4yz9"/>
</p:tagLst>
</file>

<file path=ppt/tags/tag138.xml><?xml version="1.0" encoding="utf-8"?>
<p:tagLst xmlns:a="http://schemas.openxmlformats.org/drawingml/2006/main" xmlns:r="http://schemas.openxmlformats.org/officeDocument/2006/relationships" xmlns:p="http://schemas.openxmlformats.org/presentationml/2006/main">
  <p:tag name="DVSHAPEID" val="6JlZRm11gamRtAKCxd6D9g"/>
</p:tagLst>
</file>

<file path=ppt/tags/tag1380.xml><?xml version="1.0" encoding="utf-8"?>
<p:tagLst xmlns:a="http://schemas.openxmlformats.org/drawingml/2006/main" xmlns:r="http://schemas.openxmlformats.org/officeDocument/2006/relationships" xmlns:p="http://schemas.openxmlformats.org/presentationml/2006/main">
  <p:tag name="DVSHAPEID" val="1BKzkaYMpRrUezmYBMJzzN"/>
</p:tagLst>
</file>

<file path=ppt/tags/tag1381.xml><?xml version="1.0" encoding="utf-8"?>
<p:tagLst xmlns:a="http://schemas.openxmlformats.org/drawingml/2006/main" xmlns:r="http://schemas.openxmlformats.org/officeDocument/2006/relationships" xmlns:p="http://schemas.openxmlformats.org/presentationml/2006/main">
  <p:tag name="DVSHAPEID" val="pWWLA4dfb0Y9QWUXj7GCf4"/>
</p:tagLst>
</file>

<file path=ppt/tags/tag1382.xml><?xml version="1.0" encoding="utf-8"?>
<p:tagLst xmlns:a="http://schemas.openxmlformats.org/drawingml/2006/main" xmlns:r="http://schemas.openxmlformats.org/officeDocument/2006/relationships" xmlns:p="http://schemas.openxmlformats.org/presentationml/2006/main">
  <p:tag name="DVSHAPEID" val="MMqcmwjiP0zdcOCyzTz9Gr"/>
</p:tagLst>
</file>

<file path=ppt/tags/tag1383.xml><?xml version="1.0" encoding="utf-8"?>
<p:tagLst xmlns:a="http://schemas.openxmlformats.org/drawingml/2006/main" xmlns:r="http://schemas.openxmlformats.org/officeDocument/2006/relationships" xmlns:p="http://schemas.openxmlformats.org/presentationml/2006/main">
  <p:tag name="DVSHAPEID" val="V4Iq3DsBTWylaakoIGWSaY"/>
</p:tagLst>
</file>

<file path=ppt/tags/tag1384.xml><?xml version="1.0" encoding="utf-8"?>
<p:tagLst xmlns:a="http://schemas.openxmlformats.org/drawingml/2006/main" xmlns:r="http://schemas.openxmlformats.org/officeDocument/2006/relationships" xmlns:p="http://schemas.openxmlformats.org/presentationml/2006/main">
  <p:tag name="DVSHAPEID" val="zDK6kKxM36nkQmtWtFPd7D"/>
</p:tagLst>
</file>

<file path=ppt/tags/tag1385.xml><?xml version="1.0" encoding="utf-8"?>
<p:tagLst xmlns:a="http://schemas.openxmlformats.org/drawingml/2006/main" xmlns:r="http://schemas.openxmlformats.org/officeDocument/2006/relationships" xmlns:p="http://schemas.openxmlformats.org/presentationml/2006/main">
  <p:tag name="DVSECTIONID" val="r9TGEuhFYbPu30qVT7NsU8"/>
</p:tagLst>
</file>

<file path=ppt/tags/tag1386.xml><?xml version="1.0" encoding="utf-8"?>
<p:tagLst xmlns:a="http://schemas.openxmlformats.org/drawingml/2006/main" xmlns:r="http://schemas.openxmlformats.org/officeDocument/2006/relationships" xmlns:p="http://schemas.openxmlformats.org/presentationml/2006/main">
  <p:tag name="DVSHAPEID" val="FRDsdabSdNgXu5FXiH36Ts"/>
</p:tagLst>
</file>

<file path=ppt/tags/tag1387.xml><?xml version="1.0" encoding="utf-8"?>
<p:tagLst xmlns:a="http://schemas.openxmlformats.org/drawingml/2006/main" xmlns:r="http://schemas.openxmlformats.org/officeDocument/2006/relationships" xmlns:p="http://schemas.openxmlformats.org/presentationml/2006/main">
  <p:tag name="DVSHAPEID" val="XPkYVLdg3WRWYTsSwmBaSA"/>
</p:tagLst>
</file>

<file path=ppt/tags/tag1388.xml><?xml version="1.0" encoding="utf-8"?>
<p:tagLst xmlns:a="http://schemas.openxmlformats.org/drawingml/2006/main" xmlns:r="http://schemas.openxmlformats.org/officeDocument/2006/relationships" xmlns:p="http://schemas.openxmlformats.org/presentationml/2006/main">
  <p:tag name="DVSHAPEID" val="3TRogvm790KcTO8ffpEWJj"/>
</p:tagLst>
</file>

<file path=ppt/tags/tag139.xml><?xml version="1.0" encoding="utf-8"?>
<p:tagLst xmlns:a="http://schemas.openxmlformats.org/drawingml/2006/main" xmlns:r="http://schemas.openxmlformats.org/officeDocument/2006/relationships" xmlns:p="http://schemas.openxmlformats.org/presentationml/2006/main">
  <p:tag name="DVSHAPEID" val="3SH4iRG9KumYyYvtfHXyFm"/>
</p:tagLst>
</file>

<file path=ppt/tags/tag14.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140.xml><?xml version="1.0" encoding="utf-8"?>
<p:tagLst xmlns:a="http://schemas.openxmlformats.org/drawingml/2006/main" xmlns:r="http://schemas.openxmlformats.org/officeDocument/2006/relationships" xmlns:p="http://schemas.openxmlformats.org/presentationml/2006/main">
  <p:tag name="DVSHAPEID" val="LbJdw9AbdUbPGsiN4ak7pR"/>
</p:tagLst>
</file>

<file path=ppt/tags/tag141.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142.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143.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144.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145.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146.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147.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148.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149.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15.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150.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151.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152.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153.xml><?xml version="1.0" encoding="utf-8"?>
<p:tagLst xmlns:a="http://schemas.openxmlformats.org/drawingml/2006/main" xmlns:r="http://schemas.openxmlformats.org/officeDocument/2006/relationships" xmlns:p="http://schemas.openxmlformats.org/presentationml/2006/main">
  <p:tag name="DVSHAPEID" val="BxprSsj02n5MpIQrM1rHAm"/>
</p:tagLst>
</file>

<file path=ppt/tags/tag154.xml><?xml version="1.0" encoding="utf-8"?>
<p:tagLst xmlns:a="http://schemas.openxmlformats.org/drawingml/2006/main" xmlns:r="http://schemas.openxmlformats.org/officeDocument/2006/relationships" xmlns:p="http://schemas.openxmlformats.org/presentationml/2006/main">
  <p:tag name="DVSHAPEID" val="8NNiBJl8yG4wdZQAh2tmCe"/>
</p:tagLst>
</file>

<file path=ppt/tags/tag155.xml><?xml version="1.0" encoding="utf-8"?>
<p:tagLst xmlns:a="http://schemas.openxmlformats.org/drawingml/2006/main" xmlns:r="http://schemas.openxmlformats.org/officeDocument/2006/relationships" xmlns:p="http://schemas.openxmlformats.org/presentationml/2006/main">
  <p:tag name="DVSHAPEID" val="tqmHQTB73DJfpCDARzETOp"/>
</p:tagLst>
</file>

<file path=ppt/tags/tag156.xml><?xml version="1.0" encoding="utf-8"?>
<p:tagLst xmlns:a="http://schemas.openxmlformats.org/drawingml/2006/main" xmlns:r="http://schemas.openxmlformats.org/officeDocument/2006/relationships" xmlns:p="http://schemas.openxmlformats.org/presentationml/2006/main">
  <p:tag name="DVSHAPEID" val="HSuRAcKoddJUjnWUSrxrDq"/>
</p:tagLst>
</file>

<file path=ppt/tags/tag157.xml><?xml version="1.0" encoding="utf-8"?>
<p:tagLst xmlns:a="http://schemas.openxmlformats.org/drawingml/2006/main" xmlns:r="http://schemas.openxmlformats.org/officeDocument/2006/relationships" xmlns:p="http://schemas.openxmlformats.org/presentationml/2006/main">
  <p:tag name="DVSHAPEID" val="NYzdWGbUHIq3ItdZjomEqv"/>
</p:tagLst>
</file>

<file path=ppt/tags/tag158.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59.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6.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60.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61.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62.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63.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64.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65.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66.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67.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68.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69.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7.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170.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71.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72.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73.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74.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75.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76.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77.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78.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79.xml><?xml version="1.0" encoding="utf-8"?>
<p:tagLst xmlns:a="http://schemas.openxmlformats.org/drawingml/2006/main" xmlns:r="http://schemas.openxmlformats.org/officeDocument/2006/relationships" xmlns:p="http://schemas.openxmlformats.org/presentationml/2006/main">
  <p:tag name="DVSHAPEID" val="G2AxkGSXGeNLEVrdFYlnMh"/>
</p:tagLst>
</file>

<file path=ppt/tags/tag18.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180.xml><?xml version="1.0" encoding="utf-8"?>
<p:tagLst xmlns:a="http://schemas.openxmlformats.org/drawingml/2006/main" xmlns:r="http://schemas.openxmlformats.org/officeDocument/2006/relationships" xmlns:p="http://schemas.openxmlformats.org/presentationml/2006/main">
  <p:tag name="DVSHAPEID" val="MJC338xT6IV9erTf16M9AM"/>
</p:tagLst>
</file>

<file path=ppt/tags/tag181.xml><?xml version="1.0" encoding="utf-8"?>
<p:tagLst xmlns:a="http://schemas.openxmlformats.org/drawingml/2006/main" xmlns:r="http://schemas.openxmlformats.org/officeDocument/2006/relationships" xmlns:p="http://schemas.openxmlformats.org/presentationml/2006/main">
  <p:tag name="DVSHAPEID" val="0svJrFyIns8ofRVgDJqN85"/>
</p:tagLst>
</file>

<file path=ppt/tags/tag182.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83.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84.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85.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86.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87.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88.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89.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9.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90.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91.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92.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93.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94.xml><?xml version="1.0" encoding="utf-8"?>
<p:tagLst xmlns:a="http://schemas.openxmlformats.org/drawingml/2006/main" xmlns:r="http://schemas.openxmlformats.org/officeDocument/2006/relationships" xmlns:p="http://schemas.openxmlformats.org/presentationml/2006/main">
  <p:tag name="DVSHAPEID" val="ZD23Ty0hHsLQmEICE6Ec6F"/>
</p:tagLst>
</file>

<file path=ppt/tags/tag195.xml><?xml version="1.0" encoding="utf-8"?>
<p:tagLst xmlns:a="http://schemas.openxmlformats.org/drawingml/2006/main" xmlns:r="http://schemas.openxmlformats.org/officeDocument/2006/relationships" xmlns:p="http://schemas.openxmlformats.org/presentationml/2006/main">
  <p:tag name="DVSHAPEID" val="z6dITGILmbGRoultMfUAH8"/>
</p:tagLst>
</file>

<file path=ppt/tags/tag196.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197.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198.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199.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2.xml><?xml version="1.0" encoding="utf-8"?>
<p:tagLst xmlns:a="http://schemas.openxmlformats.org/drawingml/2006/main" xmlns:r="http://schemas.openxmlformats.org/officeDocument/2006/relationships" xmlns:p="http://schemas.openxmlformats.org/presentationml/2006/main">
  <p:tag name="DVSHAPEID" val="8n0N7kw9Y17VMHjHdpz8G1"/>
</p:tagLst>
</file>

<file path=ppt/tags/tag20.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200.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201.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202.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203.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204.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205.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206.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207.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208.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209.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21.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210.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211.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212.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213.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214.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215.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216.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217.xml><?xml version="1.0" encoding="utf-8"?>
<p:tagLst xmlns:a="http://schemas.openxmlformats.org/drawingml/2006/main" xmlns:r="http://schemas.openxmlformats.org/officeDocument/2006/relationships" xmlns:p="http://schemas.openxmlformats.org/presentationml/2006/main">
  <p:tag name="DVSHAPEID" val="EIy3ikQ4bO7TKkhRhoGrQ2"/>
</p:tagLst>
</file>

<file path=ppt/tags/tag218.xml><?xml version="1.0" encoding="utf-8"?>
<p:tagLst xmlns:a="http://schemas.openxmlformats.org/drawingml/2006/main" xmlns:r="http://schemas.openxmlformats.org/officeDocument/2006/relationships" xmlns:p="http://schemas.openxmlformats.org/presentationml/2006/main">
  <p:tag name="DVSHAPEID" val="LWqkZY8BzKv7SEW2dcxUPX"/>
</p:tagLst>
</file>

<file path=ppt/tags/tag219.xml><?xml version="1.0" encoding="utf-8"?>
<p:tagLst xmlns:a="http://schemas.openxmlformats.org/drawingml/2006/main" xmlns:r="http://schemas.openxmlformats.org/officeDocument/2006/relationships" xmlns:p="http://schemas.openxmlformats.org/presentationml/2006/main">
  <p:tag name="DVSHAPEID" val="yzM9Z4bMQU6BWBDXlSVAem"/>
</p:tagLst>
</file>

<file path=ppt/tags/tag22.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220.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221.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222.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223.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224.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225.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226.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227.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228.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229.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23.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230.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231.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232.xml><?xml version="1.0" encoding="utf-8"?>
<p:tagLst xmlns:a="http://schemas.openxmlformats.org/drawingml/2006/main" xmlns:r="http://schemas.openxmlformats.org/officeDocument/2006/relationships" xmlns:p="http://schemas.openxmlformats.org/presentationml/2006/main">
  <p:tag name="DVSHAPEID" val="xPeHhz8O3Qnz0pzIZ5S8fD"/>
</p:tagLst>
</file>

<file path=ppt/tags/tag233.xml><?xml version="1.0" encoding="utf-8"?>
<p:tagLst xmlns:a="http://schemas.openxmlformats.org/drawingml/2006/main" xmlns:r="http://schemas.openxmlformats.org/officeDocument/2006/relationships" xmlns:p="http://schemas.openxmlformats.org/presentationml/2006/main">
  <p:tag name="DVSHAPEID" val="bV61CRffbdC8M63z9mb7eF"/>
</p:tagLst>
</file>

<file path=ppt/tags/tag234.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35.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36.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37.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38.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39.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4.xml><?xml version="1.0" encoding="utf-8"?>
<p:tagLst xmlns:a="http://schemas.openxmlformats.org/drawingml/2006/main" xmlns:r="http://schemas.openxmlformats.org/officeDocument/2006/relationships" xmlns:p="http://schemas.openxmlformats.org/presentationml/2006/main">
  <p:tag name="DVSHAPEID" val="zHvLubn1qugpQpVitpCWQo"/>
</p:tagLst>
</file>

<file path=ppt/tags/tag240.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41.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42.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43.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44.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45.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46.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47.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48.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49.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5.xml><?xml version="1.0" encoding="utf-8"?>
<p:tagLst xmlns:a="http://schemas.openxmlformats.org/drawingml/2006/main" xmlns:r="http://schemas.openxmlformats.org/officeDocument/2006/relationships" xmlns:p="http://schemas.openxmlformats.org/presentationml/2006/main">
  <p:tag name="DVSHAPEID" val="fRCxQCKz4KlRlmUJ1nRIZK"/>
</p:tagLst>
</file>

<file path=ppt/tags/tag250.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51.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52.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53.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54.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55.xml><?xml version="1.0" encoding="utf-8"?>
<p:tagLst xmlns:a="http://schemas.openxmlformats.org/drawingml/2006/main" xmlns:r="http://schemas.openxmlformats.org/officeDocument/2006/relationships" xmlns:p="http://schemas.openxmlformats.org/presentationml/2006/main">
  <p:tag name="DVSHAPEID" val="kDPznQcrItJ3uLU3n6qKvR"/>
</p:tagLst>
</file>

<file path=ppt/tags/tag256.xml><?xml version="1.0" encoding="utf-8"?>
<p:tagLst xmlns:a="http://schemas.openxmlformats.org/drawingml/2006/main" xmlns:r="http://schemas.openxmlformats.org/officeDocument/2006/relationships" xmlns:p="http://schemas.openxmlformats.org/presentationml/2006/main">
  <p:tag name="DVSHAPEID" val="zhS50DGY8qxJQbYuSEG2dD"/>
</p:tagLst>
</file>

<file path=ppt/tags/tag257.xml><?xml version="1.0" encoding="utf-8"?>
<p:tagLst xmlns:a="http://schemas.openxmlformats.org/drawingml/2006/main" xmlns:r="http://schemas.openxmlformats.org/officeDocument/2006/relationships" xmlns:p="http://schemas.openxmlformats.org/presentationml/2006/main">
  <p:tag name="DVSHAPEID" val="k2KyXQyY9Jvs3yGiQyLKkj"/>
</p:tagLst>
</file>

<file path=ppt/tags/tag258.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59.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6.xml><?xml version="1.0" encoding="utf-8"?>
<p:tagLst xmlns:a="http://schemas.openxmlformats.org/drawingml/2006/main" xmlns:r="http://schemas.openxmlformats.org/officeDocument/2006/relationships" xmlns:p="http://schemas.openxmlformats.org/presentationml/2006/main">
  <p:tag name="DVSHAPEID" val="4ykPRT03wQtarE8WkKgQqw"/>
</p:tagLst>
</file>

<file path=ppt/tags/tag260.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61.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62.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63.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64.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65.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66.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67.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68.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69.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7.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270.xml><?xml version="1.0" encoding="utf-8"?>
<p:tagLst xmlns:a="http://schemas.openxmlformats.org/drawingml/2006/main" xmlns:r="http://schemas.openxmlformats.org/officeDocument/2006/relationships" xmlns:p="http://schemas.openxmlformats.org/presentationml/2006/main">
  <p:tag name="DVSHAPEID" val="gObWfxcF8Voc5yxEjoCTFd"/>
</p:tagLst>
</file>

<file path=ppt/tags/tag271.xml><?xml version="1.0" encoding="utf-8"?>
<p:tagLst xmlns:a="http://schemas.openxmlformats.org/drawingml/2006/main" xmlns:r="http://schemas.openxmlformats.org/officeDocument/2006/relationships" xmlns:p="http://schemas.openxmlformats.org/presentationml/2006/main">
  <p:tag name="DVSHAPEID" val="2SeEG2YnklS0iopyuf5qgD"/>
</p:tagLst>
</file>

<file path=ppt/tags/tag272.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273.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274.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275.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276.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277.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278.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279.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28.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280.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281.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282.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283.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284.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285.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286.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287.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288.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289.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29.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290.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291.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292.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293.xml><?xml version="1.0" encoding="utf-8"?>
<p:tagLst xmlns:a="http://schemas.openxmlformats.org/drawingml/2006/main" xmlns:r="http://schemas.openxmlformats.org/officeDocument/2006/relationships" xmlns:p="http://schemas.openxmlformats.org/presentationml/2006/main">
  <p:tag name="DVSHAPEID" val="iMqg7hJKMEvpUa1ZHauqrk"/>
</p:tagLst>
</file>

<file path=ppt/tags/tag294.xml><?xml version="1.0" encoding="utf-8"?>
<p:tagLst xmlns:a="http://schemas.openxmlformats.org/drawingml/2006/main" xmlns:r="http://schemas.openxmlformats.org/officeDocument/2006/relationships" xmlns:p="http://schemas.openxmlformats.org/presentationml/2006/main">
  <p:tag name="DVSHAPEID" val="3NauV8UrweLIIkHDzjCG4w"/>
</p:tagLst>
</file>

<file path=ppt/tags/tag295.xml><?xml version="1.0" encoding="utf-8"?>
<p:tagLst xmlns:a="http://schemas.openxmlformats.org/drawingml/2006/main" xmlns:r="http://schemas.openxmlformats.org/officeDocument/2006/relationships" xmlns:p="http://schemas.openxmlformats.org/presentationml/2006/main">
  <p:tag name="DVSHAPEID" val="kXkIgcSTD9IXID6ClAQk7g"/>
</p:tagLst>
</file>

<file path=ppt/tags/tag296.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297.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298.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299.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3.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30.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300.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301.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302.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303.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304.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305.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306.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307.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308.xml><?xml version="1.0" encoding="utf-8"?>
<p:tagLst xmlns:a="http://schemas.openxmlformats.org/drawingml/2006/main" xmlns:r="http://schemas.openxmlformats.org/officeDocument/2006/relationships" xmlns:p="http://schemas.openxmlformats.org/presentationml/2006/main">
  <p:tag name="DVSHAPEID" val="xDfoekHU4LAiHbikVPdNJl"/>
</p:tagLst>
</file>

<file path=ppt/tags/tag309.xml><?xml version="1.0" encoding="utf-8"?>
<p:tagLst xmlns:a="http://schemas.openxmlformats.org/drawingml/2006/main" xmlns:r="http://schemas.openxmlformats.org/officeDocument/2006/relationships" xmlns:p="http://schemas.openxmlformats.org/presentationml/2006/main">
  <p:tag name="DVSHAPEID" val="qygKkHHSkU5fd31nqpGdaE"/>
</p:tagLst>
</file>

<file path=ppt/tags/tag31.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310.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311.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312.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313.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314.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315.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316.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317.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318.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319.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32.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320.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321.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322.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323.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324.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325.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326.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327.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328.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329.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33.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330.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331.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332.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333.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334.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335.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336.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337.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338.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339.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34.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340.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341.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342.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343.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344.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345.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346.xml><?xml version="1.0" encoding="utf-8"?>
<p:tagLst xmlns:a="http://schemas.openxmlformats.org/drawingml/2006/main" xmlns:r="http://schemas.openxmlformats.org/officeDocument/2006/relationships" xmlns:p="http://schemas.openxmlformats.org/presentationml/2006/main">
  <p:tag name="DVSHAPEID" val="lIwSWuDPNwvvgCbhjw34Rm"/>
</p:tagLst>
</file>

<file path=ppt/tags/tag347.xml><?xml version="1.0" encoding="utf-8"?>
<p:tagLst xmlns:a="http://schemas.openxmlformats.org/drawingml/2006/main" xmlns:r="http://schemas.openxmlformats.org/officeDocument/2006/relationships" xmlns:p="http://schemas.openxmlformats.org/presentationml/2006/main">
  <p:tag name="DVSHAPEID" val="vDVS8XQE4Sbd6IHUBEYwQs"/>
</p:tagLst>
</file>

<file path=ppt/tags/tag348.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349.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35.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350.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351.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352.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353.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354.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355.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356.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357.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358.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359.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36.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360.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361.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362.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363.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364.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365.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366.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367.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368.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369.xml><?xml version="1.0" encoding="utf-8"?>
<p:tagLst xmlns:a="http://schemas.openxmlformats.org/drawingml/2006/main" xmlns:r="http://schemas.openxmlformats.org/officeDocument/2006/relationships" xmlns:p="http://schemas.openxmlformats.org/presentationml/2006/main">
  <p:tag name="DVSHAPEID" val="XajXoGntITR78fJktvuf2h"/>
</p:tagLst>
</file>

<file path=ppt/tags/tag37.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370.xml><?xml version="1.0" encoding="utf-8"?>
<p:tagLst xmlns:a="http://schemas.openxmlformats.org/drawingml/2006/main" xmlns:r="http://schemas.openxmlformats.org/officeDocument/2006/relationships" xmlns:p="http://schemas.openxmlformats.org/presentationml/2006/main">
  <p:tag name="DVSHAPEID" val="evSnDFJeUCcPRp6L69cXlL"/>
</p:tagLst>
</file>

<file path=ppt/tags/tag371.xml><?xml version="1.0" encoding="utf-8"?>
<p:tagLst xmlns:a="http://schemas.openxmlformats.org/drawingml/2006/main" xmlns:r="http://schemas.openxmlformats.org/officeDocument/2006/relationships" xmlns:p="http://schemas.openxmlformats.org/presentationml/2006/main">
  <p:tag name="DVSHAPEID" val="SNkoupbhzKQFVO413HKtYe"/>
</p:tagLst>
</file>

<file path=ppt/tags/tag372.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373.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374.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375.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376.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377.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378.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379.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38.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380.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381.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382.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383.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384.xml><?xml version="1.0" encoding="utf-8"?>
<p:tagLst xmlns:a="http://schemas.openxmlformats.org/drawingml/2006/main" xmlns:r="http://schemas.openxmlformats.org/officeDocument/2006/relationships" xmlns:p="http://schemas.openxmlformats.org/presentationml/2006/main">
  <p:tag name="DVSHAPEID" val="2QbW87Nmx4CHF2ZVAvpZAH"/>
</p:tagLst>
</file>

<file path=ppt/tags/tag385.xml><?xml version="1.0" encoding="utf-8"?>
<p:tagLst xmlns:a="http://schemas.openxmlformats.org/drawingml/2006/main" xmlns:r="http://schemas.openxmlformats.org/officeDocument/2006/relationships" xmlns:p="http://schemas.openxmlformats.org/presentationml/2006/main">
  <p:tag name="DVSHAPEID" val="xMZepQwms63bv6PIyb41OQ"/>
</p:tagLst>
</file>

<file path=ppt/tags/tag386.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387.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388.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389.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39.xml><?xml version="1.0" encoding="utf-8"?>
<p:tagLst xmlns:a="http://schemas.openxmlformats.org/drawingml/2006/main" xmlns:r="http://schemas.openxmlformats.org/officeDocument/2006/relationships" xmlns:p="http://schemas.openxmlformats.org/presentationml/2006/main">
  <p:tag name="DVSHAPEID" val="U00NQMykMdHuA0cLxVDYYY"/>
</p:tagLst>
</file>

<file path=ppt/tags/tag390.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391.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392.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393.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394.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395.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396.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397.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398.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399.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40.xml><?xml version="1.0" encoding="utf-8"?>
<p:tagLst xmlns:a="http://schemas.openxmlformats.org/drawingml/2006/main" xmlns:r="http://schemas.openxmlformats.org/officeDocument/2006/relationships" xmlns:p="http://schemas.openxmlformats.org/presentationml/2006/main">
  <p:tag name="DVSHAPEID" val="NuG5UZ2aAgm67aizGttgTm"/>
</p:tagLst>
</file>

<file path=ppt/tags/tag400.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01.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402.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03.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04.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405.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06.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07.xml><?xml version="1.0" encoding="utf-8"?>
<p:tagLst xmlns:a="http://schemas.openxmlformats.org/drawingml/2006/main" xmlns:r="http://schemas.openxmlformats.org/officeDocument/2006/relationships" xmlns:p="http://schemas.openxmlformats.org/presentationml/2006/main">
  <p:tag name="DVSHAPEID" val="57SJ3nvjKvE05K4bA2fXYE"/>
</p:tagLst>
</file>

<file path=ppt/tags/tag408.xml><?xml version="1.0" encoding="utf-8"?>
<p:tagLst xmlns:a="http://schemas.openxmlformats.org/drawingml/2006/main" xmlns:r="http://schemas.openxmlformats.org/officeDocument/2006/relationships" xmlns:p="http://schemas.openxmlformats.org/presentationml/2006/main">
  <p:tag name="DVSHAPEID" val="PHslbtGtD0geGGvG8g22sB"/>
</p:tagLst>
</file>

<file path=ppt/tags/tag409.xml><?xml version="1.0" encoding="utf-8"?>
<p:tagLst xmlns:a="http://schemas.openxmlformats.org/drawingml/2006/main" xmlns:r="http://schemas.openxmlformats.org/officeDocument/2006/relationships" xmlns:p="http://schemas.openxmlformats.org/presentationml/2006/main">
  <p:tag name="DVSHAPEID" val="XglyLj7KYYAriagIc2DgRD"/>
</p:tagLst>
</file>

<file path=ppt/tags/tag41.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410.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411.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12.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13.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414.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15.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16.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417.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18.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19.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42.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420.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21.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22.xml><?xml version="1.0" encoding="utf-8"?>
<p:tagLst xmlns:a="http://schemas.openxmlformats.org/drawingml/2006/main" xmlns:r="http://schemas.openxmlformats.org/officeDocument/2006/relationships" xmlns:p="http://schemas.openxmlformats.org/presentationml/2006/main">
  <p:tag name="DVSHAPEID" val="lIjlw1BQ3sIwDsPBTGfbCg"/>
</p:tagLst>
</file>

<file path=ppt/tags/tag423.xml><?xml version="1.0" encoding="utf-8"?>
<p:tagLst xmlns:a="http://schemas.openxmlformats.org/drawingml/2006/main" xmlns:r="http://schemas.openxmlformats.org/officeDocument/2006/relationships" xmlns:p="http://schemas.openxmlformats.org/presentationml/2006/main">
  <p:tag name="DVSHAPEID" val="HN5VQUlkUmj600WjLTu5uT"/>
</p:tagLst>
</file>

<file path=ppt/tags/tag424.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25.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26.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27.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28.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29.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3.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430.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31.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32.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33.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34.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35.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36.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37.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38.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39.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4.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440.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41.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42.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43.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44.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45.xml><?xml version="1.0" encoding="utf-8"?>
<p:tagLst xmlns:a="http://schemas.openxmlformats.org/drawingml/2006/main" xmlns:r="http://schemas.openxmlformats.org/officeDocument/2006/relationships" xmlns:p="http://schemas.openxmlformats.org/presentationml/2006/main">
  <p:tag name="DVSHAPEID" val="KcRYO374DU4IV7xwyJ4hs0"/>
</p:tagLst>
</file>

<file path=ppt/tags/tag446.xml><?xml version="1.0" encoding="utf-8"?>
<p:tagLst xmlns:a="http://schemas.openxmlformats.org/drawingml/2006/main" xmlns:r="http://schemas.openxmlformats.org/officeDocument/2006/relationships" xmlns:p="http://schemas.openxmlformats.org/presentationml/2006/main">
  <p:tag name="DVSHAPEID" val="KQJKNL2VvzjB3WrXEJThmy"/>
</p:tagLst>
</file>

<file path=ppt/tags/tag447.xml><?xml version="1.0" encoding="utf-8"?>
<p:tagLst xmlns:a="http://schemas.openxmlformats.org/drawingml/2006/main" xmlns:r="http://schemas.openxmlformats.org/officeDocument/2006/relationships" xmlns:p="http://schemas.openxmlformats.org/presentationml/2006/main">
  <p:tag name="DVSHAPEID" val="XtACpvCjGomKs1f4fm1Hov"/>
</p:tagLst>
</file>

<file path=ppt/tags/tag448.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49.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5.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450.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51.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52.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53.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54.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55.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56.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57.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58.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59.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6.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460.xml><?xml version="1.0" encoding="utf-8"?>
<p:tagLst xmlns:a="http://schemas.openxmlformats.org/drawingml/2006/main" xmlns:r="http://schemas.openxmlformats.org/officeDocument/2006/relationships" xmlns:p="http://schemas.openxmlformats.org/presentationml/2006/main">
  <p:tag name="DVSHAPEID" val="Q4eJ7KxVLEBtNY3IcpsvvF"/>
</p:tagLst>
</file>

<file path=ppt/tags/tag461.xml><?xml version="1.0" encoding="utf-8"?>
<p:tagLst xmlns:a="http://schemas.openxmlformats.org/drawingml/2006/main" xmlns:r="http://schemas.openxmlformats.org/officeDocument/2006/relationships" xmlns:p="http://schemas.openxmlformats.org/presentationml/2006/main">
  <p:tag name="DVSHAPEID" val="mqeyWfMcmh4qDqVPZuySxw"/>
</p:tagLst>
</file>

<file path=ppt/tags/tag462.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463.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464.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465.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466.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467.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468.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469.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47.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470.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471.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472.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473.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474.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475.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476.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477.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478.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479.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48.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480.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481.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482.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483.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484.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485.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486.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487.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488.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489.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49.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490.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491.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492.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493.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494.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495.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496.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497.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498.xml><?xml version="1.0" encoding="utf-8"?>
<p:tagLst xmlns:a="http://schemas.openxmlformats.org/drawingml/2006/main" xmlns:r="http://schemas.openxmlformats.org/officeDocument/2006/relationships" xmlns:p="http://schemas.openxmlformats.org/presentationml/2006/main">
  <p:tag name="DVSHAPEID" val="YPBGMRXatfP0GPH90kSnk9"/>
</p:tagLst>
</file>

<file path=ppt/tags/tag499.xml><?xml version="1.0" encoding="utf-8"?>
<p:tagLst xmlns:a="http://schemas.openxmlformats.org/drawingml/2006/main" xmlns:r="http://schemas.openxmlformats.org/officeDocument/2006/relationships" xmlns:p="http://schemas.openxmlformats.org/presentationml/2006/main">
  <p:tag name="DVSHAPEID" val="fdbjtGzXqZmOeFzPNZZkg2"/>
</p:tagLst>
</file>

<file path=ppt/tags/tag5.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0.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500.xml><?xml version="1.0" encoding="utf-8"?>
<p:tagLst xmlns:a="http://schemas.openxmlformats.org/drawingml/2006/main" xmlns:r="http://schemas.openxmlformats.org/officeDocument/2006/relationships" xmlns:p="http://schemas.openxmlformats.org/presentationml/2006/main">
  <p:tag name="DVSHAPEID" val="mOIMAHvGnVPOAovtogAvPP"/>
</p:tagLst>
</file>

<file path=ppt/tags/tag501.xml><?xml version="1.0" encoding="utf-8"?>
<p:tagLst xmlns:a="http://schemas.openxmlformats.org/drawingml/2006/main" xmlns:r="http://schemas.openxmlformats.org/officeDocument/2006/relationships" xmlns:p="http://schemas.openxmlformats.org/presentationml/2006/main">
  <p:tag name="DVSHAPEID" val="DSA1AawToZScQmAG6SrJCr"/>
</p:tagLst>
</file>

<file path=ppt/tags/tag502.xml><?xml version="1.0" encoding="utf-8"?>
<p:tagLst xmlns:a="http://schemas.openxmlformats.org/drawingml/2006/main" xmlns:r="http://schemas.openxmlformats.org/officeDocument/2006/relationships" xmlns:p="http://schemas.openxmlformats.org/presentationml/2006/main">
  <p:tag name="DVSHAPEID" val="Yp4ajkBIJLdxbQby6l9txQ"/>
</p:tagLst>
</file>

<file path=ppt/tags/tag503.xml><?xml version="1.0" encoding="utf-8"?>
<p:tagLst xmlns:a="http://schemas.openxmlformats.org/drawingml/2006/main" xmlns:r="http://schemas.openxmlformats.org/officeDocument/2006/relationships" xmlns:p="http://schemas.openxmlformats.org/presentationml/2006/main">
  <p:tag name="DVSHAPEID" val="mOIMAHvGnVPOAovtogAvPP"/>
</p:tagLst>
</file>

<file path=ppt/tags/tag504.xml><?xml version="1.0" encoding="utf-8"?>
<p:tagLst xmlns:a="http://schemas.openxmlformats.org/drawingml/2006/main" xmlns:r="http://schemas.openxmlformats.org/officeDocument/2006/relationships" xmlns:p="http://schemas.openxmlformats.org/presentationml/2006/main">
  <p:tag name="DVSHAPEID" val="DSA1AawToZScQmAG6SrJCr"/>
</p:tagLst>
</file>

<file path=ppt/tags/tag505.xml><?xml version="1.0" encoding="utf-8"?>
<p:tagLst xmlns:a="http://schemas.openxmlformats.org/drawingml/2006/main" xmlns:r="http://schemas.openxmlformats.org/officeDocument/2006/relationships" xmlns:p="http://schemas.openxmlformats.org/presentationml/2006/main">
  <p:tag name="DVSHAPEID" val="Yp4ajkBIJLdxbQby6l9txQ"/>
</p:tagLst>
</file>

<file path=ppt/tags/tag506.xml><?xml version="1.0" encoding="utf-8"?>
<p:tagLst xmlns:a="http://schemas.openxmlformats.org/drawingml/2006/main" xmlns:r="http://schemas.openxmlformats.org/officeDocument/2006/relationships" xmlns:p="http://schemas.openxmlformats.org/presentationml/2006/main">
  <p:tag name="DVSHAPEID" val="SmBEt9n3g3FmyKcF0OPmNd"/>
</p:tagLst>
</file>

<file path=ppt/tags/tag507.xml><?xml version="1.0" encoding="utf-8"?>
<p:tagLst xmlns:a="http://schemas.openxmlformats.org/drawingml/2006/main" xmlns:r="http://schemas.openxmlformats.org/officeDocument/2006/relationships" xmlns:p="http://schemas.openxmlformats.org/presentationml/2006/main">
  <p:tag name="DVSHAPEID" val="K5BkK69Xu2WOIK0NRKsIc9"/>
</p:tagLst>
</file>

<file path=ppt/tags/tag508.xml><?xml version="1.0" encoding="utf-8"?>
<p:tagLst xmlns:a="http://schemas.openxmlformats.org/drawingml/2006/main" xmlns:r="http://schemas.openxmlformats.org/officeDocument/2006/relationships" xmlns:p="http://schemas.openxmlformats.org/presentationml/2006/main">
  <p:tag name="DVSHAPEID" val="K5BkK69Xu2WOIK0NRKsIc9"/>
</p:tagLst>
</file>

<file path=ppt/tags/tag509.xml><?xml version="1.0" encoding="utf-8"?>
<p:tagLst xmlns:a="http://schemas.openxmlformats.org/drawingml/2006/main" xmlns:r="http://schemas.openxmlformats.org/officeDocument/2006/relationships" xmlns:p="http://schemas.openxmlformats.org/presentationml/2006/main">
  <p:tag name="DVSHAPEID" val="K5BkK69Xu2WOIK0NRKsIc9"/>
</p:tagLst>
</file>

<file path=ppt/tags/tag51.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510.xml><?xml version="1.0" encoding="utf-8"?>
<p:tagLst xmlns:a="http://schemas.openxmlformats.org/drawingml/2006/main" xmlns:r="http://schemas.openxmlformats.org/officeDocument/2006/relationships" xmlns:p="http://schemas.openxmlformats.org/presentationml/2006/main">
  <p:tag name="DVSHAPEID" val="K5BkK69Xu2WOIK0NRKsIc9"/>
</p:tagLst>
</file>

<file path=ppt/tags/tag511.xml><?xml version="1.0" encoding="utf-8"?>
<p:tagLst xmlns:a="http://schemas.openxmlformats.org/drawingml/2006/main" xmlns:r="http://schemas.openxmlformats.org/officeDocument/2006/relationships" xmlns:p="http://schemas.openxmlformats.org/presentationml/2006/main">
  <p:tag name="DVSHAPEID" val="K5BkK69Xu2WOIK0NRKsIc9"/>
</p:tagLst>
</file>

<file path=ppt/tags/tag512.xml><?xml version="1.0" encoding="utf-8"?>
<p:tagLst xmlns:a="http://schemas.openxmlformats.org/drawingml/2006/main" xmlns:r="http://schemas.openxmlformats.org/officeDocument/2006/relationships" xmlns:p="http://schemas.openxmlformats.org/presentationml/2006/main">
  <p:tag name="DVSHAPEID" val="K5BkK69Xu2WOIK0NRKsIc9"/>
</p:tagLst>
</file>

<file path=ppt/tags/tag513.xml><?xml version="1.0" encoding="utf-8"?>
<p:tagLst xmlns:a="http://schemas.openxmlformats.org/drawingml/2006/main" xmlns:r="http://schemas.openxmlformats.org/officeDocument/2006/relationships" xmlns:p="http://schemas.openxmlformats.org/presentationml/2006/main">
  <p:tag name="DVSHAPEID" val="K5BkK69Xu2WOIK0NRKsIc9"/>
</p:tagLst>
</file>

<file path=ppt/tags/tag514.xml><?xml version="1.0" encoding="utf-8"?>
<p:tagLst xmlns:a="http://schemas.openxmlformats.org/drawingml/2006/main" xmlns:r="http://schemas.openxmlformats.org/officeDocument/2006/relationships" xmlns:p="http://schemas.openxmlformats.org/presentationml/2006/main">
  <p:tag name="DVSHAPEID" val="K5BkK69Xu2WOIK0NRKsIc9"/>
</p:tagLst>
</file>

<file path=ppt/tags/tag515.xml><?xml version="1.0" encoding="utf-8"?>
<p:tagLst xmlns:a="http://schemas.openxmlformats.org/drawingml/2006/main" xmlns:r="http://schemas.openxmlformats.org/officeDocument/2006/relationships" xmlns:p="http://schemas.openxmlformats.org/presentationml/2006/main">
  <p:tag name="DVSHAPEID" val="K5BkK69Xu2WOIK0NRKsIc9"/>
</p:tagLst>
</file>

<file path=ppt/tags/tag516.xml><?xml version="1.0" encoding="utf-8"?>
<p:tagLst xmlns:a="http://schemas.openxmlformats.org/drawingml/2006/main" xmlns:r="http://schemas.openxmlformats.org/officeDocument/2006/relationships" xmlns:p="http://schemas.openxmlformats.org/presentationml/2006/main">
  <p:tag name="DVSHAPEID" val="K5BkK69Xu2WOIK0NRKsIc9"/>
</p:tagLst>
</file>

<file path=ppt/tags/tag517.xml><?xml version="1.0" encoding="utf-8"?>
<p:tagLst xmlns:a="http://schemas.openxmlformats.org/drawingml/2006/main" xmlns:r="http://schemas.openxmlformats.org/officeDocument/2006/relationships" xmlns:p="http://schemas.openxmlformats.org/presentationml/2006/main">
  <p:tag name="DVSHAPEID" val="K5BkK69Xu2WOIK0NRKsIc9"/>
</p:tagLst>
</file>

<file path=ppt/tags/tag518.xml><?xml version="1.0" encoding="utf-8"?>
<p:tagLst xmlns:a="http://schemas.openxmlformats.org/drawingml/2006/main" xmlns:r="http://schemas.openxmlformats.org/officeDocument/2006/relationships" xmlns:p="http://schemas.openxmlformats.org/presentationml/2006/main">
  <p:tag name="DVSHAPEID" val="K5BkK69Xu2WOIK0NRKsIc9"/>
</p:tagLst>
</file>

<file path=ppt/tags/tag519.xml><?xml version="1.0" encoding="utf-8"?>
<p:tagLst xmlns:a="http://schemas.openxmlformats.org/drawingml/2006/main" xmlns:r="http://schemas.openxmlformats.org/officeDocument/2006/relationships" xmlns:p="http://schemas.openxmlformats.org/presentationml/2006/main">
  <p:tag name="DVSHAPEID" val="iX27HktHVHk6Aswc4fnWtm"/>
</p:tagLst>
</file>

<file path=ppt/tags/tag52.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520.xml><?xml version="1.0" encoding="utf-8"?>
<p:tagLst xmlns:a="http://schemas.openxmlformats.org/drawingml/2006/main" xmlns:r="http://schemas.openxmlformats.org/officeDocument/2006/relationships" xmlns:p="http://schemas.openxmlformats.org/presentationml/2006/main">
  <p:tag name="DVSHAPEID" val="Ku3eI8LQt54pmJEH83L4i7"/>
</p:tagLst>
</file>

<file path=ppt/tags/tag521.xml><?xml version="1.0" encoding="utf-8"?>
<p:tagLst xmlns:a="http://schemas.openxmlformats.org/drawingml/2006/main" xmlns:r="http://schemas.openxmlformats.org/officeDocument/2006/relationships" xmlns:p="http://schemas.openxmlformats.org/presentationml/2006/main">
  <p:tag name="DVSHAPEID" val="7sXeZkL3wgDWcy4tBkV5ee"/>
</p:tagLst>
</file>

<file path=ppt/tags/tag522.xml><?xml version="1.0" encoding="utf-8"?>
<p:tagLst xmlns:a="http://schemas.openxmlformats.org/drawingml/2006/main" xmlns:r="http://schemas.openxmlformats.org/officeDocument/2006/relationships" xmlns:p="http://schemas.openxmlformats.org/presentationml/2006/main">
  <p:tag name="DVSHAPEID" val="2b5Myn6kao3DmAgu9r5pzO"/>
</p:tagLst>
</file>

<file path=ppt/tags/tag523.xml><?xml version="1.0" encoding="utf-8"?>
<p:tagLst xmlns:a="http://schemas.openxmlformats.org/drawingml/2006/main" xmlns:r="http://schemas.openxmlformats.org/officeDocument/2006/relationships" xmlns:p="http://schemas.openxmlformats.org/presentationml/2006/main">
  <p:tag name="DVSHAPEID" val="Mqw5CFrr9dTSqM8cMnXc5e"/>
</p:tagLst>
</file>

<file path=ppt/tags/tag524.xml><?xml version="1.0" encoding="utf-8"?>
<p:tagLst xmlns:a="http://schemas.openxmlformats.org/drawingml/2006/main" xmlns:r="http://schemas.openxmlformats.org/officeDocument/2006/relationships" xmlns:p="http://schemas.openxmlformats.org/presentationml/2006/main">
  <p:tag name="DVSHAPEID" val="Tzbud6auZOFeoFgsLrSJfP"/>
</p:tagLst>
</file>

<file path=ppt/tags/tag525.xml><?xml version="1.0" encoding="utf-8"?>
<p:tagLst xmlns:a="http://schemas.openxmlformats.org/drawingml/2006/main" xmlns:r="http://schemas.openxmlformats.org/officeDocument/2006/relationships" xmlns:p="http://schemas.openxmlformats.org/presentationml/2006/main">
  <p:tag name="DVSHAPEID" val="vQ8jyCZxsAAFhW5T1l6W3l"/>
</p:tagLst>
</file>

<file path=ppt/tags/tag526.xml><?xml version="1.0" encoding="utf-8"?>
<p:tagLst xmlns:a="http://schemas.openxmlformats.org/drawingml/2006/main" xmlns:r="http://schemas.openxmlformats.org/officeDocument/2006/relationships" xmlns:p="http://schemas.openxmlformats.org/presentationml/2006/main">
  <p:tag name="DVSHAPEID" val="zs7cNIz2PXHVGxkCKYwMTn"/>
</p:tagLst>
</file>

<file path=ppt/tags/tag527.xml><?xml version="1.0" encoding="utf-8"?>
<p:tagLst xmlns:a="http://schemas.openxmlformats.org/drawingml/2006/main" xmlns:r="http://schemas.openxmlformats.org/officeDocument/2006/relationships" xmlns:p="http://schemas.openxmlformats.org/presentationml/2006/main">
  <p:tag name="DVSHAPEID" val="taqoDRcu9qeagFcmPhXqLC"/>
</p:tagLst>
</file>

<file path=ppt/tags/tag528.xml><?xml version="1.0" encoding="utf-8"?>
<p:tagLst xmlns:a="http://schemas.openxmlformats.org/drawingml/2006/main" xmlns:r="http://schemas.openxmlformats.org/officeDocument/2006/relationships" xmlns:p="http://schemas.openxmlformats.org/presentationml/2006/main">
  <p:tag name="DVSHAPEID" val="I4FfBqdfApOGFJhUXcYarX"/>
</p:tagLst>
</file>

<file path=ppt/tags/tag529.xml><?xml version="1.0" encoding="utf-8"?>
<p:tagLst xmlns:a="http://schemas.openxmlformats.org/drawingml/2006/main" xmlns:r="http://schemas.openxmlformats.org/officeDocument/2006/relationships" xmlns:p="http://schemas.openxmlformats.org/presentationml/2006/main">
  <p:tag name="DVSHAPEID" val="z9KGgYp1rMgHNbYbMI2zTd"/>
</p:tagLst>
</file>

<file path=ppt/tags/tag53.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530.xml><?xml version="1.0" encoding="utf-8"?>
<p:tagLst xmlns:a="http://schemas.openxmlformats.org/drawingml/2006/main" xmlns:r="http://schemas.openxmlformats.org/officeDocument/2006/relationships" xmlns:p="http://schemas.openxmlformats.org/presentationml/2006/main">
  <p:tag name="DVSHAPEID" val="1vppNoQG3QxLvwuUaeQyX2"/>
</p:tagLst>
</file>

<file path=ppt/tags/tag531.xml><?xml version="1.0" encoding="utf-8"?>
<p:tagLst xmlns:a="http://schemas.openxmlformats.org/drawingml/2006/main" xmlns:r="http://schemas.openxmlformats.org/officeDocument/2006/relationships" xmlns:p="http://schemas.openxmlformats.org/presentationml/2006/main">
  <p:tag name="DVSHAPEID" val="G9peCj3Pmck0NTqu4yIk7I"/>
</p:tagLst>
</file>

<file path=ppt/tags/tag532.xml><?xml version="1.0" encoding="utf-8"?>
<p:tagLst xmlns:a="http://schemas.openxmlformats.org/drawingml/2006/main" xmlns:r="http://schemas.openxmlformats.org/officeDocument/2006/relationships" xmlns:p="http://schemas.openxmlformats.org/presentationml/2006/main">
  <p:tag name="DVSHAPEID" val="689Qnty6uVGtlw2sedKUY3"/>
</p:tagLst>
</file>

<file path=ppt/tags/tag533.xml><?xml version="1.0" encoding="utf-8"?>
<p:tagLst xmlns:a="http://schemas.openxmlformats.org/drawingml/2006/main" xmlns:r="http://schemas.openxmlformats.org/officeDocument/2006/relationships" xmlns:p="http://schemas.openxmlformats.org/presentationml/2006/main">
  <p:tag name="DVSHAPEID" val="F4DzhYZH5oyY3h4MWAggIo"/>
</p:tagLst>
</file>

<file path=ppt/tags/tag534.xml><?xml version="1.0" encoding="utf-8"?>
<p:tagLst xmlns:a="http://schemas.openxmlformats.org/drawingml/2006/main" xmlns:r="http://schemas.openxmlformats.org/officeDocument/2006/relationships" xmlns:p="http://schemas.openxmlformats.org/presentationml/2006/main">
  <p:tag name="DVSHAPEID" val="IckUMO3Jofty9rWoT8LXzp"/>
</p:tagLst>
</file>

<file path=ppt/tags/tag535.xml><?xml version="1.0" encoding="utf-8"?>
<p:tagLst xmlns:a="http://schemas.openxmlformats.org/drawingml/2006/main" xmlns:r="http://schemas.openxmlformats.org/officeDocument/2006/relationships" xmlns:p="http://schemas.openxmlformats.org/presentationml/2006/main">
  <p:tag name="DVSHAPEID" val="IITQVQ9wnoNbiBEEnzDpwi"/>
</p:tagLst>
</file>

<file path=ppt/tags/tag536.xml><?xml version="1.0" encoding="utf-8"?>
<p:tagLst xmlns:a="http://schemas.openxmlformats.org/drawingml/2006/main" xmlns:r="http://schemas.openxmlformats.org/officeDocument/2006/relationships" xmlns:p="http://schemas.openxmlformats.org/presentationml/2006/main">
  <p:tag name="DVSHAPEID" val="yQ10JQX4EBtiuB0VTdzSR4"/>
</p:tagLst>
</file>

<file path=ppt/tags/tag537.xml><?xml version="1.0" encoding="utf-8"?>
<p:tagLst xmlns:a="http://schemas.openxmlformats.org/drawingml/2006/main" xmlns:r="http://schemas.openxmlformats.org/officeDocument/2006/relationships" xmlns:p="http://schemas.openxmlformats.org/presentationml/2006/main">
  <p:tag name="DVSHAPEID" val="CRxb5VZPBIW6xoXkwMIYmz"/>
</p:tagLst>
</file>

<file path=ppt/tags/tag538.xml><?xml version="1.0" encoding="utf-8"?>
<p:tagLst xmlns:a="http://schemas.openxmlformats.org/drawingml/2006/main" xmlns:r="http://schemas.openxmlformats.org/officeDocument/2006/relationships" xmlns:p="http://schemas.openxmlformats.org/presentationml/2006/main">
  <p:tag name="DVSHAPEID" val="nrVQFYLTwOh6WWaZkb06Ki"/>
</p:tagLst>
</file>

<file path=ppt/tags/tag539.xml><?xml version="1.0" encoding="utf-8"?>
<p:tagLst xmlns:a="http://schemas.openxmlformats.org/drawingml/2006/main" xmlns:r="http://schemas.openxmlformats.org/officeDocument/2006/relationships" xmlns:p="http://schemas.openxmlformats.org/presentationml/2006/main">
  <p:tag name="DVSHAPEID" val="d0dCoATgLBG3t6geg13Ic7"/>
</p:tagLst>
</file>

<file path=ppt/tags/tag54.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540.xml><?xml version="1.0" encoding="utf-8"?>
<p:tagLst xmlns:a="http://schemas.openxmlformats.org/drawingml/2006/main" xmlns:r="http://schemas.openxmlformats.org/officeDocument/2006/relationships" xmlns:p="http://schemas.openxmlformats.org/presentationml/2006/main">
  <p:tag name="DVSHAPEID" val="qTt4J6UZ2255cN9nqmPeDq"/>
</p:tagLst>
</file>

<file path=ppt/tags/tag541.xml><?xml version="1.0" encoding="utf-8"?>
<p:tagLst xmlns:a="http://schemas.openxmlformats.org/drawingml/2006/main" xmlns:r="http://schemas.openxmlformats.org/officeDocument/2006/relationships" xmlns:p="http://schemas.openxmlformats.org/presentationml/2006/main">
  <p:tag name="DVSHAPEID" val="enSlCdrSIW58Zzx5NlDYdL"/>
</p:tagLst>
</file>

<file path=ppt/tags/tag542.xml><?xml version="1.0" encoding="utf-8"?>
<p:tagLst xmlns:a="http://schemas.openxmlformats.org/drawingml/2006/main" xmlns:r="http://schemas.openxmlformats.org/officeDocument/2006/relationships" xmlns:p="http://schemas.openxmlformats.org/presentationml/2006/main">
  <p:tag name="DVSHAPEID" val="08IPTcKEqO20E5cotHy9k8"/>
</p:tagLst>
</file>

<file path=ppt/tags/tag543.xml><?xml version="1.0" encoding="utf-8"?>
<p:tagLst xmlns:a="http://schemas.openxmlformats.org/drawingml/2006/main" xmlns:r="http://schemas.openxmlformats.org/officeDocument/2006/relationships" xmlns:p="http://schemas.openxmlformats.org/presentationml/2006/main">
  <p:tag name="DVSHAPEID" val="04NAQkyuBFctnJDMje84wg"/>
</p:tagLst>
</file>

<file path=ppt/tags/tag544.xml><?xml version="1.0" encoding="utf-8"?>
<p:tagLst xmlns:a="http://schemas.openxmlformats.org/drawingml/2006/main" xmlns:r="http://schemas.openxmlformats.org/officeDocument/2006/relationships" xmlns:p="http://schemas.openxmlformats.org/presentationml/2006/main">
  <p:tag name="DVSHAPEID" val="5ZUrTpRVq4rR8D1jmp5Wdn"/>
</p:tagLst>
</file>

<file path=ppt/tags/tag545.xml><?xml version="1.0" encoding="utf-8"?>
<p:tagLst xmlns:a="http://schemas.openxmlformats.org/drawingml/2006/main" xmlns:r="http://schemas.openxmlformats.org/officeDocument/2006/relationships" xmlns:p="http://schemas.openxmlformats.org/presentationml/2006/main">
  <p:tag name="DVSHAPEID" val="NbItKGnj1fBJYOFor9CFe8"/>
</p:tagLst>
</file>

<file path=ppt/tags/tag546.xml><?xml version="1.0" encoding="utf-8"?>
<p:tagLst xmlns:a="http://schemas.openxmlformats.org/drawingml/2006/main" xmlns:r="http://schemas.openxmlformats.org/officeDocument/2006/relationships" xmlns:p="http://schemas.openxmlformats.org/presentationml/2006/main">
  <p:tag name="DVSHAPEID" val="zvzwxSfaGKVeHoAHhVrSp0"/>
</p:tagLst>
</file>

<file path=ppt/tags/tag547.xml><?xml version="1.0" encoding="utf-8"?>
<p:tagLst xmlns:a="http://schemas.openxmlformats.org/drawingml/2006/main" xmlns:r="http://schemas.openxmlformats.org/officeDocument/2006/relationships" xmlns:p="http://schemas.openxmlformats.org/presentationml/2006/main">
  <p:tag name="DVSHAPEID" val="AkVGro0vxdKbH6m9uCcYrk"/>
</p:tagLst>
</file>

<file path=ppt/tags/tag548.xml><?xml version="1.0" encoding="utf-8"?>
<p:tagLst xmlns:a="http://schemas.openxmlformats.org/drawingml/2006/main" xmlns:r="http://schemas.openxmlformats.org/officeDocument/2006/relationships" xmlns:p="http://schemas.openxmlformats.org/presentationml/2006/main">
  <p:tag name="DVSHAPEID" val="T2uVWEEOBo5zVeBRrQ9bdH"/>
</p:tagLst>
</file>

<file path=ppt/tags/tag549.xml><?xml version="1.0" encoding="utf-8"?>
<p:tagLst xmlns:a="http://schemas.openxmlformats.org/drawingml/2006/main" xmlns:r="http://schemas.openxmlformats.org/officeDocument/2006/relationships" xmlns:p="http://schemas.openxmlformats.org/presentationml/2006/main">
  <p:tag name="DVSHAPEID" val="9fkegY2klQBs8wkQXfV0WC"/>
</p:tagLst>
</file>

<file path=ppt/tags/tag55.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550.xml><?xml version="1.0" encoding="utf-8"?>
<p:tagLst xmlns:a="http://schemas.openxmlformats.org/drawingml/2006/main" xmlns:r="http://schemas.openxmlformats.org/officeDocument/2006/relationships" xmlns:p="http://schemas.openxmlformats.org/presentationml/2006/main">
  <p:tag name="DVSHAPEID" val="6oxFa5Wz7p0GvxnrEqLZ9f"/>
</p:tagLst>
</file>

<file path=ppt/tags/tag551.xml><?xml version="1.0" encoding="utf-8"?>
<p:tagLst xmlns:a="http://schemas.openxmlformats.org/drawingml/2006/main" xmlns:r="http://schemas.openxmlformats.org/officeDocument/2006/relationships" xmlns:p="http://schemas.openxmlformats.org/presentationml/2006/main">
  <p:tag name="DVSHAPEID" val="xXqLTJQooCmw8VGAOXnLIc"/>
</p:tagLst>
</file>

<file path=ppt/tags/tag552.xml><?xml version="1.0" encoding="utf-8"?>
<p:tagLst xmlns:a="http://schemas.openxmlformats.org/drawingml/2006/main" xmlns:r="http://schemas.openxmlformats.org/officeDocument/2006/relationships" xmlns:p="http://schemas.openxmlformats.org/presentationml/2006/main">
  <p:tag name="DVSHAPEID" val="2g47lpLa3Yb371n1MwSrk6"/>
</p:tagLst>
</file>

<file path=ppt/tags/tag553.xml><?xml version="1.0" encoding="utf-8"?>
<p:tagLst xmlns:a="http://schemas.openxmlformats.org/drawingml/2006/main" xmlns:r="http://schemas.openxmlformats.org/officeDocument/2006/relationships" xmlns:p="http://schemas.openxmlformats.org/presentationml/2006/main">
  <p:tag name="DVSHAPEID" val="lw3gD4WnV72TW8mCIc1rjx"/>
</p:tagLst>
</file>

<file path=ppt/tags/tag554.xml><?xml version="1.0" encoding="utf-8"?>
<p:tagLst xmlns:a="http://schemas.openxmlformats.org/drawingml/2006/main" xmlns:r="http://schemas.openxmlformats.org/officeDocument/2006/relationships" xmlns:p="http://schemas.openxmlformats.org/presentationml/2006/main">
  <p:tag name="DVSHAPEID" val="9tRJKfyg0U5WVy44LHdG33"/>
</p:tagLst>
</file>

<file path=ppt/tags/tag555.xml><?xml version="1.0" encoding="utf-8"?>
<p:tagLst xmlns:a="http://schemas.openxmlformats.org/drawingml/2006/main" xmlns:r="http://schemas.openxmlformats.org/officeDocument/2006/relationships" xmlns:p="http://schemas.openxmlformats.org/presentationml/2006/main">
  <p:tag name="DVSHAPEID" val="98cuGRnvRoWTp30QBae5E9"/>
</p:tagLst>
</file>

<file path=ppt/tags/tag556.xml><?xml version="1.0" encoding="utf-8"?>
<p:tagLst xmlns:a="http://schemas.openxmlformats.org/drawingml/2006/main" xmlns:r="http://schemas.openxmlformats.org/officeDocument/2006/relationships" xmlns:p="http://schemas.openxmlformats.org/presentationml/2006/main">
  <p:tag name="DVSHAPEID" val="if7LfO7qbMCBR4B3XzWIL5"/>
</p:tagLst>
</file>

<file path=ppt/tags/tag557.xml><?xml version="1.0" encoding="utf-8"?>
<p:tagLst xmlns:a="http://schemas.openxmlformats.org/drawingml/2006/main" xmlns:r="http://schemas.openxmlformats.org/officeDocument/2006/relationships" xmlns:p="http://schemas.openxmlformats.org/presentationml/2006/main">
  <p:tag name="DVSHAPEID" val="aydBuJNi6pyZPXnUBzoqda"/>
</p:tagLst>
</file>

<file path=ppt/tags/tag558.xml><?xml version="1.0" encoding="utf-8"?>
<p:tagLst xmlns:a="http://schemas.openxmlformats.org/drawingml/2006/main" xmlns:r="http://schemas.openxmlformats.org/officeDocument/2006/relationships" xmlns:p="http://schemas.openxmlformats.org/presentationml/2006/main">
  <p:tag name="DVSHAPEID" val="H6ea4gI8qDVab3lkg00D4H"/>
</p:tagLst>
</file>

<file path=ppt/tags/tag559.xml><?xml version="1.0" encoding="utf-8"?>
<p:tagLst xmlns:a="http://schemas.openxmlformats.org/drawingml/2006/main" xmlns:r="http://schemas.openxmlformats.org/officeDocument/2006/relationships" xmlns:p="http://schemas.openxmlformats.org/presentationml/2006/main">
  <p:tag name="DVSHAPEID" val="Zz5oOnhmjWmJQ80ybRqbZo"/>
</p:tagLst>
</file>

<file path=ppt/tags/tag56.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560.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561.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562.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563.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564.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565.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566.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567.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568.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569.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57.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570.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571.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572.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573.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574.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575.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576.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577.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578.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579.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58.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580.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581.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582.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583.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584.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585.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586.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587.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588.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589.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59.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590.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591.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592.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593.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594.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595.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596.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597.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598.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599.xml><?xml version="1.0" encoding="utf-8"?>
<p:tagLst xmlns:a="http://schemas.openxmlformats.org/drawingml/2006/main" xmlns:r="http://schemas.openxmlformats.org/officeDocument/2006/relationships" xmlns:p="http://schemas.openxmlformats.org/presentationml/2006/main">
  <p:tag name="DVSHAPEID" val="7O4rWNtvxeut2WBSkxg9uH"/>
</p:tagLst>
</file>

<file path=ppt/tags/tag6.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60.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600.xml><?xml version="1.0" encoding="utf-8"?>
<p:tagLst xmlns:a="http://schemas.openxmlformats.org/drawingml/2006/main" xmlns:r="http://schemas.openxmlformats.org/officeDocument/2006/relationships" xmlns:p="http://schemas.openxmlformats.org/presentationml/2006/main">
  <p:tag name="DVSHAPEID" val="2UXluoTls71HS1PtJ5Guz7"/>
</p:tagLst>
</file>

<file path=ppt/tags/tag601.xml><?xml version="1.0" encoding="utf-8"?>
<p:tagLst xmlns:a="http://schemas.openxmlformats.org/drawingml/2006/main" xmlns:r="http://schemas.openxmlformats.org/officeDocument/2006/relationships" xmlns:p="http://schemas.openxmlformats.org/presentationml/2006/main">
  <p:tag name="DVSHAPEID" val="EwQJhqDVvLspMatBj5BbMm"/>
</p:tagLst>
</file>

<file path=ppt/tags/tag602.xml><?xml version="1.0" encoding="utf-8"?>
<p:tagLst xmlns:a="http://schemas.openxmlformats.org/drawingml/2006/main" xmlns:r="http://schemas.openxmlformats.org/officeDocument/2006/relationships" xmlns:p="http://schemas.openxmlformats.org/presentationml/2006/main">
  <p:tag name="DVSHAPEID" val="rk4A3QOas08UfrvK6sHwCg"/>
</p:tagLst>
</file>

<file path=ppt/tags/tag603.xml><?xml version="1.0" encoding="utf-8"?>
<p:tagLst xmlns:a="http://schemas.openxmlformats.org/drawingml/2006/main" xmlns:r="http://schemas.openxmlformats.org/officeDocument/2006/relationships" xmlns:p="http://schemas.openxmlformats.org/presentationml/2006/main">
  <p:tag name="DVSHAPEID" val="fseF08MBSolh5vFGnM7kis"/>
</p:tagLst>
</file>

<file path=ppt/tags/tag604.xml><?xml version="1.0" encoding="utf-8"?>
<p:tagLst xmlns:a="http://schemas.openxmlformats.org/drawingml/2006/main" xmlns:r="http://schemas.openxmlformats.org/officeDocument/2006/relationships" xmlns:p="http://schemas.openxmlformats.org/presentationml/2006/main">
  <p:tag name="DVSHAPEID" val="hSU26yY8tfKa5BmoQGoQ7K"/>
</p:tagLst>
</file>

<file path=ppt/tags/tag605.xml><?xml version="1.0" encoding="utf-8"?>
<p:tagLst xmlns:a="http://schemas.openxmlformats.org/drawingml/2006/main" xmlns:r="http://schemas.openxmlformats.org/officeDocument/2006/relationships" xmlns:p="http://schemas.openxmlformats.org/presentationml/2006/main">
  <p:tag name="DVSHAPEID" val="yYm05q5VphYMblKY1dDJU6"/>
</p:tagLst>
</file>

<file path=ppt/tags/tag606.xml><?xml version="1.0" encoding="utf-8"?>
<p:tagLst xmlns:a="http://schemas.openxmlformats.org/drawingml/2006/main" xmlns:r="http://schemas.openxmlformats.org/officeDocument/2006/relationships" xmlns:p="http://schemas.openxmlformats.org/presentationml/2006/main">
  <p:tag name="DVSHAPEID" val="xUp3jZWrWskxjWF6tx3yQs"/>
</p:tagLst>
</file>

<file path=ppt/tags/tag607.xml><?xml version="1.0" encoding="utf-8"?>
<p:tagLst xmlns:a="http://schemas.openxmlformats.org/drawingml/2006/main" xmlns:r="http://schemas.openxmlformats.org/officeDocument/2006/relationships" xmlns:p="http://schemas.openxmlformats.org/presentationml/2006/main">
  <p:tag name="DVSHAPEID" val="fJ5JLVl0djcSOfd8D4mVtM"/>
</p:tagLst>
</file>

<file path=ppt/tags/tag608.xml><?xml version="1.0" encoding="utf-8"?>
<p:tagLst xmlns:a="http://schemas.openxmlformats.org/drawingml/2006/main" xmlns:r="http://schemas.openxmlformats.org/officeDocument/2006/relationships" xmlns:p="http://schemas.openxmlformats.org/presentationml/2006/main">
  <p:tag name="DVSHAPEID" val="Azxeqg3XAQp1Xh5Ztb8gku"/>
</p:tagLst>
</file>

<file path=ppt/tags/tag609.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61.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610.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611.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612.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613.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614.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615.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616.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617.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618.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619.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62.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620.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621.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622.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623.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624.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625.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626.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627.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628.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629.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63.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630.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631.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632.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633.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634.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635.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636.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637.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638.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639.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64.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640.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641.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642.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643.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644.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645.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646.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647.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648.xml><?xml version="1.0" encoding="utf-8"?>
<p:tagLst xmlns:a="http://schemas.openxmlformats.org/drawingml/2006/main" xmlns:r="http://schemas.openxmlformats.org/officeDocument/2006/relationships" xmlns:p="http://schemas.openxmlformats.org/presentationml/2006/main">
  <p:tag name="DVSHAPEID" val="Q4eJ7KxVLEBtNY3IcpsvvF"/>
</p:tagLst>
</file>

<file path=ppt/tags/tag649.xml><?xml version="1.0" encoding="utf-8"?>
<p:tagLst xmlns:a="http://schemas.openxmlformats.org/drawingml/2006/main" xmlns:r="http://schemas.openxmlformats.org/officeDocument/2006/relationships" xmlns:p="http://schemas.openxmlformats.org/presentationml/2006/main">
  <p:tag name="DVSHAPEID" val="mqeyWfMcmh4qDqVPZuySxw"/>
</p:tagLst>
</file>

<file path=ppt/tags/tag65.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650.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51.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52.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53.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54.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55.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56.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57.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58.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59.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6.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660.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61.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62.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63.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64.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65.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66.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67.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68.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69.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7.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670.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71.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72.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73.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74.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75.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76.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77.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78.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79.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8.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680.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81.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82.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83.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84.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85.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86.xml><?xml version="1.0" encoding="utf-8"?>
<p:tagLst xmlns:a="http://schemas.openxmlformats.org/drawingml/2006/main" xmlns:r="http://schemas.openxmlformats.org/officeDocument/2006/relationships" xmlns:p="http://schemas.openxmlformats.org/presentationml/2006/main">
  <p:tag name="DVSHAPEID" val="oQqkx1VDpnxDsGDDsAkuk1"/>
</p:tagLst>
</file>

<file path=ppt/tags/tag687.xml><?xml version="1.0" encoding="utf-8"?>
<p:tagLst xmlns:a="http://schemas.openxmlformats.org/drawingml/2006/main" xmlns:r="http://schemas.openxmlformats.org/officeDocument/2006/relationships" xmlns:p="http://schemas.openxmlformats.org/presentationml/2006/main">
  <p:tag name="DVSHAPEID" val="8n0N7kw9Y17VMHjHdpz8G1"/>
</p:tagLst>
</file>

<file path=ppt/tags/tag688.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689.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69.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690.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691.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692.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693.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694.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695.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696.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697.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698.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699.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7.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70.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00.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701.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702.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703.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704.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705.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706.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707.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708.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709.xml><?xml version="1.0" encoding="utf-8"?>
<p:tagLst xmlns:a="http://schemas.openxmlformats.org/drawingml/2006/main" xmlns:r="http://schemas.openxmlformats.org/officeDocument/2006/relationships" xmlns:p="http://schemas.openxmlformats.org/presentationml/2006/main">
  <p:tag name="DVSHAPEID" val="zHvLubn1qugpQpVitpCWQo"/>
</p:tagLst>
</file>

<file path=ppt/tags/tag71.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10.xml><?xml version="1.0" encoding="utf-8"?>
<p:tagLst xmlns:a="http://schemas.openxmlformats.org/drawingml/2006/main" xmlns:r="http://schemas.openxmlformats.org/officeDocument/2006/relationships" xmlns:p="http://schemas.openxmlformats.org/presentationml/2006/main">
  <p:tag name="DVSHAPEID" val="fRCxQCKz4KlRlmUJ1nRIZK"/>
</p:tagLst>
</file>

<file path=ppt/tags/tag711.xml><?xml version="1.0" encoding="utf-8"?>
<p:tagLst xmlns:a="http://schemas.openxmlformats.org/drawingml/2006/main" xmlns:r="http://schemas.openxmlformats.org/officeDocument/2006/relationships" xmlns:p="http://schemas.openxmlformats.org/presentationml/2006/main">
  <p:tag name="DVSHAPEID" val="4ykPRT03wQtarE8WkKgQqw"/>
</p:tagLst>
</file>

<file path=ppt/tags/tag712.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713.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714.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715.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716.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717.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718.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719.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72.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20.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721.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722.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723.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724.xml><?xml version="1.0" encoding="utf-8"?>
<p:tagLst xmlns:a="http://schemas.openxmlformats.org/drawingml/2006/main" xmlns:r="http://schemas.openxmlformats.org/officeDocument/2006/relationships" xmlns:p="http://schemas.openxmlformats.org/presentationml/2006/main">
  <p:tag name="DVSHAPEID" val="u5yKebocB4CpyL5b5HV97B"/>
</p:tagLst>
</file>

<file path=ppt/tags/tag725.xml><?xml version="1.0" encoding="utf-8"?>
<p:tagLst xmlns:a="http://schemas.openxmlformats.org/drawingml/2006/main" xmlns:r="http://schemas.openxmlformats.org/officeDocument/2006/relationships" xmlns:p="http://schemas.openxmlformats.org/presentationml/2006/main">
  <p:tag name="DVSHAPEID" val="ftFwYPlYRyPbXJsYbfGKy1"/>
</p:tagLst>
</file>

<file path=ppt/tags/tag726.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727.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728.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729.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73.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30.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731.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732.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733.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734.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735.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736.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737.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738.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739.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74.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40.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741.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742.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743.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744.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745.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746.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747.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748.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749.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75.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50.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751.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752.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753.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754.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755.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756.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757.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758.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759.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76.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60.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761.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762.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763.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764.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765.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766.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767.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768.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769.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77.xml><?xml version="1.0" encoding="utf-8"?>
<p:tagLst xmlns:a="http://schemas.openxmlformats.org/drawingml/2006/main" xmlns:r="http://schemas.openxmlformats.org/officeDocument/2006/relationships" xmlns:p="http://schemas.openxmlformats.org/presentationml/2006/main">
  <p:tag name="DVSHAPEID" val="Q4eJ7KxVLEBtNY3IcpsvvF"/>
</p:tagLst>
</file>

<file path=ppt/tags/tag770.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771.xml><?xml version="1.0" encoding="utf-8"?>
<p:tagLst xmlns:a="http://schemas.openxmlformats.org/drawingml/2006/main" xmlns:r="http://schemas.openxmlformats.org/officeDocument/2006/relationships" xmlns:p="http://schemas.openxmlformats.org/presentationml/2006/main">
  <p:tag name="DVSHAPEID" val="qeNuMlzLFPAxsT2T3YY8Ms"/>
</p:tagLst>
</file>

<file path=ppt/tags/tag772.xml><?xml version="1.0" encoding="utf-8"?>
<p:tagLst xmlns:a="http://schemas.openxmlformats.org/drawingml/2006/main" xmlns:r="http://schemas.openxmlformats.org/officeDocument/2006/relationships" xmlns:p="http://schemas.openxmlformats.org/presentationml/2006/main">
  <p:tag name="DVSHAPEID" val="3O6R7R6lELsIMiTfnm5UQS"/>
</p:tagLst>
</file>

<file path=ppt/tags/tag773.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774.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775.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776.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777.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778.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779.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78.xml><?xml version="1.0" encoding="utf-8"?>
<p:tagLst xmlns:a="http://schemas.openxmlformats.org/drawingml/2006/main" xmlns:r="http://schemas.openxmlformats.org/officeDocument/2006/relationships" xmlns:p="http://schemas.openxmlformats.org/presentationml/2006/main">
  <p:tag name="DVSHAPEID" val="mqeyWfMcmh4qDqVPZuySxw"/>
</p:tagLst>
</file>

<file path=ppt/tags/tag780.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781.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782.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783.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784.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785.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786.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787.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788.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789.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79.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790.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791.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792.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793.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794.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795.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796.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797.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798.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799.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8.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80.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800.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801.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802.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803.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804.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805.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806.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807.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808.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809.xml><?xml version="1.0" encoding="utf-8"?>
<p:tagLst xmlns:a="http://schemas.openxmlformats.org/drawingml/2006/main" xmlns:r="http://schemas.openxmlformats.org/officeDocument/2006/relationships" xmlns:p="http://schemas.openxmlformats.org/presentationml/2006/main">
  <p:tag name="DVSHAPEID" val="0OomH05AfCbhebbJQYIRco"/>
</p:tagLst>
</file>

<file path=ppt/tags/tag81.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810.xml><?xml version="1.0" encoding="utf-8"?>
<p:tagLst xmlns:a="http://schemas.openxmlformats.org/drawingml/2006/main" xmlns:r="http://schemas.openxmlformats.org/officeDocument/2006/relationships" xmlns:p="http://schemas.openxmlformats.org/presentationml/2006/main">
  <p:tag name="DVSHAPEID" val="4Tmr21DDl8OiX63lsqp2gQ"/>
</p:tagLst>
</file>

<file path=ppt/tags/tag811.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812.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813.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814.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815.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816.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817.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818.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819.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82.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820.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821.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822.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823.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824.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825.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826.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827.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828.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829.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83.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830.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831.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832.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833.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834.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835.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836.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837.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838.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839.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84.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840.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841.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842.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843.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844.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845.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846.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847.xml><?xml version="1.0" encoding="utf-8"?>
<p:tagLst xmlns:a="http://schemas.openxmlformats.org/drawingml/2006/main" xmlns:r="http://schemas.openxmlformats.org/officeDocument/2006/relationships" xmlns:p="http://schemas.openxmlformats.org/presentationml/2006/main">
  <p:tag name="DVSHAPEID" val="2BvwQOKg6c2RbmneX9THFx"/>
</p:tagLst>
</file>

<file path=ppt/tags/tag848.xml><?xml version="1.0" encoding="utf-8"?>
<p:tagLst xmlns:a="http://schemas.openxmlformats.org/drawingml/2006/main" xmlns:r="http://schemas.openxmlformats.org/officeDocument/2006/relationships" xmlns:p="http://schemas.openxmlformats.org/presentationml/2006/main">
  <p:tag name="DVSHAPEID" val="nzA1gyKixdS9jcst7BczVU"/>
</p:tagLst>
</file>

<file path=ppt/tags/tag849.xml><?xml version="1.0" encoding="utf-8"?>
<p:tagLst xmlns:a="http://schemas.openxmlformats.org/drawingml/2006/main" xmlns:r="http://schemas.openxmlformats.org/officeDocument/2006/relationships" xmlns:p="http://schemas.openxmlformats.org/presentationml/2006/main">
  <p:tag name="DVSHAPEID" val="fs8NDgb3FHVvdVVOxcwNFP"/>
</p:tagLst>
</file>

<file path=ppt/tags/tag85.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850.xml><?xml version="1.0" encoding="utf-8"?>
<p:tagLst xmlns:a="http://schemas.openxmlformats.org/drawingml/2006/main" xmlns:r="http://schemas.openxmlformats.org/officeDocument/2006/relationships" xmlns:p="http://schemas.openxmlformats.org/presentationml/2006/main">
  <p:tag name="DVSHAPEID" val="Y23aLu2hv5Csk7StUu7tya"/>
</p:tagLst>
</file>

<file path=ppt/tags/tag851.xml><?xml version="1.0" encoding="utf-8"?>
<p:tagLst xmlns:a="http://schemas.openxmlformats.org/drawingml/2006/main" xmlns:r="http://schemas.openxmlformats.org/officeDocument/2006/relationships" xmlns:p="http://schemas.openxmlformats.org/presentationml/2006/main">
  <p:tag name="DVSHAPEID" val="dOYwxi3Z37fqt6JsuH1ncP"/>
</p:tagLst>
</file>

<file path=ppt/tags/tag852.xml><?xml version="1.0" encoding="utf-8"?>
<p:tagLst xmlns:a="http://schemas.openxmlformats.org/drawingml/2006/main" xmlns:r="http://schemas.openxmlformats.org/officeDocument/2006/relationships" xmlns:p="http://schemas.openxmlformats.org/presentationml/2006/main">
  <p:tag name="DVSHAPEID" val="fs8NDgb3FHVvdVVOxcwNFP"/>
</p:tagLst>
</file>

<file path=ppt/tags/tag853.xml><?xml version="1.0" encoding="utf-8"?>
<p:tagLst xmlns:a="http://schemas.openxmlformats.org/drawingml/2006/main" xmlns:r="http://schemas.openxmlformats.org/officeDocument/2006/relationships" xmlns:p="http://schemas.openxmlformats.org/presentationml/2006/main">
  <p:tag name="DVSHAPEID" val="Y23aLu2hv5Csk7StUu7tya"/>
</p:tagLst>
</file>

<file path=ppt/tags/tag854.xml><?xml version="1.0" encoding="utf-8"?>
<p:tagLst xmlns:a="http://schemas.openxmlformats.org/drawingml/2006/main" xmlns:r="http://schemas.openxmlformats.org/officeDocument/2006/relationships" xmlns:p="http://schemas.openxmlformats.org/presentationml/2006/main">
  <p:tag name="DVSHAPEID" val="dOYwxi3Z37fqt6JsuH1ncP"/>
</p:tagLst>
</file>

<file path=ppt/tags/tag855.xml><?xml version="1.0" encoding="utf-8"?>
<p:tagLst xmlns:a="http://schemas.openxmlformats.org/drawingml/2006/main" xmlns:r="http://schemas.openxmlformats.org/officeDocument/2006/relationships" xmlns:p="http://schemas.openxmlformats.org/presentationml/2006/main">
  <p:tag name="DVSHAPEID" val="fs8NDgb3FHVvdVVOxcwNFP"/>
</p:tagLst>
</file>

<file path=ppt/tags/tag856.xml><?xml version="1.0" encoding="utf-8"?>
<p:tagLst xmlns:a="http://schemas.openxmlformats.org/drawingml/2006/main" xmlns:r="http://schemas.openxmlformats.org/officeDocument/2006/relationships" xmlns:p="http://schemas.openxmlformats.org/presentationml/2006/main">
  <p:tag name="DVSHAPEID" val="Y23aLu2hv5Csk7StUu7tya"/>
</p:tagLst>
</file>

<file path=ppt/tags/tag857.xml><?xml version="1.0" encoding="utf-8"?>
<p:tagLst xmlns:a="http://schemas.openxmlformats.org/drawingml/2006/main" xmlns:r="http://schemas.openxmlformats.org/officeDocument/2006/relationships" xmlns:p="http://schemas.openxmlformats.org/presentationml/2006/main">
  <p:tag name="DVSHAPEID" val="dOYwxi3Z37fqt6JsuH1ncP"/>
</p:tagLst>
</file>

<file path=ppt/tags/tag858.xml><?xml version="1.0" encoding="utf-8"?>
<p:tagLst xmlns:a="http://schemas.openxmlformats.org/drawingml/2006/main" xmlns:r="http://schemas.openxmlformats.org/officeDocument/2006/relationships" xmlns:p="http://schemas.openxmlformats.org/presentationml/2006/main">
  <p:tag name="DVSHAPEID" val="fs8NDgb3FHVvdVVOxcwNFP"/>
</p:tagLst>
</file>

<file path=ppt/tags/tag859.xml><?xml version="1.0" encoding="utf-8"?>
<p:tagLst xmlns:a="http://schemas.openxmlformats.org/drawingml/2006/main" xmlns:r="http://schemas.openxmlformats.org/officeDocument/2006/relationships" xmlns:p="http://schemas.openxmlformats.org/presentationml/2006/main">
  <p:tag name="DVSHAPEID" val="Y23aLu2hv5Csk7StUu7tya"/>
</p:tagLst>
</file>

<file path=ppt/tags/tag86.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860.xml><?xml version="1.0" encoding="utf-8"?>
<p:tagLst xmlns:a="http://schemas.openxmlformats.org/drawingml/2006/main" xmlns:r="http://schemas.openxmlformats.org/officeDocument/2006/relationships" xmlns:p="http://schemas.openxmlformats.org/presentationml/2006/main">
  <p:tag name="DVSHAPEID" val="dOYwxi3Z37fqt6JsuH1ncP"/>
</p:tagLst>
</file>

<file path=ppt/tags/tag861.xml><?xml version="1.0" encoding="utf-8"?>
<p:tagLst xmlns:a="http://schemas.openxmlformats.org/drawingml/2006/main" xmlns:r="http://schemas.openxmlformats.org/officeDocument/2006/relationships" xmlns:p="http://schemas.openxmlformats.org/presentationml/2006/main">
  <p:tag name="DVSHAPEID" val="fs8NDgb3FHVvdVVOxcwNFP"/>
</p:tagLst>
</file>

<file path=ppt/tags/tag862.xml><?xml version="1.0" encoding="utf-8"?>
<p:tagLst xmlns:a="http://schemas.openxmlformats.org/drawingml/2006/main" xmlns:r="http://schemas.openxmlformats.org/officeDocument/2006/relationships" xmlns:p="http://schemas.openxmlformats.org/presentationml/2006/main">
  <p:tag name="DVSHAPEID" val="Y23aLu2hv5Csk7StUu7tya"/>
</p:tagLst>
</file>

<file path=ppt/tags/tag863.xml><?xml version="1.0" encoding="utf-8"?>
<p:tagLst xmlns:a="http://schemas.openxmlformats.org/drawingml/2006/main" xmlns:r="http://schemas.openxmlformats.org/officeDocument/2006/relationships" xmlns:p="http://schemas.openxmlformats.org/presentationml/2006/main">
  <p:tag name="DVSHAPEID" val="dOYwxi3Z37fqt6JsuH1ncP"/>
</p:tagLst>
</file>

<file path=ppt/tags/tag864.xml><?xml version="1.0" encoding="utf-8"?>
<p:tagLst xmlns:a="http://schemas.openxmlformats.org/drawingml/2006/main" xmlns:r="http://schemas.openxmlformats.org/officeDocument/2006/relationships" xmlns:p="http://schemas.openxmlformats.org/presentationml/2006/main">
  <p:tag name="DVSHAPEID" val="fs8NDgb3FHVvdVVOxcwNFP"/>
</p:tagLst>
</file>

<file path=ppt/tags/tag865.xml><?xml version="1.0" encoding="utf-8"?>
<p:tagLst xmlns:a="http://schemas.openxmlformats.org/drawingml/2006/main" xmlns:r="http://schemas.openxmlformats.org/officeDocument/2006/relationships" xmlns:p="http://schemas.openxmlformats.org/presentationml/2006/main">
  <p:tag name="DVSHAPEID" val="Y23aLu2hv5Csk7StUu7tya"/>
</p:tagLst>
</file>

<file path=ppt/tags/tag866.xml><?xml version="1.0" encoding="utf-8"?>
<p:tagLst xmlns:a="http://schemas.openxmlformats.org/drawingml/2006/main" xmlns:r="http://schemas.openxmlformats.org/officeDocument/2006/relationships" xmlns:p="http://schemas.openxmlformats.org/presentationml/2006/main">
  <p:tag name="DVSHAPEID" val="dOYwxi3Z37fqt6JsuH1ncP"/>
</p:tagLst>
</file>

<file path=ppt/tags/tag867.xml><?xml version="1.0" encoding="utf-8"?>
<p:tagLst xmlns:a="http://schemas.openxmlformats.org/drawingml/2006/main" xmlns:r="http://schemas.openxmlformats.org/officeDocument/2006/relationships" xmlns:p="http://schemas.openxmlformats.org/presentationml/2006/main">
  <p:tag name="DVSHAPEID" val="fs8NDgb3FHVvdVVOxcwNFP"/>
</p:tagLst>
</file>

<file path=ppt/tags/tag868.xml><?xml version="1.0" encoding="utf-8"?>
<p:tagLst xmlns:a="http://schemas.openxmlformats.org/drawingml/2006/main" xmlns:r="http://schemas.openxmlformats.org/officeDocument/2006/relationships" xmlns:p="http://schemas.openxmlformats.org/presentationml/2006/main">
  <p:tag name="DVSHAPEID" val="Y23aLu2hv5Csk7StUu7tya"/>
</p:tagLst>
</file>

<file path=ppt/tags/tag869.xml><?xml version="1.0" encoding="utf-8"?>
<p:tagLst xmlns:a="http://schemas.openxmlformats.org/drawingml/2006/main" xmlns:r="http://schemas.openxmlformats.org/officeDocument/2006/relationships" xmlns:p="http://schemas.openxmlformats.org/presentationml/2006/main">
  <p:tag name="DVSHAPEID" val="dOYwxi3Z37fqt6JsuH1ncP"/>
</p:tagLst>
</file>

<file path=ppt/tags/tag87.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870.xml><?xml version="1.0" encoding="utf-8"?>
<p:tagLst xmlns:a="http://schemas.openxmlformats.org/drawingml/2006/main" xmlns:r="http://schemas.openxmlformats.org/officeDocument/2006/relationships" xmlns:p="http://schemas.openxmlformats.org/presentationml/2006/main">
  <p:tag name="DVSHAPEID" val="fs8NDgb3FHVvdVVOxcwNFP"/>
</p:tagLst>
</file>

<file path=ppt/tags/tag871.xml><?xml version="1.0" encoding="utf-8"?>
<p:tagLst xmlns:a="http://schemas.openxmlformats.org/drawingml/2006/main" xmlns:r="http://schemas.openxmlformats.org/officeDocument/2006/relationships" xmlns:p="http://schemas.openxmlformats.org/presentationml/2006/main">
  <p:tag name="DVSHAPEID" val="Y23aLu2hv5Csk7StUu7tya"/>
</p:tagLst>
</file>

<file path=ppt/tags/tag872.xml><?xml version="1.0" encoding="utf-8"?>
<p:tagLst xmlns:a="http://schemas.openxmlformats.org/drawingml/2006/main" xmlns:r="http://schemas.openxmlformats.org/officeDocument/2006/relationships" xmlns:p="http://schemas.openxmlformats.org/presentationml/2006/main">
  <p:tag name="DVSHAPEID" val="dOYwxi3Z37fqt6JsuH1ncP"/>
</p:tagLst>
</file>

<file path=ppt/tags/tag873.xml><?xml version="1.0" encoding="utf-8"?>
<p:tagLst xmlns:a="http://schemas.openxmlformats.org/drawingml/2006/main" xmlns:r="http://schemas.openxmlformats.org/officeDocument/2006/relationships" xmlns:p="http://schemas.openxmlformats.org/presentationml/2006/main">
  <p:tag name="DVSHAPEID" val="fs8NDgb3FHVvdVVOxcwNFP"/>
</p:tagLst>
</file>

<file path=ppt/tags/tag874.xml><?xml version="1.0" encoding="utf-8"?>
<p:tagLst xmlns:a="http://schemas.openxmlformats.org/drawingml/2006/main" xmlns:r="http://schemas.openxmlformats.org/officeDocument/2006/relationships" xmlns:p="http://schemas.openxmlformats.org/presentationml/2006/main">
  <p:tag name="DVSHAPEID" val="Y23aLu2hv5Csk7StUu7tya"/>
</p:tagLst>
</file>

<file path=ppt/tags/tag875.xml><?xml version="1.0" encoding="utf-8"?>
<p:tagLst xmlns:a="http://schemas.openxmlformats.org/drawingml/2006/main" xmlns:r="http://schemas.openxmlformats.org/officeDocument/2006/relationships" xmlns:p="http://schemas.openxmlformats.org/presentationml/2006/main">
  <p:tag name="DVSHAPEID" val="dOYwxi3Z37fqt6JsuH1ncP"/>
</p:tagLst>
</file>

<file path=ppt/tags/tag876.xml><?xml version="1.0" encoding="utf-8"?>
<p:tagLst xmlns:a="http://schemas.openxmlformats.org/drawingml/2006/main" xmlns:r="http://schemas.openxmlformats.org/officeDocument/2006/relationships" xmlns:p="http://schemas.openxmlformats.org/presentationml/2006/main">
  <p:tag name="DVSHAPEID" val="fs8NDgb3FHVvdVVOxcwNFP"/>
</p:tagLst>
</file>

<file path=ppt/tags/tag877.xml><?xml version="1.0" encoding="utf-8"?>
<p:tagLst xmlns:a="http://schemas.openxmlformats.org/drawingml/2006/main" xmlns:r="http://schemas.openxmlformats.org/officeDocument/2006/relationships" xmlns:p="http://schemas.openxmlformats.org/presentationml/2006/main">
  <p:tag name="DVSHAPEID" val="Y23aLu2hv5Csk7StUu7tya"/>
</p:tagLst>
</file>

<file path=ppt/tags/tag878.xml><?xml version="1.0" encoding="utf-8"?>
<p:tagLst xmlns:a="http://schemas.openxmlformats.org/drawingml/2006/main" xmlns:r="http://schemas.openxmlformats.org/officeDocument/2006/relationships" xmlns:p="http://schemas.openxmlformats.org/presentationml/2006/main">
  <p:tag name="DVSHAPEID" val="dOYwxi3Z37fqt6JsuH1ncP"/>
</p:tagLst>
</file>

<file path=ppt/tags/tag879.xml><?xml version="1.0" encoding="utf-8"?>
<p:tagLst xmlns:a="http://schemas.openxmlformats.org/drawingml/2006/main" xmlns:r="http://schemas.openxmlformats.org/officeDocument/2006/relationships" xmlns:p="http://schemas.openxmlformats.org/presentationml/2006/main">
  <p:tag name="DVSHAPEID" val="fs8NDgb3FHVvdVVOxcwNFP"/>
</p:tagLst>
</file>

<file path=ppt/tags/tag88.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880.xml><?xml version="1.0" encoding="utf-8"?>
<p:tagLst xmlns:a="http://schemas.openxmlformats.org/drawingml/2006/main" xmlns:r="http://schemas.openxmlformats.org/officeDocument/2006/relationships" xmlns:p="http://schemas.openxmlformats.org/presentationml/2006/main">
  <p:tag name="DVSHAPEID" val="Y23aLu2hv5Csk7StUu7tya"/>
</p:tagLst>
</file>

<file path=ppt/tags/tag881.xml><?xml version="1.0" encoding="utf-8"?>
<p:tagLst xmlns:a="http://schemas.openxmlformats.org/drawingml/2006/main" xmlns:r="http://schemas.openxmlformats.org/officeDocument/2006/relationships" xmlns:p="http://schemas.openxmlformats.org/presentationml/2006/main">
  <p:tag name="DVSHAPEID" val="dOYwxi3Z37fqt6JsuH1ncP"/>
</p:tagLst>
</file>

<file path=ppt/tags/tag882.xml><?xml version="1.0" encoding="utf-8"?>
<p:tagLst xmlns:a="http://schemas.openxmlformats.org/drawingml/2006/main" xmlns:r="http://schemas.openxmlformats.org/officeDocument/2006/relationships" xmlns:p="http://schemas.openxmlformats.org/presentationml/2006/main">
  <p:tag name="DVSHAPEID" val="fs8NDgb3FHVvdVVOxcwNFP"/>
</p:tagLst>
</file>

<file path=ppt/tags/tag883.xml><?xml version="1.0" encoding="utf-8"?>
<p:tagLst xmlns:a="http://schemas.openxmlformats.org/drawingml/2006/main" xmlns:r="http://schemas.openxmlformats.org/officeDocument/2006/relationships" xmlns:p="http://schemas.openxmlformats.org/presentationml/2006/main">
  <p:tag name="DVSHAPEID" val="Y23aLu2hv5Csk7StUu7tya"/>
</p:tagLst>
</file>

<file path=ppt/tags/tag884.xml><?xml version="1.0" encoding="utf-8"?>
<p:tagLst xmlns:a="http://schemas.openxmlformats.org/drawingml/2006/main" xmlns:r="http://schemas.openxmlformats.org/officeDocument/2006/relationships" xmlns:p="http://schemas.openxmlformats.org/presentationml/2006/main">
  <p:tag name="DVSHAPEID" val="dOYwxi3Z37fqt6JsuH1ncP"/>
</p:tagLst>
</file>

<file path=ppt/tags/tag885.xml><?xml version="1.0" encoding="utf-8"?>
<p:tagLst xmlns:a="http://schemas.openxmlformats.org/drawingml/2006/main" xmlns:r="http://schemas.openxmlformats.org/officeDocument/2006/relationships" xmlns:p="http://schemas.openxmlformats.org/presentationml/2006/main">
  <p:tag name="DVSHAPEID" val="fs8NDgb3FHVvdVVOxcwNFP"/>
</p:tagLst>
</file>

<file path=ppt/tags/tag886.xml><?xml version="1.0" encoding="utf-8"?>
<p:tagLst xmlns:a="http://schemas.openxmlformats.org/drawingml/2006/main" xmlns:r="http://schemas.openxmlformats.org/officeDocument/2006/relationships" xmlns:p="http://schemas.openxmlformats.org/presentationml/2006/main">
  <p:tag name="DVSHAPEID" val="Y23aLu2hv5Csk7StUu7tya"/>
</p:tagLst>
</file>

<file path=ppt/tags/tag887.xml><?xml version="1.0" encoding="utf-8"?>
<p:tagLst xmlns:a="http://schemas.openxmlformats.org/drawingml/2006/main" xmlns:r="http://schemas.openxmlformats.org/officeDocument/2006/relationships" xmlns:p="http://schemas.openxmlformats.org/presentationml/2006/main">
  <p:tag name="DVSHAPEID" val="dOYwxi3Z37fqt6JsuH1ncP"/>
</p:tagLst>
</file>

<file path=ppt/tags/tag888.xml><?xml version="1.0" encoding="utf-8"?>
<p:tagLst xmlns:a="http://schemas.openxmlformats.org/drawingml/2006/main" xmlns:r="http://schemas.openxmlformats.org/officeDocument/2006/relationships" xmlns:p="http://schemas.openxmlformats.org/presentationml/2006/main">
  <p:tag name="DVSHAPEID" val="fs8NDgb3FHVvdVVOxcwNFP"/>
</p:tagLst>
</file>

<file path=ppt/tags/tag889.xml><?xml version="1.0" encoding="utf-8"?>
<p:tagLst xmlns:a="http://schemas.openxmlformats.org/drawingml/2006/main" xmlns:r="http://schemas.openxmlformats.org/officeDocument/2006/relationships" xmlns:p="http://schemas.openxmlformats.org/presentationml/2006/main">
  <p:tag name="DVSHAPEID" val="Y23aLu2hv5Csk7StUu7tya"/>
</p:tagLst>
</file>

<file path=ppt/tags/tag89.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890.xml><?xml version="1.0" encoding="utf-8"?>
<p:tagLst xmlns:a="http://schemas.openxmlformats.org/drawingml/2006/main" xmlns:r="http://schemas.openxmlformats.org/officeDocument/2006/relationships" xmlns:p="http://schemas.openxmlformats.org/presentationml/2006/main">
  <p:tag name="DVSHAPEID" val="dOYwxi3Z37fqt6JsuH1ncP"/>
</p:tagLst>
</file>

<file path=ppt/tags/tag891.xml><?xml version="1.0" encoding="utf-8"?>
<p:tagLst xmlns:a="http://schemas.openxmlformats.org/drawingml/2006/main" xmlns:r="http://schemas.openxmlformats.org/officeDocument/2006/relationships" xmlns:p="http://schemas.openxmlformats.org/presentationml/2006/main">
  <p:tag name="DVSHAPEID" val="fs8NDgb3FHVvdVVOxcwNFP"/>
</p:tagLst>
</file>

<file path=ppt/tags/tag892.xml><?xml version="1.0" encoding="utf-8"?>
<p:tagLst xmlns:a="http://schemas.openxmlformats.org/drawingml/2006/main" xmlns:r="http://schemas.openxmlformats.org/officeDocument/2006/relationships" xmlns:p="http://schemas.openxmlformats.org/presentationml/2006/main">
  <p:tag name="DVSHAPEID" val="Y23aLu2hv5Csk7StUu7tya"/>
</p:tagLst>
</file>

<file path=ppt/tags/tag893.xml><?xml version="1.0" encoding="utf-8"?>
<p:tagLst xmlns:a="http://schemas.openxmlformats.org/drawingml/2006/main" xmlns:r="http://schemas.openxmlformats.org/officeDocument/2006/relationships" xmlns:p="http://schemas.openxmlformats.org/presentationml/2006/main">
  <p:tag name="DVSHAPEID" val="dOYwxi3Z37fqt6JsuH1ncP"/>
</p:tagLst>
</file>

<file path=ppt/tags/tag894.xml><?xml version="1.0" encoding="utf-8"?>
<p:tagLst xmlns:a="http://schemas.openxmlformats.org/drawingml/2006/main" xmlns:r="http://schemas.openxmlformats.org/officeDocument/2006/relationships" xmlns:p="http://schemas.openxmlformats.org/presentationml/2006/main">
  <p:tag name="DVSHAPEID" val="Q4eJ7KxVLEBtNY3IcpsvvF"/>
</p:tagLst>
</file>

<file path=ppt/tags/tag895.xml><?xml version="1.0" encoding="utf-8"?>
<p:tagLst xmlns:a="http://schemas.openxmlformats.org/drawingml/2006/main" xmlns:r="http://schemas.openxmlformats.org/officeDocument/2006/relationships" xmlns:p="http://schemas.openxmlformats.org/presentationml/2006/main">
  <p:tag name="DVSHAPEID" val="mqeyWfMcmh4qDqVPZuySxw"/>
</p:tagLst>
</file>

<file path=ppt/tags/tag896.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897.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898.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899.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90.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00.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01.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02.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03.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04.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05.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06.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07.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08.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09.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1.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10.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11.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12.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13.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14.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15.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16.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17.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18.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19.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2.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20.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21.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22.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23.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24.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25.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26.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27.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28.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29.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3.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30.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31.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32.xml><?xml version="1.0" encoding="utf-8"?>
<p:tagLst xmlns:a="http://schemas.openxmlformats.org/drawingml/2006/main" xmlns:r="http://schemas.openxmlformats.org/officeDocument/2006/relationships" xmlns:p="http://schemas.openxmlformats.org/presentationml/2006/main">
  <p:tag name="DVSHAPEID" val="hE6HFMRVGtGAaaIu9hpMxh"/>
</p:tagLst>
</file>

<file path=ppt/tags/tag933.xml><?xml version="1.0" encoding="utf-8"?>
<p:tagLst xmlns:a="http://schemas.openxmlformats.org/drawingml/2006/main" xmlns:r="http://schemas.openxmlformats.org/officeDocument/2006/relationships" xmlns:p="http://schemas.openxmlformats.org/presentationml/2006/main">
  <p:tag name="DVSHAPEID" val="ZrRHSeSFZZznUE2KihPpIP"/>
</p:tagLst>
</file>

<file path=ppt/tags/tag934.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35.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36.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37.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38.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39.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4.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40.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41.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42.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43.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44.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45.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46.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47.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48.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49.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5.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50.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51.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52.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53.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54.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55.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56.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57.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58.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59.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6.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60.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61.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62.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63.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64.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65.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66.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67.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68.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69.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7.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70.xml><?xml version="1.0" encoding="utf-8"?>
<p:tagLst xmlns:a="http://schemas.openxmlformats.org/drawingml/2006/main" xmlns:r="http://schemas.openxmlformats.org/officeDocument/2006/relationships" xmlns:p="http://schemas.openxmlformats.org/presentationml/2006/main">
  <p:tag name="DVSHAPEID" val="hE6HFMRVGtGAaaIu9hpMxh"/>
</p:tagLst>
</file>

<file path=ppt/tags/tag971.xml><?xml version="1.0" encoding="utf-8"?>
<p:tagLst xmlns:a="http://schemas.openxmlformats.org/drawingml/2006/main" xmlns:r="http://schemas.openxmlformats.org/officeDocument/2006/relationships" xmlns:p="http://schemas.openxmlformats.org/presentationml/2006/main">
  <p:tag name="DVSHAPEID" val="ZrRHSeSFZZznUE2KihPpIP"/>
</p:tagLst>
</file>

<file path=ppt/tags/tag972.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73.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74.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75.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76.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77.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78.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79.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8.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80.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81.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82.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83.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84.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85.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86.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87.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88.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89.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9.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90.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91.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92.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93.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94.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95.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96.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97.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998.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999.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noFill/>
        <a:ln w="15875" cap="flat" cmpd="sng" algn="ctr">
          <a:solidFill>
            <a:schemeClr val="tx1"/>
          </a:solidFill>
          <a:prstDash val="solid"/>
          <a:round/>
          <a:headEnd type="arrow"/>
          <a:tailEnd type="arrow"/>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sparkles">
  <a:themeElements>
    <a:clrScheme name="">
      <a:dk1>
        <a:srgbClr val="000020"/>
      </a:dk1>
      <a:lt1>
        <a:srgbClr val="E0E0E0"/>
      </a:lt1>
      <a:dk2>
        <a:srgbClr val="0000FF"/>
      </a:dk2>
      <a:lt2>
        <a:srgbClr val="00CECE"/>
      </a:lt2>
      <a:accent1>
        <a:srgbClr val="A0A0A0"/>
      </a:accent1>
      <a:accent2>
        <a:srgbClr val="FF8000"/>
      </a:accent2>
      <a:accent3>
        <a:srgbClr val="AAAAFF"/>
      </a:accent3>
      <a:accent4>
        <a:srgbClr val="BFBFBF"/>
      </a:accent4>
      <a:accent5>
        <a:srgbClr val="CDCDCD"/>
      </a:accent5>
      <a:accent6>
        <a:srgbClr val="E77300"/>
      </a:accent6>
      <a:hlink>
        <a:srgbClr val="C000C0"/>
      </a:hlink>
      <a:folHlink>
        <a:srgbClr val="8080FF"/>
      </a:folHlink>
    </a:clrScheme>
    <a:fontScheme name="sparkl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parkl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ark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parkl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arkl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arkl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arkl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parkl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txDef>
      <a:spPr bwMode="auto">
        <a:noFill/>
        <a:ln w="9525">
          <a:solidFill>
            <a:schemeClr val="tx1"/>
          </a:solidFill>
          <a:miter lim="800000"/>
          <a:headEnd/>
          <a:tailEnd/>
        </a:ln>
      </a:spPr>
      <a:bodyPr>
        <a:spAutoFit/>
      </a:bodyPr>
      <a:lstStyle>
        <a:defPPr algn="ctr">
          <a:defRPr b="1" u="sng" dirty="0">
            <a:solidFill>
              <a:srgbClr val="000000"/>
            </a:solidFill>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pitchFamily="34" charset="0"/>
            <a:cs typeface="DejaVu Sans"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pitchFamily="34" charset="0"/>
            <a:cs typeface="DejaVu Sans"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cs typeface="DejaVu Sans"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cs typeface="DejaVu Sans"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chemeClr val="tx1"/>
          </a:solidFill>
          <a:prstDash val="solid"/>
          <a:round/>
          <a:headEnd type="none" w="med" len="med"/>
          <a:tailEnd type="none" w="med" len="med"/>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noFill/>
        <a:ln w="25400" cap="flat" cmpd="sng" algn="ctr">
          <a:solidFill>
            <a:srgbClr val="285E62"/>
          </a:solidFill>
          <a:prstDash val="solid"/>
          <a:round/>
          <a:headEnd type="none" w="med" len="med"/>
          <a:tailEnd type="arrow"/>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1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noFill/>
        <a:ln w="15875" cap="flat" cmpd="sng" algn="ctr">
          <a:solidFill>
            <a:schemeClr val="tx2"/>
          </a:solidFill>
          <a:prstDash val="solid"/>
          <a:round/>
          <a:headEnd type="none" w="med" len="med"/>
          <a:tailEnd type="arrow"/>
        </a:ln>
        <a:effectLst/>
      </a:spPr>
      <a:body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Design March 28 2006">
  <a:themeElements>
    <a:clrScheme name="Design March 28 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March 28 200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sign March 28 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March 28 20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March 28 20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March 28 20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March 28 20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March 28 20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March 28 20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March 28 20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March 28 20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March 28 20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March 28 20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March 28 20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4_Blank">
  <a:themeElements>
    <a:clrScheme name="4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5_Blank">
  <a:themeElements>
    <a:clrScheme name="">
      <a:dk1>
        <a:srgbClr val="003366"/>
      </a:dk1>
      <a:lt1>
        <a:srgbClr val="FFFF00"/>
      </a:lt1>
      <a:dk2>
        <a:srgbClr val="000099"/>
      </a:dk2>
      <a:lt2>
        <a:srgbClr val="CCFFFF"/>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fontScheme name="3_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2_Blank">
  <a:themeElements>
    <a:clrScheme name="">
      <a:dk1>
        <a:srgbClr val="003366"/>
      </a:dk1>
      <a:lt1>
        <a:srgbClr val="FFFF00"/>
      </a:lt1>
      <a:dk2>
        <a:srgbClr val="000099"/>
      </a:dk2>
      <a:lt2>
        <a:srgbClr val="CCFFFF"/>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fontScheme name="5_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5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txDef>
      <a:spPr bwMode="auto">
        <a:noFill/>
        <a:ln w="9525">
          <a:solidFill>
            <a:schemeClr val="tx1"/>
          </a:solidFill>
          <a:miter lim="800000"/>
          <a:headEnd/>
          <a:tailEnd/>
        </a:ln>
      </a:spPr>
      <a:bodyPr>
        <a:spAutoFit/>
      </a:bodyPr>
      <a:lstStyle>
        <a:defPPr algn="ctr">
          <a:defRPr b="1" u="sng" dirty="0">
            <a:solidFill>
              <a:srgbClr val="000000"/>
            </a:solidFill>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txDef>
      <a:spPr bwMode="auto">
        <a:noFill/>
        <a:ln w="25400">
          <a:solidFill>
            <a:schemeClr val="tx1"/>
          </a:solidFill>
          <a:miter lim="800000"/>
          <a:headEnd/>
          <a:tailEnd/>
        </a:ln>
      </a:spPr>
      <a:bodyPr wrap="square" rtlCol="0">
        <a:noAutofit/>
      </a:bodyPr>
      <a:lstStyle>
        <a:defPPr algn="ctr">
          <a:defRPr b="1" u="sng" dirty="0">
            <a:solidFill>
              <a:srgbClr val="000000"/>
            </a:solidFill>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noFill/>
        <a:ln w="22225" cap="flat" cmpd="sng" algn="ctr">
          <a:solidFill>
            <a:schemeClr val="tx1"/>
          </a:solidFill>
          <a:prstDash val="solid"/>
          <a:round/>
          <a:headEnd type="arrow"/>
          <a:tailEnd type="arrow"/>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noFill/>
        <a:ln w="22225" cap="flat" cmpd="sng" algn="ctr">
          <a:solidFill>
            <a:schemeClr val="tx1"/>
          </a:solidFill>
          <a:prstDash val="solid"/>
          <a:round/>
          <a:headEnd type="arrow"/>
          <a:tailEnd type="arrow"/>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0.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6.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9.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0.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4.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5.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6.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7.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8.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9.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0.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19546</TotalTime>
  <Words>2341</Words>
  <Application>Microsoft Office PowerPoint</Application>
  <PresentationFormat>On-screen Show (4:3)</PresentationFormat>
  <Paragraphs>965</Paragraphs>
  <Slides>78</Slides>
  <Notes>68</Notes>
  <HiddenSlides>0</HiddenSlides>
  <MMClips>0</MMClips>
  <ScaleCrop>false</ScaleCrop>
  <HeadingPairs>
    <vt:vector size="6" baseType="variant">
      <vt:variant>
        <vt:lpstr>Theme</vt:lpstr>
      </vt:variant>
      <vt:variant>
        <vt:i4>38</vt:i4>
      </vt:variant>
      <vt:variant>
        <vt:lpstr>Embedded OLE Servers</vt:lpstr>
      </vt:variant>
      <vt:variant>
        <vt:i4>2</vt:i4>
      </vt:variant>
      <vt:variant>
        <vt:lpstr>Slide Titles</vt:lpstr>
      </vt:variant>
      <vt:variant>
        <vt:i4>78</vt:i4>
      </vt:variant>
    </vt:vector>
  </HeadingPairs>
  <TitlesOfParts>
    <vt:vector size="118" baseType="lpstr">
      <vt:lpstr>1_Custom Design</vt:lpstr>
      <vt:lpstr>Custom Design</vt:lpstr>
      <vt:lpstr>Blank</vt:lpstr>
      <vt:lpstr>2_Custom Design</vt:lpstr>
      <vt:lpstr>3_Custom Design</vt:lpstr>
      <vt:lpstr>4_Custom Design</vt:lpstr>
      <vt:lpstr>5_Custom Design</vt:lpstr>
      <vt:lpstr>6_Custom Design</vt:lpstr>
      <vt:lpstr>15_Blank</vt:lpstr>
      <vt:lpstr>7_Custom Design</vt:lpstr>
      <vt:lpstr>8_Custom Design</vt:lpstr>
      <vt:lpstr>9_Custom Design</vt:lpstr>
      <vt:lpstr>10_Custom Design</vt:lpstr>
      <vt:lpstr>2_Blank</vt:lpstr>
      <vt:lpstr>18_Blank</vt:lpstr>
      <vt:lpstr>2_Blank Presentation</vt:lpstr>
      <vt:lpstr>sparkles</vt:lpstr>
      <vt:lpstr>24_Blank</vt:lpstr>
      <vt:lpstr>1_Office Theme</vt:lpstr>
      <vt:lpstr>3_Office Theme</vt:lpstr>
      <vt:lpstr>3_Blank</vt:lpstr>
      <vt:lpstr>6_Blank</vt:lpstr>
      <vt:lpstr>11_Custom Design</vt:lpstr>
      <vt:lpstr>3_Default Design</vt:lpstr>
      <vt:lpstr>Default Design</vt:lpstr>
      <vt:lpstr>11_Default Design</vt:lpstr>
      <vt:lpstr>5_Default Design</vt:lpstr>
      <vt:lpstr>Design March 28 2006</vt:lpstr>
      <vt:lpstr>4_Blank</vt:lpstr>
      <vt:lpstr>5_Blank</vt:lpstr>
      <vt:lpstr>22_Blank</vt:lpstr>
      <vt:lpstr>4_Default Design</vt:lpstr>
      <vt:lpstr>38_Blank</vt:lpstr>
      <vt:lpstr>1_Blank</vt:lpstr>
      <vt:lpstr>7_Blank</vt:lpstr>
      <vt:lpstr>27_Blank</vt:lpstr>
      <vt:lpstr>16_Blank</vt:lpstr>
      <vt:lpstr>8_Blank</vt:lpstr>
      <vt:lpstr>Graph</vt:lpstr>
      <vt:lpstr>Equation</vt:lpstr>
      <vt:lpstr>PowerPoint Presentation</vt:lpstr>
      <vt:lpstr>PowerPoint Presentation</vt:lpstr>
      <vt:lpstr>Natural nano-valves* for atomic control of biological function</vt:lpstr>
      <vt:lpstr>Thousands  of  Molecular Biologists  Study Channels  every day, One protein molecule at a time This number is not an exaggeration. We have sold &gt;10,000 AxoPatch amplifiers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Ionizable Residues Density = 22 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Calcium Channel has been examined in ~35 papers, e.g., </vt:lpstr>
      <vt:lpstr>PowerPoint Presentation</vt:lpstr>
      <vt:lpstr>PowerPoint Presentation</vt:lpstr>
      <vt:lpstr>DEKA Sodium Channel  has very different properties from Ca channel,  e.g., ‘binding’ curve, Na+ vs Ca++ selectivity  Na+ vs K+ selectivity</vt:lpstr>
      <vt:lpstr>DEKA Sodium Channel 6 Å </vt:lpstr>
      <vt:lpstr>PowerPoint Presentation</vt:lpstr>
      <vt:lpstr>Nothing was changed  from the   EEEA Ca channel except the amino acids</vt:lpstr>
      <vt:lpstr>PowerPoint Presentation</vt:lpstr>
      <vt:lpstr>How? Usually Complex Answers*    How does DEKA Na Channel Select Na+ vs. K+ ?    * Gillespie, D., Energetics of divalent selectivity in the ryanodine receptor.  Biophys J (2008). 94: p. 1169-1184 * Boda, et al, Analyzing free-energy by Widom's particle insertion method.  J Chem Phys (2011) 134: p. 055102-14   </vt:lpstr>
      <vt:lpstr>Size Selectivity is in the Depletion Zone  </vt:lpstr>
      <vt:lpstr>Binding Sites</vt:lpstr>
      <vt:lpstr>Structure  is the  Computed Consequence of Forces in these models</vt:lpstr>
      <vt:lpstr>What do the Variables do?   What happens  if we  Vary structure (Diameter)? and  Vary Dehydration/Re-solvation?  Dielectric coefficient is Dehydration/Re-solvation </vt:lpstr>
      <vt:lpstr>Inverse Problem We discover  Orthogonal§ Control Variables*  in simulations of the Na channel, but not the Ca channel.  *These emerge as outputs,  not inputs.</vt:lpstr>
      <vt:lpstr>Control Variables Selectivity Na+ vs K+  </vt:lpstr>
      <vt:lpstr>Structure  is the  Computed Consequence of Forces in these models</vt:lpstr>
      <vt:lpstr>Control Variables Conductance of DEKA Na+ channel </vt:lpstr>
      <vt:lpstr>Na+ vs K+ (size) Selectivity (ratio) Depends on Channel Size, not Dehydration (Protein Dielectric Coefficient)*</vt:lpstr>
      <vt:lpstr>Control Variables Conductance of DEKA Na+ channel </vt:lpstr>
      <vt:lpstr>PowerPoint Presentation</vt:lpstr>
      <vt:lpstr>Channel Diameter  and  Dielectric Coefficient  emerge as Orthogonal Control Variables*  in simulations of the Na channel, but not the Ca channel.   *These emerge as outputs. They are not inputs.</vt:lpstr>
      <vt:lpstr>Structure and  Dehydration/Re-solvation emerge as Orthogonal Control Variables*  in simulations of the Na channel, but not the Ca channel.   *These emerge as outputs. They are not inputs.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Binding Sites* are outputs  of our Calculations</vt:lpstr>
      <vt:lpstr>PowerPoint Presentation</vt:lpstr>
    </vt:vector>
  </TitlesOfParts>
  <Company>Rush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 Eisenberg</dc:creator>
  <cp:lastModifiedBy>Bob Eisenberg</cp:lastModifiedBy>
  <cp:revision>2516</cp:revision>
  <dcterms:created xsi:type="dcterms:W3CDTF">2003-07-16T19:07:19Z</dcterms:created>
  <dcterms:modified xsi:type="dcterms:W3CDTF">2012-01-14T02:12:58Z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1GJ89aERxvIXBphruQfN_VcMPnhKKjNwxYd20ZqEZXoc</vt:lpwstr>
  </property>
  <property fmtid="{D5CDD505-2E9C-101B-9397-08002B2CF9AE}" pid="3" name="Google.Documents.RevisionId">
    <vt:lpwstr>05729598220771040050</vt:lpwstr>
  </property>
  <property fmtid="{D5CDD505-2E9C-101B-9397-08002B2CF9AE}" pid="4" name="Google.Documents.PreviousRevisionId">
    <vt:lpwstr>01100317205312024583</vt:lpwstr>
  </property>
  <property fmtid="{D5CDD505-2E9C-101B-9397-08002B2CF9AE}" pid="5" name="Google.Documents.PluginVersion">
    <vt:lpwstr>2.0.2026.3768</vt:lpwstr>
  </property>
  <property fmtid="{D5CDD505-2E9C-101B-9397-08002B2CF9AE}" pid="6" name="Google.Documents.MergeIncapabilityFlags">
    <vt:i4>0</vt:i4>
  </property>
  <property fmtid="{D5CDD505-2E9C-101B-9397-08002B2CF9AE}" pid="7" name="Google.Documents.Tracking">
    <vt:lpwstr>false</vt:lpwstr>
  </property>
</Properties>
</file>