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1.xml" ContentType="application/vnd.openxmlformats-officedocument.theme+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4.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6.xml" ContentType="application/vnd.openxmlformats-officedocument.them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7.xml" ContentType="application/vnd.openxmlformats-officedocument.theme+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8.xml" ContentType="application/vnd.openxmlformats-officedocument.theme+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theme/theme19.xml" ContentType="application/vnd.openxmlformats-officedocument.theme+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0.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1.xml" ContentType="application/vnd.openxmlformats-officedocument.theme+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2.xml" ContentType="application/vnd.openxmlformats-officedocument.theme+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3.xml" ContentType="application/vnd.openxmlformats-officedocument.theme+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4.xml" ContentType="application/vnd.openxmlformats-officedocument.theme+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5.xml" ContentType="application/vnd.openxmlformats-officedocument.theme+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6.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7.xml" ContentType="application/vnd.openxmlformats-officedocument.theme+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8.xml" ContentType="application/vnd.openxmlformats-officedocument.theme+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29.xml" ContentType="application/vnd.openxmlformats-officedocument.theme+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0.xml" ContentType="application/vnd.openxmlformats-officedocument.theme+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slideLayouts/slideLayout342.xml" ContentType="application/vnd.openxmlformats-officedocument.presentationml.slideLayout+xml"/>
  <Override PartName="/ppt/theme/theme31.xml" ContentType="application/vnd.openxmlformats-officedocument.theme+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theme/theme33.xml" ContentType="application/vnd.openxmlformats-officedocument.theme+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4.xml" ContentType="application/vnd.openxmlformats-officedocument.theme+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5.xml" ContentType="application/vnd.openxmlformats-officedocument.theme+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theme/theme37.xml" ContentType="application/vnd.openxmlformats-officedocument.theme+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8.xml" ContentType="application/vnd.openxmlformats-officedocument.theme+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9.xml" ContentType="application/vnd.openxmlformats-officedocument.theme+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heme/theme4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notesSlides/notesSlide1.xml" ContentType="application/vnd.openxmlformats-officedocument.presentationml.notesSlide+xml"/>
  <Override PartName="/ppt/theme/themeOverride3.xml" ContentType="application/vnd.openxmlformats-officedocument.themeOverride+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notesSlides/notesSlide2.xml" ContentType="application/vnd.openxmlformats-officedocument.presentationml.notesSlide+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notesSlides/notesSlide4.xml" ContentType="application/vnd.openxmlformats-officedocument.presentationml.notesSlide+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notesSlides/notesSlide5.xml" ContentType="application/vnd.openxmlformats-officedocument.presentationml.notesSlide+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notesSlides/notesSlide6.xml" ContentType="application/vnd.openxmlformats-officedocument.presentationml.notesSlide+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notesSlides/notesSlide7.xml" ContentType="application/vnd.openxmlformats-officedocument.presentationml.notesSlide+xml"/>
  <Override PartName="/ppt/theme/themeOverride5.xml" ContentType="application/vnd.openxmlformats-officedocument.themeOverride+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notesSlides/notesSlide8.xml" ContentType="application/vnd.openxmlformats-officedocument.presentationml.notesSlide+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notesSlides/notesSlide9.xml" ContentType="application/vnd.openxmlformats-officedocument.presentationml.notesSlide+xml"/>
  <Override PartName="/ppt/theme/themeOverride6.xml" ContentType="application/vnd.openxmlformats-officedocument.themeOverride+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7.xml" ContentType="application/vnd.openxmlformats-officedocument.themeOverride+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15.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3.xml" ContentType="application/vnd.openxmlformats-officedocument.themeOverride+xml"/>
  <Override PartName="/ppt/notesSlides/notesSlide21.xml" ContentType="application/vnd.openxmlformats-officedocument.presentationml.notesSlide+xml"/>
  <Override PartName="/ppt/theme/themeOverride14.xml" ContentType="application/vnd.openxmlformats-officedocument.themeOverride+xml"/>
  <Override PartName="/ppt/notesSlides/notesSlide22.xml" ContentType="application/vnd.openxmlformats-officedocument.presentationml.notesSlide+xml"/>
  <Override PartName="/ppt/theme/themeOverride15.xml" ContentType="application/vnd.openxmlformats-officedocument.themeOverride+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notesSlides/notesSlide23.xml" ContentType="application/vnd.openxmlformats-officedocument.presentationml.notesSlide+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notesSlides/notesSlide24.xml" ContentType="application/vnd.openxmlformats-officedocument.presentationml.notesSlide+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notesSlides/notesSlide25.xml" ContentType="application/vnd.openxmlformats-officedocument.presentationml.notesSlide+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notesSlides/notesSlide29.xml" ContentType="application/vnd.openxmlformats-officedocument.presentationml.notesSlide+xml"/>
  <Override PartName="/ppt/theme/themeOverride16.xml" ContentType="application/vnd.openxmlformats-officedocument.themeOverride+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notesSlides/notesSlide30.xml" ContentType="application/vnd.openxmlformats-officedocument.presentationml.notesSlide+xml"/>
  <Override PartName="/ppt/theme/themeOverride17.xml" ContentType="application/vnd.openxmlformats-officedocument.themeOverride+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notesSlides/notesSlide31.xml" ContentType="application/vnd.openxmlformats-officedocument.presentationml.notesSlide+xml"/>
  <Override PartName="/ppt/theme/themeOverride18.xml" ContentType="application/vnd.openxmlformats-officedocument.themeOverride+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notesSlides/notesSlide32.xml" ContentType="application/vnd.openxmlformats-officedocument.presentationml.notesSlide+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notesSlides/notesSlide33.xml" ContentType="application/vnd.openxmlformats-officedocument.presentationml.notesSlide+xml"/>
  <Override PartName="/ppt/theme/themeOverride19.xml" ContentType="application/vnd.openxmlformats-officedocument.themeOverride+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20.xml" ContentType="application/vnd.openxmlformats-officedocument.themeOverride+xml"/>
  <Override PartName="/ppt/notesSlides/notesSlide36.xml" ContentType="application/vnd.openxmlformats-officedocument.presentationml.notesSlide+xml"/>
  <Override PartName="/ppt/theme/themeOverride21.xml" ContentType="application/vnd.openxmlformats-officedocument.themeOverride+xml"/>
  <Override PartName="/ppt/notesSlides/notesSlide37.xml" ContentType="application/vnd.openxmlformats-officedocument.presentationml.notesSlide+xml"/>
  <Override PartName="/ppt/theme/themeOverride22.xml" ContentType="application/vnd.openxmlformats-officedocument.themeOverride+xml"/>
  <Override PartName="/ppt/notesSlides/notesSlide38.xml" ContentType="application/vnd.openxmlformats-officedocument.presentationml.notesSlide+xml"/>
  <Override PartName="/ppt/theme/themeOverride23.xml" ContentType="application/vnd.openxmlformats-officedocument.themeOverride+xml"/>
  <Override PartName="/ppt/notesSlides/notesSlide39.xml" ContentType="application/vnd.openxmlformats-officedocument.presentationml.notesSlide+xml"/>
  <Override PartName="/ppt/theme/themeOverride24.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notesSlides/notesSlide42.xml" ContentType="application/vnd.openxmlformats-officedocument.presentationml.notesSlide+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25.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notesSlides/notesSlide47.xml" ContentType="application/vnd.openxmlformats-officedocument.presentationml.notesSlide+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notesSlides/notesSlide48.xml" ContentType="application/vnd.openxmlformats-officedocument.presentationml.notesSlide+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notesSlides/notesSlide49.xml" ContentType="application/vnd.openxmlformats-officedocument.presentationml.notesSlide+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notesSlides/notesSlide50.xml" ContentType="application/vnd.openxmlformats-officedocument.presentationml.notesSlide+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notesSlides/notesSlide51.xml" ContentType="application/vnd.openxmlformats-officedocument.presentationml.notesSlide+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notesSlides/notesSlide52.xml" ContentType="application/vnd.openxmlformats-officedocument.presentationml.notesSlide+xml"/>
  <Override PartName="/ppt/theme/themeOverride26.xml" ContentType="application/vnd.openxmlformats-officedocument.themeOverride+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notesSlides/notesSlide53.xml" ContentType="application/vnd.openxmlformats-officedocument.presentationml.notesSlide+xml"/>
  <Override PartName="/ppt/theme/themeOverride27.xml" ContentType="application/vnd.openxmlformats-officedocument.themeOverride+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notesSlides/notesSlide54.xml" ContentType="application/vnd.openxmlformats-officedocument.presentationml.notesSlide+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notesSlides/notesSlide55.xml" ContentType="application/vnd.openxmlformats-officedocument.presentationml.notesSlide+xml"/>
  <Override PartName="/ppt/theme/themeOverride28.xml" ContentType="application/vnd.openxmlformats-officedocument.themeOverride+xml"/>
  <Override PartName="/ppt/theme/themeOverride29.xml" ContentType="application/vnd.openxmlformats-officedocument.themeOverride+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notesSlides/notesSlide56.xml" ContentType="application/vnd.openxmlformats-officedocument.presentationml.notesSlide+xml"/>
  <Override PartName="/ppt/theme/themeOverride30.xml" ContentType="application/vnd.openxmlformats-officedocument.themeOverride+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notesSlides/notesSlide57.xml" ContentType="application/vnd.openxmlformats-officedocument.presentationml.notesSlide+xml"/>
  <Override PartName="/ppt/theme/themeOverride31.xml" ContentType="application/vnd.openxmlformats-officedocument.themeOverride+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notesSlides/notesSlide58.xml" ContentType="application/vnd.openxmlformats-officedocument.presentationml.notesSlide+xml"/>
  <Override PartName="/ppt/theme/themeOverride32.xml" ContentType="application/vnd.openxmlformats-officedocument.themeOverride+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notesSlides/notesSlide59.xml" ContentType="application/vnd.openxmlformats-officedocument.presentationml.notesSlide+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notesSlides/notesSlide60.xml" ContentType="application/vnd.openxmlformats-officedocument.presentationml.notesSlide+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notesSlides/notesSlide61.xml" ContentType="application/vnd.openxmlformats-officedocument.presentationml.notesSlide+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notesSlides/notesSlide62.xml" ContentType="application/vnd.openxmlformats-officedocument.presentationml.notesSlid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44" r:id="rId1"/>
    <p:sldMasterId id="2147483657" r:id="rId2"/>
    <p:sldMasterId id="2147485419" r:id="rId3"/>
    <p:sldMasterId id="2147486304" r:id="rId4"/>
    <p:sldMasterId id="2147486964" r:id="rId5"/>
    <p:sldMasterId id="2147487002" r:id="rId6"/>
    <p:sldMasterId id="2147487082" r:id="rId7"/>
    <p:sldMasterId id="2147487144" r:id="rId8"/>
    <p:sldMasterId id="2147491088" r:id="rId9"/>
    <p:sldMasterId id="2147497676" r:id="rId10"/>
    <p:sldMasterId id="2147497732" r:id="rId11"/>
    <p:sldMasterId id="2147509577" r:id="rId12"/>
    <p:sldMasterId id="2147509655" r:id="rId13"/>
    <p:sldMasterId id="2147516030" r:id="rId14"/>
    <p:sldMasterId id="2147517327" r:id="rId15"/>
    <p:sldMasterId id="2147517354" r:id="rId16"/>
    <p:sldMasterId id="2147517378" r:id="rId17"/>
    <p:sldMasterId id="2147517669" r:id="rId18"/>
    <p:sldMasterId id="2147517784" r:id="rId19"/>
    <p:sldMasterId id="2147517808" r:id="rId20"/>
    <p:sldMasterId id="2147517913" r:id="rId21"/>
    <p:sldMasterId id="2147518014" r:id="rId22"/>
    <p:sldMasterId id="2147518027" r:id="rId23"/>
    <p:sldMasterId id="2147518040" r:id="rId24"/>
    <p:sldMasterId id="2147518054" r:id="rId25"/>
    <p:sldMasterId id="2147518074" r:id="rId26"/>
    <p:sldMasterId id="2147518091" r:id="rId27"/>
    <p:sldMasterId id="2147518103" r:id="rId28"/>
    <p:sldMasterId id="2147518127" r:id="rId29"/>
    <p:sldMasterId id="2147518155" r:id="rId30"/>
    <p:sldMasterId id="2147518169" r:id="rId31"/>
    <p:sldMasterId id="2147518171" r:id="rId32"/>
    <p:sldMasterId id="2147518183" r:id="rId33"/>
    <p:sldMasterId id="2147518198" r:id="rId34"/>
    <p:sldMasterId id="2147518210" r:id="rId35"/>
    <p:sldMasterId id="2147518222" r:id="rId36"/>
    <p:sldMasterId id="2147518234" r:id="rId37"/>
    <p:sldMasterId id="2147518249" r:id="rId38"/>
    <p:sldMasterId id="2147518261" r:id="rId39"/>
  </p:sldMasterIdLst>
  <p:notesMasterIdLst>
    <p:notesMasterId r:id="rId135"/>
  </p:notesMasterIdLst>
  <p:sldIdLst>
    <p:sldId id="1982" r:id="rId40"/>
    <p:sldId id="1828" r:id="rId41"/>
    <p:sldId id="1948" r:id="rId42"/>
    <p:sldId id="1950" r:id="rId43"/>
    <p:sldId id="1961" r:id="rId44"/>
    <p:sldId id="1949" r:id="rId45"/>
    <p:sldId id="1970" r:id="rId46"/>
    <p:sldId id="1911" r:id="rId47"/>
    <p:sldId id="1979" r:id="rId48"/>
    <p:sldId id="1980" r:id="rId49"/>
    <p:sldId id="1984" r:id="rId50"/>
    <p:sldId id="1981" r:id="rId51"/>
    <p:sldId id="2017" r:id="rId52"/>
    <p:sldId id="2018" r:id="rId53"/>
    <p:sldId id="1963" r:id="rId54"/>
    <p:sldId id="1972" r:id="rId55"/>
    <p:sldId id="1977" r:id="rId56"/>
    <p:sldId id="1778" r:id="rId57"/>
    <p:sldId id="1800" r:id="rId58"/>
    <p:sldId id="1945" r:id="rId59"/>
    <p:sldId id="1924" r:id="rId60"/>
    <p:sldId id="1964" r:id="rId61"/>
    <p:sldId id="2019" r:id="rId62"/>
    <p:sldId id="1898" r:id="rId63"/>
    <p:sldId id="1901" r:id="rId64"/>
    <p:sldId id="1902" r:id="rId65"/>
    <p:sldId id="1903" r:id="rId66"/>
    <p:sldId id="1905" r:id="rId67"/>
    <p:sldId id="1985" r:id="rId68"/>
    <p:sldId id="1986" r:id="rId69"/>
    <p:sldId id="1987" r:id="rId70"/>
    <p:sldId id="2014" r:id="rId71"/>
    <p:sldId id="1988" r:id="rId72"/>
    <p:sldId id="1989" r:id="rId73"/>
    <p:sldId id="1990" r:id="rId74"/>
    <p:sldId id="1991" r:id="rId75"/>
    <p:sldId id="1992" r:id="rId76"/>
    <p:sldId id="1993" r:id="rId77"/>
    <p:sldId id="2015" r:id="rId78"/>
    <p:sldId id="1995" r:id="rId79"/>
    <p:sldId id="1996" r:id="rId80"/>
    <p:sldId id="1997" r:id="rId81"/>
    <p:sldId id="1998" r:id="rId82"/>
    <p:sldId id="1999" r:id="rId83"/>
    <p:sldId id="2000" r:id="rId84"/>
    <p:sldId id="2001" r:id="rId85"/>
    <p:sldId id="2002" r:id="rId86"/>
    <p:sldId id="2003" r:id="rId87"/>
    <p:sldId id="2004" r:id="rId88"/>
    <p:sldId id="2005" r:id="rId89"/>
    <p:sldId id="2006" r:id="rId90"/>
    <p:sldId id="2007" r:id="rId91"/>
    <p:sldId id="2008" r:id="rId92"/>
    <p:sldId id="2009" r:id="rId93"/>
    <p:sldId id="2010" r:id="rId94"/>
    <p:sldId id="2011" r:id="rId95"/>
    <p:sldId id="2012" r:id="rId96"/>
    <p:sldId id="2013" r:id="rId97"/>
    <p:sldId id="1974" r:id="rId98"/>
    <p:sldId id="1971" r:id="rId99"/>
    <p:sldId id="1925" r:id="rId100"/>
    <p:sldId id="1906" r:id="rId101"/>
    <p:sldId id="1907" r:id="rId102"/>
    <p:sldId id="1973" r:id="rId103"/>
    <p:sldId id="1801" r:id="rId104"/>
    <p:sldId id="1913" r:id="rId105"/>
    <p:sldId id="1928" r:id="rId106"/>
    <p:sldId id="1926" r:id="rId107"/>
    <p:sldId id="1930" r:id="rId108"/>
    <p:sldId id="1959" r:id="rId109"/>
    <p:sldId id="1940" r:id="rId110"/>
    <p:sldId id="2016" r:id="rId111"/>
    <p:sldId id="1933" r:id="rId112"/>
    <p:sldId id="1932" r:id="rId113"/>
    <p:sldId id="1934" r:id="rId114"/>
    <p:sldId id="1935" r:id="rId115"/>
    <p:sldId id="1936" r:id="rId116"/>
    <p:sldId id="1946" r:id="rId117"/>
    <p:sldId id="1953" r:id="rId118"/>
    <p:sldId id="1960" r:id="rId119"/>
    <p:sldId id="1954" r:id="rId120"/>
    <p:sldId id="1955" r:id="rId121"/>
    <p:sldId id="1956" r:id="rId122"/>
    <p:sldId id="1968" r:id="rId123"/>
    <p:sldId id="1975" r:id="rId124"/>
    <p:sldId id="1976" r:id="rId125"/>
    <p:sldId id="1937" r:id="rId126"/>
    <p:sldId id="1889" r:id="rId127"/>
    <p:sldId id="1892" r:id="rId128"/>
    <p:sldId id="1890" r:id="rId129"/>
    <p:sldId id="1893" r:id="rId130"/>
    <p:sldId id="1896" r:id="rId131"/>
    <p:sldId id="1894" r:id="rId132"/>
    <p:sldId id="1895" r:id="rId133"/>
    <p:sldId id="1886" r:id="rId134"/>
  </p:sldIdLst>
  <p:sldSz cx="9144000" cy="6858000" type="screen4x3"/>
  <p:notesSz cx="7315200" cy="9601200"/>
  <p:embeddedFontLst>
    <p:embeddedFont>
      <p:font typeface="Aharoni" panose="02010803020104030203" pitchFamily="2" charset="-79"/>
      <p:bold r:id="rId136"/>
    </p:embeddedFont>
    <p:embeddedFont>
      <p:font typeface="Gulim" panose="020B0600000101010101" pitchFamily="34" charset="-127"/>
      <p:regular r:id="rId137"/>
    </p:embeddedFont>
    <p:embeddedFont>
      <p:font typeface="Times" panose="02020603050405020304" pitchFamily="18" charset="0"/>
      <p:regular r:id="rId138"/>
      <p:bold r:id="rId139"/>
      <p:italic r:id="rId140"/>
      <p:boldItalic r:id="rId141"/>
    </p:embeddedFont>
    <p:embeddedFont>
      <p:font typeface="Calibri" panose="020F0502020204030204" pitchFamily="34" charset="0"/>
      <p:regular r:id="rId142"/>
      <p:bold r:id="rId143"/>
      <p:italic r:id="rId144"/>
      <p:boldItalic r:id="rId145"/>
    </p:embeddedFont>
    <p:embeddedFont>
      <p:font typeface="Arial Black" panose="020B0A04020102020204" pitchFamily="34" charset="0"/>
      <p:bold r:id="rId146"/>
    </p:embeddedFont>
    <p:embeddedFont>
      <p:font typeface="Impact" panose="020B0806030902050204" pitchFamily="34" charset="0"/>
      <p:regular r:id="rId147"/>
    </p:embeddedFont>
    <p:embeddedFont>
      <p:font typeface="Arial Narrow" panose="020B0606020202030204" pitchFamily="34" charset="0"/>
      <p:regular r:id="rId148"/>
      <p:bold r:id="rId149"/>
      <p:italic r:id="rId150"/>
      <p:boldItalic r:id="rId151"/>
    </p:embeddedFont>
    <p:embeddedFont>
      <p:font typeface="DejaVu Sans" panose="020B0603030804020204" pitchFamily="34" charset="0"/>
      <p:regular r:id="rId152"/>
      <p:bold r:id="rId153"/>
      <p:italic r:id="rId154"/>
      <p:boldItalic r:id="rId155"/>
    </p:embeddedFont>
    <p:embeddedFont>
      <p:font typeface="MT Extra" panose="05050102010205020202" pitchFamily="18" charset="2"/>
      <p:regular r:id="rId156"/>
    </p:embeddedFont>
  </p:embeddedFontLst>
  <p:defaultTextStyle>
    <a:defPPr>
      <a:defRPr lang="en-US"/>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4B"/>
    <a:srgbClr val="003618"/>
    <a:srgbClr val="E444BA"/>
    <a:srgbClr val="1407B9"/>
    <a:srgbClr val="0C0470"/>
    <a:srgbClr val="D3D3D3"/>
    <a:srgbClr val="11069C"/>
    <a:srgbClr val="A47D00"/>
    <a:srgbClr val="19066A"/>
    <a:srgbClr val="2626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3082" autoAdjust="0"/>
    <p:restoredTop sz="98672" autoAdjust="0"/>
  </p:normalViewPr>
  <p:slideViewPr>
    <p:cSldViewPr snapToGrid="0">
      <p:cViewPr varScale="1">
        <p:scale>
          <a:sx n="114" d="100"/>
          <a:sy n="114" d="100"/>
        </p:scale>
        <p:origin x="-10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772"/>
    </p:cViewPr>
  </p:sorterViewPr>
  <p:notesViewPr>
    <p:cSldViewPr snapToGrid="0">
      <p:cViewPr varScale="1">
        <p:scale>
          <a:sx n="64" d="100"/>
          <a:sy n="64" d="100"/>
        </p:scale>
        <p:origin x="-3258" y="-114"/>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8.xml"/><Relationship Id="rId21" Type="http://schemas.openxmlformats.org/officeDocument/2006/relationships/slideMaster" Target="slideMasters/slideMaster21.xml"/><Relationship Id="rId42" Type="http://schemas.openxmlformats.org/officeDocument/2006/relationships/slide" Target="slides/slide3.xml"/><Relationship Id="rId47" Type="http://schemas.openxmlformats.org/officeDocument/2006/relationships/slide" Target="slides/slide8.xml"/><Relationship Id="rId63" Type="http://schemas.openxmlformats.org/officeDocument/2006/relationships/slide" Target="slides/slide24.xml"/><Relationship Id="rId68" Type="http://schemas.openxmlformats.org/officeDocument/2006/relationships/slide" Target="slides/slide29.xml"/><Relationship Id="rId84" Type="http://schemas.openxmlformats.org/officeDocument/2006/relationships/slide" Target="slides/slide45.xml"/><Relationship Id="rId89" Type="http://schemas.openxmlformats.org/officeDocument/2006/relationships/slide" Target="slides/slide50.xml"/><Relationship Id="rId112" Type="http://schemas.openxmlformats.org/officeDocument/2006/relationships/slide" Target="slides/slide73.xml"/><Relationship Id="rId133" Type="http://schemas.openxmlformats.org/officeDocument/2006/relationships/slide" Target="slides/slide94.xml"/><Relationship Id="rId138" Type="http://schemas.openxmlformats.org/officeDocument/2006/relationships/font" Target="fonts/font3.fntdata"/><Relationship Id="rId154" Type="http://schemas.openxmlformats.org/officeDocument/2006/relationships/font" Target="fonts/font19.fntdata"/><Relationship Id="rId159"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68.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4.xml"/><Relationship Id="rId58" Type="http://schemas.openxmlformats.org/officeDocument/2006/relationships/slide" Target="slides/slide19.xml"/><Relationship Id="rId74" Type="http://schemas.openxmlformats.org/officeDocument/2006/relationships/slide" Target="slides/slide35.xml"/><Relationship Id="rId79" Type="http://schemas.openxmlformats.org/officeDocument/2006/relationships/slide" Target="slides/slide40.xml"/><Relationship Id="rId102" Type="http://schemas.openxmlformats.org/officeDocument/2006/relationships/slide" Target="slides/slide63.xml"/><Relationship Id="rId123" Type="http://schemas.openxmlformats.org/officeDocument/2006/relationships/slide" Target="slides/slide84.xml"/><Relationship Id="rId128" Type="http://schemas.openxmlformats.org/officeDocument/2006/relationships/slide" Target="slides/slide89.xml"/><Relationship Id="rId144" Type="http://schemas.openxmlformats.org/officeDocument/2006/relationships/font" Target="fonts/font9.fntdata"/><Relationship Id="rId149" Type="http://schemas.openxmlformats.org/officeDocument/2006/relationships/font" Target="fonts/font14.fntdata"/><Relationship Id="rId5" Type="http://schemas.openxmlformats.org/officeDocument/2006/relationships/slideMaster" Target="slideMasters/slideMaster5.xml"/><Relationship Id="rId90" Type="http://schemas.openxmlformats.org/officeDocument/2006/relationships/slide" Target="slides/slide51.xml"/><Relationship Id="rId95" Type="http://schemas.openxmlformats.org/officeDocument/2006/relationships/slide" Target="slides/slide56.xml"/><Relationship Id="rId160" Type="http://schemas.openxmlformats.org/officeDocument/2006/relationships/tableStyles" Target="tableStyle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4.xml"/><Relationship Id="rId48" Type="http://schemas.openxmlformats.org/officeDocument/2006/relationships/slide" Target="slides/slide9.xml"/><Relationship Id="rId64" Type="http://schemas.openxmlformats.org/officeDocument/2006/relationships/slide" Target="slides/slide25.xml"/><Relationship Id="rId69" Type="http://schemas.openxmlformats.org/officeDocument/2006/relationships/slide" Target="slides/slide30.xml"/><Relationship Id="rId113" Type="http://schemas.openxmlformats.org/officeDocument/2006/relationships/slide" Target="slides/slide74.xml"/><Relationship Id="rId118" Type="http://schemas.openxmlformats.org/officeDocument/2006/relationships/slide" Target="slides/slide79.xml"/><Relationship Id="rId134" Type="http://schemas.openxmlformats.org/officeDocument/2006/relationships/slide" Target="slides/slide95.xml"/><Relationship Id="rId139" Type="http://schemas.openxmlformats.org/officeDocument/2006/relationships/font" Target="fonts/font4.fntdata"/><Relationship Id="rId80" Type="http://schemas.openxmlformats.org/officeDocument/2006/relationships/slide" Target="slides/slide41.xml"/><Relationship Id="rId85" Type="http://schemas.openxmlformats.org/officeDocument/2006/relationships/slide" Target="slides/slide46.xml"/><Relationship Id="rId150" Type="http://schemas.openxmlformats.org/officeDocument/2006/relationships/font" Target="fonts/font15.fntdata"/><Relationship Id="rId155" Type="http://schemas.openxmlformats.org/officeDocument/2006/relationships/font" Target="fonts/font20.fntdata"/><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 Target="slides/slide20.xml"/><Relationship Id="rId103" Type="http://schemas.openxmlformats.org/officeDocument/2006/relationships/slide" Target="slides/slide64.xml"/><Relationship Id="rId108" Type="http://schemas.openxmlformats.org/officeDocument/2006/relationships/slide" Target="slides/slide69.xml"/><Relationship Id="rId124" Type="http://schemas.openxmlformats.org/officeDocument/2006/relationships/slide" Target="slides/slide85.xml"/><Relationship Id="rId129" Type="http://schemas.openxmlformats.org/officeDocument/2006/relationships/slide" Target="slides/slide90.xml"/><Relationship Id="rId20" Type="http://schemas.openxmlformats.org/officeDocument/2006/relationships/slideMaster" Target="slideMasters/slideMaster20.xml"/><Relationship Id="rId41" Type="http://schemas.openxmlformats.org/officeDocument/2006/relationships/slide" Target="slides/slide2.xml"/><Relationship Id="rId54" Type="http://schemas.openxmlformats.org/officeDocument/2006/relationships/slide" Target="slides/slide15.xml"/><Relationship Id="rId62" Type="http://schemas.openxmlformats.org/officeDocument/2006/relationships/slide" Target="slides/slide23.xml"/><Relationship Id="rId70" Type="http://schemas.openxmlformats.org/officeDocument/2006/relationships/slide" Target="slides/slide31.xml"/><Relationship Id="rId75" Type="http://schemas.openxmlformats.org/officeDocument/2006/relationships/slide" Target="slides/slide36.xml"/><Relationship Id="rId83" Type="http://schemas.openxmlformats.org/officeDocument/2006/relationships/slide" Target="slides/slide44.xml"/><Relationship Id="rId88" Type="http://schemas.openxmlformats.org/officeDocument/2006/relationships/slide" Target="slides/slide49.xml"/><Relationship Id="rId91" Type="http://schemas.openxmlformats.org/officeDocument/2006/relationships/slide" Target="slides/slide52.xml"/><Relationship Id="rId96" Type="http://schemas.openxmlformats.org/officeDocument/2006/relationships/slide" Target="slides/slide57.xml"/><Relationship Id="rId111" Type="http://schemas.openxmlformats.org/officeDocument/2006/relationships/slide" Target="slides/slide72.xml"/><Relationship Id="rId132" Type="http://schemas.openxmlformats.org/officeDocument/2006/relationships/slide" Target="slides/slide93.xml"/><Relationship Id="rId140" Type="http://schemas.openxmlformats.org/officeDocument/2006/relationships/font" Target="fonts/font5.fntdata"/><Relationship Id="rId145" Type="http://schemas.openxmlformats.org/officeDocument/2006/relationships/font" Target="fonts/font10.fntdata"/><Relationship Id="rId153"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0.xml"/><Relationship Id="rId57" Type="http://schemas.openxmlformats.org/officeDocument/2006/relationships/slide" Target="slides/slide18.xml"/><Relationship Id="rId106" Type="http://schemas.openxmlformats.org/officeDocument/2006/relationships/slide" Target="slides/slide67.xml"/><Relationship Id="rId114" Type="http://schemas.openxmlformats.org/officeDocument/2006/relationships/slide" Target="slides/slide75.xml"/><Relationship Id="rId119" Type="http://schemas.openxmlformats.org/officeDocument/2006/relationships/slide" Target="slides/slide80.xml"/><Relationship Id="rId127" Type="http://schemas.openxmlformats.org/officeDocument/2006/relationships/slide" Target="slides/slide88.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5.xml"/><Relationship Id="rId52" Type="http://schemas.openxmlformats.org/officeDocument/2006/relationships/slide" Target="slides/slide13.xml"/><Relationship Id="rId60" Type="http://schemas.openxmlformats.org/officeDocument/2006/relationships/slide" Target="slides/slide21.xml"/><Relationship Id="rId65" Type="http://schemas.openxmlformats.org/officeDocument/2006/relationships/slide" Target="slides/slide26.xml"/><Relationship Id="rId73" Type="http://schemas.openxmlformats.org/officeDocument/2006/relationships/slide" Target="slides/slide34.xml"/><Relationship Id="rId78" Type="http://schemas.openxmlformats.org/officeDocument/2006/relationships/slide" Target="slides/slide39.xml"/><Relationship Id="rId81" Type="http://schemas.openxmlformats.org/officeDocument/2006/relationships/slide" Target="slides/slide42.xml"/><Relationship Id="rId86" Type="http://schemas.openxmlformats.org/officeDocument/2006/relationships/slide" Target="slides/slide47.xml"/><Relationship Id="rId94" Type="http://schemas.openxmlformats.org/officeDocument/2006/relationships/slide" Target="slides/slide55.xml"/><Relationship Id="rId99" Type="http://schemas.openxmlformats.org/officeDocument/2006/relationships/slide" Target="slides/slide60.xml"/><Relationship Id="rId101" Type="http://schemas.openxmlformats.org/officeDocument/2006/relationships/slide" Target="slides/slide62.xml"/><Relationship Id="rId122" Type="http://schemas.openxmlformats.org/officeDocument/2006/relationships/slide" Target="slides/slide83.xml"/><Relationship Id="rId130" Type="http://schemas.openxmlformats.org/officeDocument/2006/relationships/slide" Target="slides/slide91.xml"/><Relationship Id="rId135" Type="http://schemas.openxmlformats.org/officeDocument/2006/relationships/notesMaster" Target="notesMasters/notesMaster1.xml"/><Relationship Id="rId143" Type="http://schemas.openxmlformats.org/officeDocument/2006/relationships/font" Target="fonts/font8.fntdata"/><Relationship Id="rId148" Type="http://schemas.openxmlformats.org/officeDocument/2006/relationships/font" Target="fonts/font13.fntdata"/><Relationship Id="rId151" Type="http://schemas.openxmlformats.org/officeDocument/2006/relationships/font" Target="fonts/font16.fntdata"/><Relationship Id="rId156" Type="http://schemas.openxmlformats.org/officeDocument/2006/relationships/font" Target="fonts/font21.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70.xml"/><Relationship Id="rId34" Type="http://schemas.openxmlformats.org/officeDocument/2006/relationships/slideMaster" Target="slideMasters/slideMaster34.xml"/><Relationship Id="rId50" Type="http://schemas.openxmlformats.org/officeDocument/2006/relationships/slide" Target="slides/slide11.xml"/><Relationship Id="rId55" Type="http://schemas.openxmlformats.org/officeDocument/2006/relationships/slide" Target="slides/slide16.xml"/><Relationship Id="rId76" Type="http://schemas.openxmlformats.org/officeDocument/2006/relationships/slide" Target="slides/slide37.xml"/><Relationship Id="rId97" Type="http://schemas.openxmlformats.org/officeDocument/2006/relationships/slide" Target="slides/slide58.xml"/><Relationship Id="rId104" Type="http://schemas.openxmlformats.org/officeDocument/2006/relationships/slide" Target="slides/slide65.xml"/><Relationship Id="rId120" Type="http://schemas.openxmlformats.org/officeDocument/2006/relationships/slide" Target="slides/slide81.xml"/><Relationship Id="rId125" Type="http://schemas.openxmlformats.org/officeDocument/2006/relationships/slide" Target="slides/slide86.xml"/><Relationship Id="rId141" Type="http://schemas.openxmlformats.org/officeDocument/2006/relationships/font" Target="fonts/font6.fntdata"/><Relationship Id="rId146" Type="http://schemas.openxmlformats.org/officeDocument/2006/relationships/font" Target="fonts/font11.fntdata"/><Relationship Id="rId7" Type="http://schemas.openxmlformats.org/officeDocument/2006/relationships/slideMaster" Target="slideMasters/slideMaster7.xml"/><Relationship Id="rId71" Type="http://schemas.openxmlformats.org/officeDocument/2006/relationships/slide" Target="slides/slide32.xml"/><Relationship Id="rId92"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xml"/><Relationship Id="rId45" Type="http://schemas.openxmlformats.org/officeDocument/2006/relationships/slide" Target="slides/slide6.xml"/><Relationship Id="rId66" Type="http://schemas.openxmlformats.org/officeDocument/2006/relationships/slide" Target="slides/slide27.xml"/><Relationship Id="rId87" Type="http://schemas.openxmlformats.org/officeDocument/2006/relationships/slide" Target="slides/slide48.xml"/><Relationship Id="rId110" Type="http://schemas.openxmlformats.org/officeDocument/2006/relationships/slide" Target="slides/slide71.xml"/><Relationship Id="rId115" Type="http://schemas.openxmlformats.org/officeDocument/2006/relationships/slide" Target="slides/slide76.xml"/><Relationship Id="rId131" Type="http://schemas.openxmlformats.org/officeDocument/2006/relationships/slide" Target="slides/slide92.xml"/><Relationship Id="rId136" Type="http://schemas.openxmlformats.org/officeDocument/2006/relationships/font" Target="fonts/font1.fntdata"/><Relationship Id="rId157" Type="http://schemas.openxmlformats.org/officeDocument/2006/relationships/presProps" Target="presProps.xml"/><Relationship Id="rId61" Type="http://schemas.openxmlformats.org/officeDocument/2006/relationships/slide" Target="slides/slide22.xml"/><Relationship Id="rId82" Type="http://schemas.openxmlformats.org/officeDocument/2006/relationships/slide" Target="slides/slide43.xml"/><Relationship Id="rId152" Type="http://schemas.openxmlformats.org/officeDocument/2006/relationships/font" Target="fonts/font17.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17.xml"/><Relationship Id="rId77" Type="http://schemas.openxmlformats.org/officeDocument/2006/relationships/slide" Target="slides/slide38.xml"/><Relationship Id="rId100" Type="http://schemas.openxmlformats.org/officeDocument/2006/relationships/slide" Target="slides/slide61.xml"/><Relationship Id="rId105" Type="http://schemas.openxmlformats.org/officeDocument/2006/relationships/slide" Target="slides/slide66.xml"/><Relationship Id="rId126" Type="http://schemas.openxmlformats.org/officeDocument/2006/relationships/slide" Target="slides/slide87.xml"/><Relationship Id="rId147"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slide" Target="slides/slide12.xml"/><Relationship Id="rId72" Type="http://schemas.openxmlformats.org/officeDocument/2006/relationships/slide" Target="slides/slide33.xml"/><Relationship Id="rId93" Type="http://schemas.openxmlformats.org/officeDocument/2006/relationships/slide" Target="slides/slide54.xml"/><Relationship Id="rId98" Type="http://schemas.openxmlformats.org/officeDocument/2006/relationships/slide" Target="slides/slide59.xml"/><Relationship Id="rId121" Type="http://schemas.openxmlformats.org/officeDocument/2006/relationships/slide" Target="slides/slide82.xml"/><Relationship Id="rId142" Type="http://schemas.openxmlformats.org/officeDocument/2006/relationships/font" Target="fonts/font7.fntdata"/><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7.xml"/><Relationship Id="rId67" Type="http://schemas.openxmlformats.org/officeDocument/2006/relationships/slide" Target="slides/slide28.xml"/><Relationship Id="rId116" Type="http://schemas.openxmlformats.org/officeDocument/2006/relationships/slide" Target="slides/slide77.xml"/><Relationship Id="rId137" Type="http://schemas.openxmlformats.org/officeDocument/2006/relationships/font" Target="fonts/font2.fntdata"/><Relationship Id="rId15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lvl1pPr algn="l" defTabSz="963613" eaLnBrk="1" hangingPunct="1">
              <a:spcBef>
                <a:spcPct val="0"/>
              </a:spcBef>
              <a:defRPr sz="1300" dirty="0">
                <a:latin typeface="Arial" charset="0"/>
                <a:cs typeface="Arial" charset="0"/>
              </a:defRPr>
            </a:lvl1pPr>
          </a:lstStyle>
          <a:p>
            <a:pPr>
              <a:defRPr/>
            </a:pPr>
            <a:endParaRPr lang="en-US"/>
          </a:p>
        </p:txBody>
      </p:sp>
      <p:sp>
        <p:nvSpPr>
          <p:cNvPr id="2867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lvl1pPr algn="r" defTabSz="963613" eaLnBrk="1" hangingPunct="1">
              <a:spcBef>
                <a:spcPct val="0"/>
              </a:spcBef>
              <a:defRPr sz="1300" dirty="0">
                <a:latin typeface="Arial" charset="0"/>
                <a:cs typeface="Arial" charset="0"/>
              </a:defRPr>
            </a:lvl1pPr>
          </a:lstStyle>
          <a:p>
            <a:pPr>
              <a:defRPr/>
            </a:pPr>
            <a:endParaRPr lang="en-US"/>
          </a:p>
        </p:txBody>
      </p:sp>
      <p:sp>
        <p:nvSpPr>
          <p:cNvPr id="1894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731838" y="4562475"/>
            <a:ext cx="5851525" cy="4318000"/>
          </a:xfrm>
          <a:prstGeom prst="rect">
            <a:avLst/>
          </a:prstGeom>
          <a:noFill/>
          <a:ln w="9525">
            <a:noFill/>
            <a:miter lim="800000"/>
            <a:headEnd/>
            <a:tailEnd/>
          </a:ln>
          <a:effectLst/>
        </p:spPr>
        <p:txBody>
          <a:bodyPr vert="horz" wrap="square" lIns="96332" tIns="48166" rIns="96332" bIns="481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332" tIns="48166" rIns="96332" bIns="48166" numCol="1" anchor="b" anchorCtr="0" compatLnSpc="1">
            <a:prstTxWarp prst="textNoShape">
              <a:avLst/>
            </a:prstTxWarp>
          </a:bodyPr>
          <a:lstStyle>
            <a:lvl1pPr algn="l" defTabSz="963613" eaLnBrk="1" hangingPunct="1">
              <a:spcBef>
                <a:spcPct val="0"/>
              </a:spcBef>
              <a:defRPr sz="1300" dirty="0">
                <a:latin typeface="Arial" charset="0"/>
                <a:cs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332" tIns="48166" rIns="96332" bIns="48166" numCol="1" anchor="b" anchorCtr="0" compatLnSpc="1">
            <a:prstTxWarp prst="textNoShape">
              <a:avLst/>
            </a:prstTxWarp>
          </a:bodyPr>
          <a:lstStyle>
            <a:lvl1pPr algn="r" defTabSz="963613" eaLnBrk="1" hangingPunct="1">
              <a:spcBef>
                <a:spcPct val="0"/>
              </a:spcBef>
              <a:defRPr sz="1300">
                <a:latin typeface="Arial" charset="0"/>
                <a:cs typeface="Arial" charset="0"/>
              </a:defRPr>
            </a:lvl1pPr>
          </a:lstStyle>
          <a:p>
            <a:pPr>
              <a:defRPr/>
            </a:pPr>
            <a:fld id="{43EBCA75-CDC5-4608-88B6-B01EA2EA71CB}" type="slidenum">
              <a:rPr lang="en-US"/>
              <a:pPr>
                <a:defRPr/>
              </a:pPr>
              <a:t>‹#›</a:t>
            </a:fld>
            <a:endParaRPr lang="en-US" dirty="0"/>
          </a:p>
        </p:txBody>
      </p:sp>
    </p:spTree>
    <p:extLst>
      <p:ext uri="{BB962C8B-B14F-4D97-AF65-F5344CB8AC3E}">
        <p14:creationId xmlns:p14="http://schemas.microsoft.com/office/powerpoint/2010/main" val="315379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36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02" eaLnBrk="0" hangingPunct="0">
              <a:defRPr sz="1600">
                <a:solidFill>
                  <a:schemeClr val="tx1"/>
                </a:solidFill>
                <a:latin typeface="Arial" pitchFamily="34" charset="0"/>
                <a:cs typeface="Arial" pitchFamily="34" charset="0"/>
              </a:defRPr>
            </a:lvl1pPr>
            <a:lvl2pPr marL="742788" indent="-285687" defTabSz="963402" eaLnBrk="0" hangingPunct="0">
              <a:defRPr sz="1600">
                <a:solidFill>
                  <a:schemeClr val="tx1"/>
                </a:solidFill>
                <a:latin typeface="Arial" pitchFamily="34" charset="0"/>
                <a:cs typeface="Arial" pitchFamily="34" charset="0"/>
              </a:defRPr>
            </a:lvl2pPr>
            <a:lvl3pPr marL="1142750" indent="-228549" defTabSz="963402" eaLnBrk="0" hangingPunct="0">
              <a:defRPr sz="1600">
                <a:solidFill>
                  <a:schemeClr val="tx1"/>
                </a:solidFill>
                <a:latin typeface="Arial" pitchFamily="34" charset="0"/>
                <a:cs typeface="Arial" pitchFamily="34" charset="0"/>
              </a:defRPr>
            </a:lvl3pPr>
            <a:lvl4pPr marL="1599849" indent="-228549" defTabSz="963402" eaLnBrk="0" hangingPunct="0">
              <a:defRPr sz="1600">
                <a:solidFill>
                  <a:schemeClr val="tx1"/>
                </a:solidFill>
                <a:latin typeface="Arial" pitchFamily="34" charset="0"/>
                <a:cs typeface="Arial" pitchFamily="34" charset="0"/>
              </a:defRPr>
            </a:lvl4pPr>
            <a:lvl5pPr marL="2056950" indent="-228549" defTabSz="963402" eaLnBrk="0" hangingPunct="0">
              <a:defRPr sz="1600">
                <a:solidFill>
                  <a:schemeClr val="tx1"/>
                </a:solidFill>
                <a:latin typeface="Arial" pitchFamily="34" charset="0"/>
                <a:cs typeface="Arial" pitchFamily="34" charset="0"/>
              </a:defRPr>
            </a:lvl5pPr>
            <a:lvl6pPr marL="2514049" indent="-228549" defTabSz="963402" eaLnBrk="0" fontAlgn="base" hangingPunct="0">
              <a:spcBef>
                <a:spcPct val="0"/>
              </a:spcBef>
              <a:spcAft>
                <a:spcPct val="0"/>
              </a:spcAft>
              <a:defRPr sz="1600">
                <a:solidFill>
                  <a:schemeClr val="tx1"/>
                </a:solidFill>
                <a:latin typeface="Arial" pitchFamily="34" charset="0"/>
                <a:cs typeface="Arial" pitchFamily="34" charset="0"/>
              </a:defRPr>
            </a:lvl6pPr>
            <a:lvl7pPr marL="2971150" indent="-228549" defTabSz="963402" eaLnBrk="0" fontAlgn="base" hangingPunct="0">
              <a:spcBef>
                <a:spcPct val="0"/>
              </a:spcBef>
              <a:spcAft>
                <a:spcPct val="0"/>
              </a:spcAft>
              <a:defRPr sz="1600">
                <a:solidFill>
                  <a:schemeClr val="tx1"/>
                </a:solidFill>
                <a:latin typeface="Arial" pitchFamily="34" charset="0"/>
                <a:cs typeface="Arial" pitchFamily="34" charset="0"/>
              </a:defRPr>
            </a:lvl7pPr>
            <a:lvl8pPr marL="3428249" indent="-228549" defTabSz="963402" eaLnBrk="0" fontAlgn="base" hangingPunct="0">
              <a:spcBef>
                <a:spcPct val="0"/>
              </a:spcBef>
              <a:spcAft>
                <a:spcPct val="0"/>
              </a:spcAft>
              <a:defRPr sz="1600">
                <a:solidFill>
                  <a:schemeClr val="tx1"/>
                </a:solidFill>
                <a:latin typeface="Arial" pitchFamily="34" charset="0"/>
                <a:cs typeface="Arial" pitchFamily="34" charset="0"/>
              </a:defRPr>
            </a:lvl8pPr>
            <a:lvl9pPr marL="3885349" indent="-228549" defTabSz="963402"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40DF1A24-2433-4EBC-9892-925CCDDDE29F}" type="slidenum">
              <a:rPr lang="en-US" sz="1300">
                <a:solidFill>
                  <a:srgbClr val="000000"/>
                </a:solidFill>
              </a:rPr>
              <a:pPr eaLnBrk="1" hangingPunct="1"/>
              <a:t>24</a:t>
            </a:fld>
            <a:endParaRPr lang="en-US" sz="130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charset="0"/>
                <a:cs typeface="Arial" charset="0"/>
              </a:defRPr>
            </a:lvl1pPr>
            <a:lvl2pPr marL="742950" indent="-285750" defTabSz="963613" eaLnBrk="0" hangingPunct="0">
              <a:defRPr sz="1600">
                <a:solidFill>
                  <a:schemeClr val="tx1"/>
                </a:solidFill>
                <a:latin typeface="Arial" charset="0"/>
                <a:cs typeface="Arial" charset="0"/>
              </a:defRPr>
            </a:lvl2pPr>
            <a:lvl3pPr marL="1143000" indent="-228600" defTabSz="963613" eaLnBrk="0" hangingPunct="0">
              <a:defRPr sz="1600">
                <a:solidFill>
                  <a:schemeClr val="tx1"/>
                </a:solidFill>
                <a:latin typeface="Arial" charset="0"/>
                <a:cs typeface="Arial" charset="0"/>
              </a:defRPr>
            </a:lvl3pPr>
            <a:lvl4pPr marL="1600200" indent="-228600" defTabSz="963613" eaLnBrk="0" hangingPunct="0">
              <a:defRPr sz="1600">
                <a:solidFill>
                  <a:schemeClr val="tx1"/>
                </a:solidFill>
                <a:latin typeface="Arial" charset="0"/>
                <a:cs typeface="Arial" charset="0"/>
              </a:defRPr>
            </a:lvl4pPr>
            <a:lvl5pPr marL="2057400" indent="-228600" defTabSz="963613" eaLnBrk="0" hangingPunct="0">
              <a:defRPr sz="1600">
                <a:solidFill>
                  <a:schemeClr val="tx1"/>
                </a:solidFill>
                <a:latin typeface="Arial" charset="0"/>
                <a:cs typeface="Arial" charset="0"/>
              </a:defRPr>
            </a:lvl5pPr>
            <a:lvl6pPr marL="2514600" indent="-228600" defTabSz="963613" eaLnBrk="0" fontAlgn="base" hangingPunct="0">
              <a:spcBef>
                <a:spcPct val="0"/>
              </a:spcBef>
              <a:spcAft>
                <a:spcPct val="0"/>
              </a:spcAft>
              <a:defRPr sz="1600">
                <a:solidFill>
                  <a:schemeClr val="tx1"/>
                </a:solidFill>
                <a:latin typeface="Arial" charset="0"/>
                <a:cs typeface="Arial" charset="0"/>
              </a:defRPr>
            </a:lvl6pPr>
            <a:lvl7pPr marL="2971800" indent="-228600" defTabSz="963613" eaLnBrk="0" fontAlgn="base" hangingPunct="0">
              <a:spcBef>
                <a:spcPct val="0"/>
              </a:spcBef>
              <a:spcAft>
                <a:spcPct val="0"/>
              </a:spcAft>
              <a:defRPr sz="1600">
                <a:solidFill>
                  <a:schemeClr val="tx1"/>
                </a:solidFill>
                <a:latin typeface="Arial" charset="0"/>
                <a:cs typeface="Arial" charset="0"/>
              </a:defRPr>
            </a:lvl7pPr>
            <a:lvl8pPr marL="3429000" indent="-228600" defTabSz="963613" eaLnBrk="0" fontAlgn="base" hangingPunct="0">
              <a:spcBef>
                <a:spcPct val="0"/>
              </a:spcBef>
              <a:spcAft>
                <a:spcPct val="0"/>
              </a:spcAft>
              <a:defRPr sz="1600">
                <a:solidFill>
                  <a:schemeClr val="tx1"/>
                </a:solidFill>
                <a:latin typeface="Arial" charset="0"/>
                <a:cs typeface="Arial" charset="0"/>
              </a:defRPr>
            </a:lvl8pPr>
            <a:lvl9pPr marL="3886200" indent="-228600" defTabSz="963613" eaLnBrk="0" fontAlgn="base" hangingPunct="0">
              <a:spcBef>
                <a:spcPct val="0"/>
              </a:spcBef>
              <a:spcAft>
                <a:spcPct val="0"/>
              </a:spcAft>
              <a:defRPr sz="1600">
                <a:solidFill>
                  <a:schemeClr val="tx1"/>
                </a:solidFill>
                <a:latin typeface="Arial" charset="0"/>
                <a:cs typeface="Arial" charset="0"/>
              </a:defRPr>
            </a:lvl9pPr>
          </a:lstStyle>
          <a:p>
            <a:pPr eaLnBrk="1" hangingPunct="1"/>
            <a:fld id="{ED20CE12-1C02-48C6-B0D1-9E07FC0656DB}" type="slidenum">
              <a:rPr lang="en-US" altLang="en-US" sz="1300" smtClean="0">
                <a:solidFill>
                  <a:srgbClr val="000000"/>
                </a:solidFill>
              </a:rPr>
              <a:pPr eaLnBrk="1" hangingPunct="1"/>
              <a:t>25</a:t>
            </a:fld>
            <a:endParaRPr lang="en-US" altLang="en-US" sz="130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1B9A0-B9B0-4766-A231-2BD8D2BE8F19}"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1322076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37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745F2171-5A8F-4CA4-99F8-61EDD02AB3F6}" type="slidenum">
              <a:rPr lang="en-US" sz="1300">
                <a:solidFill>
                  <a:srgbClr val="000000"/>
                </a:solidFill>
              </a:rPr>
              <a:pPr eaLnBrk="1" hangingPunct="1"/>
              <a:t>27</a:t>
            </a:fld>
            <a:endParaRPr lang="en-US" sz="13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1B9A0-B9B0-4766-A231-2BD8D2BE8F19}"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129283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442" eaLnBrk="0" hangingPunct="0">
              <a:defRPr sz="1600">
                <a:solidFill>
                  <a:schemeClr val="tx1"/>
                </a:solidFill>
                <a:latin typeface="Arial" pitchFamily="34" charset="0"/>
                <a:cs typeface="Arial" pitchFamily="34" charset="0"/>
              </a:defRPr>
            </a:lvl1pPr>
            <a:lvl2pPr marL="742817" indent="-285699" defTabSz="963442" eaLnBrk="0" hangingPunct="0">
              <a:defRPr sz="1600">
                <a:solidFill>
                  <a:schemeClr val="tx1"/>
                </a:solidFill>
                <a:latin typeface="Arial" pitchFamily="34" charset="0"/>
                <a:cs typeface="Arial" pitchFamily="34" charset="0"/>
              </a:defRPr>
            </a:lvl2pPr>
            <a:lvl3pPr marL="1142796" indent="-228560" defTabSz="963442" eaLnBrk="0" hangingPunct="0">
              <a:defRPr sz="1600">
                <a:solidFill>
                  <a:schemeClr val="tx1"/>
                </a:solidFill>
                <a:latin typeface="Arial" pitchFamily="34" charset="0"/>
                <a:cs typeface="Arial" pitchFamily="34" charset="0"/>
              </a:defRPr>
            </a:lvl3pPr>
            <a:lvl4pPr marL="1599915" indent="-228560" defTabSz="963442" eaLnBrk="0" hangingPunct="0">
              <a:defRPr sz="1600">
                <a:solidFill>
                  <a:schemeClr val="tx1"/>
                </a:solidFill>
                <a:latin typeface="Arial" pitchFamily="34" charset="0"/>
                <a:cs typeface="Arial" pitchFamily="34" charset="0"/>
              </a:defRPr>
            </a:lvl4pPr>
            <a:lvl5pPr marL="2057034" indent="-228560" defTabSz="963442" eaLnBrk="0" hangingPunct="0">
              <a:defRPr sz="1600">
                <a:solidFill>
                  <a:schemeClr val="tx1"/>
                </a:solidFill>
                <a:latin typeface="Arial" pitchFamily="34" charset="0"/>
                <a:cs typeface="Arial" pitchFamily="34" charset="0"/>
              </a:defRPr>
            </a:lvl5pPr>
            <a:lvl6pPr marL="2514152" indent="-228560" defTabSz="963442" eaLnBrk="0" fontAlgn="base" hangingPunct="0">
              <a:spcBef>
                <a:spcPct val="0"/>
              </a:spcBef>
              <a:spcAft>
                <a:spcPct val="0"/>
              </a:spcAft>
              <a:defRPr sz="1600">
                <a:solidFill>
                  <a:schemeClr val="tx1"/>
                </a:solidFill>
                <a:latin typeface="Arial" pitchFamily="34" charset="0"/>
                <a:cs typeface="Arial" pitchFamily="34" charset="0"/>
              </a:defRPr>
            </a:lvl6pPr>
            <a:lvl7pPr marL="2971271" indent="-228560" defTabSz="963442" eaLnBrk="0" fontAlgn="base" hangingPunct="0">
              <a:spcBef>
                <a:spcPct val="0"/>
              </a:spcBef>
              <a:spcAft>
                <a:spcPct val="0"/>
              </a:spcAft>
              <a:defRPr sz="1600">
                <a:solidFill>
                  <a:schemeClr val="tx1"/>
                </a:solidFill>
                <a:latin typeface="Arial" pitchFamily="34" charset="0"/>
                <a:cs typeface="Arial" pitchFamily="34" charset="0"/>
              </a:defRPr>
            </a:lvl7pPr>
            <a:lvl8pPr marL="3428389" indent="-228560" defTabSz="963442" eaLnBrk="0" fontAlgn="base" hangingPunct="0">
              <a:spcBef>
                <a:spcPct val="0"/>
              </a:spcBef>
              <a:spcAft>
                <a:spcPct val="0"/>
              </a:spcAft>
              <a:defRPr sz="1600">
                <a:solidFill>
                  <a:schemeClr val="tx1"/>
                </a:solidFill>
                <a:latin typeface="Arial" pitchFamily="34" charset="0"/>
                <a:cs typeface="Arial" pitchFamily="34" charset="0"/>
              </a:defRPr>
            </a:lvl8pPr>
            <a:lvl9pPr marL="3885507" indent="-228560" defTabSz="963442"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08635A00-C2C1-4947-A186-50EAB36C927F}" type="slidenum">
              <a:rPr lang="en-US" sz="1300">
                <a:solidFill>
                  <a:srgbClr val="000000"/>
                </a:solidFill>
              </a:rPr>
              <a:pPr eaLnBrk="1" hangingPunct="1"/>
              <a:t>30</a:t>
            </a:fld>
            <a:endParaRPr lang="en-US" sz="1300">
              <a:solidFill>
                <a:srgbClr val="000000"/>
              </a:solidFill>
            </a:endParaRPr>
          </a:p>
        </p:txBody>
      </p:sp>
      <p:sp>
        <p:nvSpPr>
          <p:cNvPr id="227331" name="Rectangle 2"/>
          <p:cNvSpPr>
            <a:spLocks noGrp="1" noRot="1" noChangeAspect="1" noChangeArrowheads="1" noTextEdit="1"/>
          </p:cNvSpPr>
          <p:nvPr>
            <p:ph type="sldImg"/>
          </p:nvPr>
        </p:nvSpPr>
        <p:spPr>
          <a:xfrm>
            <a:off x="1257300" y="720725"/>
            <a:ext cx="4802188" cy="3602038"/>
          </a:xfrm>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5398BE2A-BD21-454A-BA36-CD0A44BAC24E}" type="slidenum">
              <a:rPr lang="en-US">
                <a:solidFill>
                  <a:prstClr val="black"/>
                </a:solidFill>
              </a:rPr>
              <a:pPr/>
              <a:t>32</a:t>
            </a:fld>
            <a:endParaRPr lang="en-US">
              <a:solidFill>
                <a:prstClr val="black"/>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cs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85302" indent="-302039" eaLnBrk="0" hangingPunct="0">
              <a:defRPr>
                <a:solidFill>
                  <a:schemeClr val="tx1"/>
                </a:solidFill>
                <a:latin typeface="Arial" charset="0"/>
                <a:cs typeface="Arial" charset="0"/>
              </a:defRPr>
            </a:lvl2pPr>
            <a:lvl3pPr marL="1208157" indent="-241632" eaLnBrk="0" hangingPunct="0">
              <a:defRPr>
                <a:solidFill>
                  <a:schemeClr val="tx1"/>
                </a:solidFill>
                <a:latin typeface="Arial" charset="0"/>
                <a:cs typeface="Arial" charset="0"/>
              </a:defRPr>
            </a:lvl3pPr>
            <a:lvl4pPr marL="1691420" indent="-241632" eaLnBrk="0" hangingPunct="0">
              <a:defRPr>
                <a:solidFill>
                  <a:schemeClr val="tx1"/>
                </a:solidFill>
                <a:latin typeface="Arial" charset="0"/>
                <a:cs typeface="Arial" charset="0"/>
              </a:defRPr>
            </a:lvl4pPr>
            <a:lvl5pPr marL="2174684" indent="-241632" eaLnBrk="0" hangingPunct="0">
              <a:defRPr>
                <a:solidFill>
                  <a:schemeClr val="tx1"/>
                </a:solidFill>
                <a:latin typeface="Arial" charset="0"/>
                <a:cs typeface="Arial" charset="0"/>
              </a:defRPr>
            </a:lvl5pPr>
            <a:lvl6pPr marL="2657947" indent="-241632" eaLnBrk="0" fontAlgn="base" hangingPunct="0">
              <a:spcBef>
                <a:spcPct val="0"/>
              </a:spcBef>
              <a:spcAft>
                <a:spcPct val="0"/>
              </a:spcAft>
              <a:defRPr>
                <a:solidFill>
                  <a:schemeClr val="tx1"/>
                </a:solidFill>
                <a:latin typeface="Arial" charset="0"/>
                <a:cs typeface="Arial" charset="0"/>
              </a:defRPr>
            </a:lvl6pPr>
            <a:lvl7pPr marL="3141210" indent="-241632" eaLnBrk="0" fontAlgn="base" hangingPunct="0">
              <a:spcBef>
                <a:spcPct val="0"/>
              </a:spcBef>
              <a:spcAft>
                <a:spcPct val="0"/>
              </a:spcAft>
              <a:defRPr>
                <a:solidFill>
                  <a:schemeClr val="tx1"/>
                </a:solidFill>
                <a:latin typeface="Arial" charset="0"/>
                <a:cs typeface="Arial" charset="0"/>
              </a:defRPr>
            </a:lvl7pPr>
            <a:lvl8pPr marL="3624473" indent="-241632" eaLnBrk="0" fontAlgn="base" hangingPunct="0">
              <a:spcBef>
                <a:spcPct val="0"/>
              </a:spcBef>
              <a:spcAft>
                <a:spcPct val="0"/>
              </a:spcAft>
              <a:defRPr>
                <a:solidFill>
                  <a:schemeClr val="tx1"/>
                </a:solidFill>
                <a:latin typeface="Arial" charset="0"/>
                <a:cs typeface="Arial" charset="0"/>
              </a:defRPr>
            </a:lvl8pPr>
            <a:lvl9pPr marL="4107736" indent="-241632" eaLnBrk="0" fontAlgn="base" hangingPunct="0">
              <a:spcBef>
                <a:spcPct val="0"/>
              </a:spcBef>
              <a:spcAft>
                <a:spcPct val="0"/>
              </a:spcAft>
              <a:defRPr>
                <a:solidFill>
                  <a:schemeClr val="tx1"/>
                </a:solidFill>
                <a:latin typeface="Arial" charset="0"/>
                <a:cs typeface="Arial" charset="0"/>
              </a:defRPr>
            </a:lvl9pPr>
          </a:lstStyle>
          <a:p>
            <a:pPr eaLnBrk="1" hangingPunct="1"/>
            <a:fld id="{91319BBD-D9DA-4A22-AF07-54CEA717C59E}" type="slidenum">
              <a:rPr lang="en-US" altLang="en-US" smtClean="0">
                <a:solidFill>
                  <a:srgbClr val="000000"/>
                </a:solidFill>
                <a:latin typeface="Calibri" pitchFamily="34" charset="0"/>
              </a:rPr>
              <a:pPr eaLnBrk="1" hangingPunct="1"/>
              <a:t>33</a:t>
            </a:fld>
            <a:endParaRPr lang="en-US" altLang="en-US"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FA4BF952-1659-4F27-B518-ACE30CF3F952}" type="slidenum">
              <a:rPr lang="en-US">
                <a:solidFill>
                  <a:prstClr val="black"/>
                </a:solidFill>
              </a:rPr>
              <a:pPr/>
              <a:t>34</a:t>
            </a:fld>
            <a:endParaRPr lang="en-US">
              <a:solidFill>
                <a:prstClr val="black"/>
              </a:solidFill>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algn="l" eaLnBrk="0" hangingPunct="0">
              <a:spcBef>
                <a:spcPct val="30000"/>
              </a:spcBef>
              <a:defRPr sz="1300">
                <a:solidFill>
                  <a:schemeClr val="tx1"/>
                </a:solidFill>
                <a:latin typeface="Arial" pitchFamily="34" charset="0"/>
                <a:cs typeface="Arial" pitchFamily="34" charset="0"/>
              </a:defRPr>
            </a:lvl1pPr>
            <a:lvl2pPr marL="774382" indent="-297839" algn="l" eaLnBrk="0" hangingPunct="0">
              <a:spcBef>
                <a:spcPct val="30000"/>
              </a:spcBef>
              <a:defRPr sz="1300">
                <a:solidFill>
                  <a:schemeClr val="tx1"/>
                </a:solidFill>
                <a:latin typeface="Arial" pitchFamily="34" charset="0"/>
                <a:cs typeface="Arial" pitchFamily="34" charset="0"/>
              </a:defRPr>
            </a:lvl2pPr>
            <a:lvl3pPr marL="1191357" indent="-238271" algn="l" eaLnBrk="0" hangingPunct="0">
              <a:spcBef>
                <a:spcPct val="30000"/>
              </a:spcBef>
              <a:defRPr sz="1300">
                <a:solidFill>
                  <a:schemeClr val="tx1"/>
                </a:solidFill>
                <a:latin typeface="Arial" pitchFamily="34" charset="0"/>
                <a:cs typeface="Arial" pitchFamily="34" charset="0"/>
              </a:defRPr>
            </a:lvl3pPr>
            <a:lvl4pPr marL="1667900" indent="-238271" algn="l" eaLnBrk="0" hangingPunct="0">
              <a:spcBef>
                <a:spcPct val="30000"/>
              </a:spcBef>
              <a:defRPr sz="1300">
                <a:solidFill>
                  <a:schemeClr val="tx1"/>
                </a:solidFill>
                <a:latin typeface="Arial" pitchFamily="34" charset="0"/>
                <a:cs typeface="Arial" pitchFamily="34" charset="0"/>
              </a:defRPr>
            </a:lvl4pPr>
            <a:lvl5pPr marL="2144443" indent="-238271" algn="l" eaLnBrk="0" hangingPunct="0">
              <a:spcBef>
                <a:spcPct val="30000"/>
              </a:spcBef>
              <a:defRPr sz="1300">
                <a:solidFill>
                  <a:schemeClr val="tx1"/>
                </a:solidFill>
                <a:latin typeface="Arial" pitchFamily="34" charset="0"/>
                <a:cs typeface="Arial" pitchFamily="34" charset="0"/>
              </a:defRPr>
            </a:lvl5pPr>
            <a:lvl6pPr marL="2620985" indent="-238271" eaLnBrk="0" fontAlgn="base" hangingPunct="0">
              <a:spcBef>
                <a:spcPct val="30000"/>
              </a:spcBef>
              <a:spcAft>
                <a:spcPct val="0"/>
              </a:spcAft>
              <a:defRPr sz="1300">
                <a:solidFill>
                  <a:schemeClr val="tx1"/>
                </a:solidFill>
                <a:latin typeface="Arial" pitchFamily="34" charset="0"/>
                <a:cs typeface="Arial" pitchFamily="34" charset="0"/>
              </a:defRPr>
            </a:lvl6pPr>
            <a:lvl7pPr marL="3097528" indent="-238271" eaLnBrk="0" fontAlgn="base" hangingPunct="0">
              <a:spcBef>
                <a:spcPct val="30000"/>
              </a:spcBef>
              <a:spcAft>
                <a:spcPct val="0"/>
              </a:spcAft>
              <a:defRPr sz="1300">
                <a:solidFill>
                  <a:schemeClr val="tx1"/>
                </a:solidFill>
                <a:latin typeface="Arial" pitchFamily="34" charset="0"/>
                <a:cs typeface="Arial" pitchFamily="34" charset="0"/>
              </a:defRPr>
            </a:lvl7pPr>
            <a:lvl8pPr marL="3574072" indent="-238271" eaLnBrk="0" fontAlgn="base" hangingPunct="0">
              <a:spcBef>
                <a:spcPct val="30000"/>
              </a:spcBef>
              <a:spcAft>
                <a:spcPct val="0"/>
              </a:spcAft>
              <a:defRPr sz="1300">
                <a:solidFill>
                  <a:schemeClr val="tx1"/>
                </a:solidFill>
                <a:latin typeface="Arial" pitchFamily="34" charset="0"/>
                <a:cs typeface="Arial" pitchFamily="34" charset="0"/>
              </a:defRPr>
            </a:lvl8pPr>
            <a:lvl9pPr marL="4050614" indent="-238271" eaLnBrk="0" fontAlgn="base" hangingPunct="0">
              <a:spcBef>
                <a:spcPct val="30000"/>
              </a:spcBef>
              <a:spcAft>
                <a:spcPct val="0"/>
              </a:spcAft>
              <a:defRPr sz="1300">
                <a:solidFill>
                  <a:schemeClr val="tx1"/>
                </a:solidFill>
                <a:latin typeface="Arial" pitchFamily="34" charset="0"/>
                <a:cs typeface="Arial" pitchFamily="34" charset="0"/>
              </a:defRPr>
            </a:lvl9pPr>
          </a:lstStyle>
          <a:p>
            <a:pPr algn="r" eaLnBrk="1" hangingPunct="1">
              <a:spcBef>
                <a:spcPct val="0"/>
              </a:spcBef>
            </a:pPr>
            <a:fld id="{16F950AA-D1B1-4315-99F9-6751858E21FE}" type="slidenum">
              <a:rPr lang="en-US" altLang="en-US" smtClean="0">
                <a:solidFill>
                  <a:srgbClr val="000000"/>
                </a:solidFill>
              </a:rPr>
              <a:pPr algn="r" eaLnBrk="1" hangingPunct="1">
                <a:spcBef>
                  <a:spcPct val="0"/>
                </a:spcBef>
              </a:pPr>
              <a:t>35</a:t>
            </a:fld>
            <a:endParaRPr lang="en-US" altLang="en-US" smtClean="0">
              <a:solidFill>
                <a:srgbClr val="000000"/>
              </a:solidFill>
            </a:endParaRPr>
          </a:p>
        </p:txBody>
      </p:sp>
      <p:sp>
        <p:nvSpPr>
          <p:cNvPr id="158723" name="Rectangle 2"/>
          <p:cNvSpPr>
            <a:spLocks noGrp="1" noRot="1" noChangeAspect="1" noChangeArrowheads="1" noTextEdit="1"/>
          </p:cNvSpPr>
          <p:nvPr>
            <p:ph type="sldImg"/>
          </p:nvPr>
        </p:nvSpPr>
        <p:spPr>
          <a:xfrm>
            <a:off x="1257300" y="719138"/>
            <a:ext cx="4802188" cy="3600450"/>
          </a:xfrm>
          <a:ln/>
        </p:spPr>
      </p:sp>
      <p:sp>
        <p:nvSpPr>
          <p:cNvPr id="158724" name="Rectangle 3"/>
          <p:cNvSpPr>
            <a:spLocks noGrp="1" noChangeArrowheads="1"/>
          </p:cNvSpPr>
          <p:nvPr>
            <p:ph type="body" idx="1"/>
          </p:nvPr>
        </p:nvSpPr>
        <p:spPr>
          <a:xfrm>
            <a:off x="731191" y="4562638"/>
            <a:ext cx="5852823" cy="4319714"/>
          </a:xfrm>
          <a:noFill/>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6</a:t>
            </a:fld>
            <a:endParaRPr 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2331EA-28C9-414A-9B08-5D6FED16E40C}" type="slidenum">
              <a:rPr lang="en-US">
                <a:solidFill>
                  <a:prstClr val="black"/>
                </a:solidFill>
              </a:rPr>
              <a:pPr/>
              <a:t>36</a:t>
            </a:fld>
            <a:endParaRPr lang="en-US">
              <a:solidFill>
                <a:prstClr val="black"/>
              </a:solidFill>
            </a:endParaRPr>
          </a:p>
        </p:txBody>
      </p:sp>
      <p:sp>
        <p:nvSpPr>
          <p:cNvPr id="1484802" name="Rectangle 2"/>
          <p:cNvSpPr>
            <a:spLocks noGrp="1" noRot="1" noChangeAspect="1" noChangeArrowheads="1" noTextEdit="1"/>
          </p:cNvSpPr>
          <p:nvPr>
            <p:ph type="sldImg"/>
          </p:nvPr>
        </p:nvSpPr>
        <p:spPr>
          <a:xfrm>
            <a:off x="1257300" y="719138"/>
            <a:ext cx="4802188" cy="3602037"/>
          </a:xfrm>
          <a:ln/>
        </p:spPr>
      </p:sp>
      <p:sp>
        <p:nvSpPr>
          <p:cNvPr id="1484803" name="Rectangle 3"/>
          <p:cNvSpPr>
            <a:spLocks noGrp="1" noChangeArrowheads="1"/>
          </p:cNvSpPr>
          <p:nvPr>
            <p:ph type="body" idx="1"/>
          </p:nvPr>
        </p:nvSpPr>
        <p:spPr>
          <a:xfrm>
            <a:off x="975360" y="4561979"/>
            <a:ext cx="5364480" cy="4320042"/>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C8682EF1-8EE5-43C7-A1A6-C11E2C864681}" type="slidenum">
              <a:rPr lang="en-US" sz="1300">
                <a:solidFill>
                  <a:srgbClr val="000000"/>
                </a:solidFill>
              </a:rPr>
              <a:pPr eaLnBrk="1" hangingPunct="1"/>
              <a:t>37</a:t>
            </a:fld>
            <a:endParaRPr lang="en-US" sz="1300">
              <a:solidFill>
                <a:srgbClr val="000000"/>
              </a:solidFill>
            </a:endParaRPr>
          </a:p>
        </p:txBody>
      </p:sp>
      <p:sp>
        <p:nvSpPr>
          <p:cNvPr id="231427" name="Rectangle 2"/>
          <p:cNvSpPr>
            <a:spLocks noGrp="1" noRot="1" noChangeAspect="1" noChangeArrowheads="1" noTextEdit="1"/>
          </p:cNvSpPr>
          <p:nvPr>
            <p:ph type="sldImg"/>
          </p:nvPr>
        </p:nvSpPr>
        <p:spPr>
          <a:xfrm>
            <a:off x="1257300" y="719138"/>
            <a:ext cx="4802188" cy="3600450"/>
          </a:xfrm>
          <a:ln/>
        </p:spPr>
      </p:sp>
      <p:sp>
        <p:nvSpPr>
          <p:cNvPr id="231428" name="Rectangle 3"/>
          <p:cNvSpPr>
            <a:spLocks noGrp="1" noChangeArrowheads="1"/>
          </p:cNvSpPr>
          <p:nvPr>
            <p:ph type="body" idx="1"/>
          </p:nvPr>
        </p:nvSpPr>
        <p:spPr>
          <a:xfrm>
            <a:off x="974726" y="4562475"/>
            <a:ext cx="5365750"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00842396-43D9-4B4E-84CB-A2E6CA9774BF}" type="slidenum">
              <a:rPr lang="en-US" sz="1300">
                <a:solidFill>
                  <a:srgbClr val="000000"/>
                </a:solidFill>
              </a:rPr>
              <a:pPr eaLnBrk="1" hangingPunct="1"/>
              <a:t>38</a:t>
            </a:fld>
            <a:endParaRPr lang="en-US" sz="1300">
              <a:solidFill>
                <a:srgbClr val="000000"/>
              </a:solidFill>
            </a:endParaRPr>
          </a:p>
        </p:txBody>
      </p:sp>
      <p:sp>
        <p:nvSpPr>
          <p:cNvPr id="232451" name="Rectangle 2"/>
          <p:cNvSpPr>
            <a:spLocks noGrp="1" noRot="1" noChangeAspect="1" noChangeArrowheads="1" noTextEdit="1"/>
          </p:cNvSpPr>
          <p:nvPr>
            <p:ph type="sldImg"/>
          </p:nvPr>
        </p:nvSpPr>
        <p:spPr>
          <a:xfrm>
            <a:off x="1260475" y="720725"/>
            <a:ext cx="4797425" cy="3598863"/>
          </a:xfrm>
          <a:ln/>
        </p:spPr>
      </p:sp>
      <p:sp>
        <p:nvSpPr>
          <p:cNvPr id="232452" name="Rectangle 3"/>
          <p:cNvSpPr>
            <a:spLocks noGrp="1" noChangeArrowheads="1"/>
          </p:cNvSpPr>
          <p:nvPr>
            <p:ph type="body" idx="1"/>
          </p:nvPr>
        </p:nvSpPr>
        <p:spPr>
          <a:xfrm>
            <a:off x="974726" y="4560889"/>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BBD0B5C6-989D-4DF3-9B40-F2E0DBCF7BF7}" type="slidenum">
              <a:rPr lang="en-US">
                <a:solidFill>
                  <a:srgbClr val="000000"/>
                </a:solidFill>
              </a:rPr>
              <a:pPr/>
              <a:t>39</a:t>
            </a:fld>
            <a:endParaRPr lang="en-US">
              <a:solidFill>
                <a:srgbClr val="000000"/>
              </a:solidFill>
            </a:endParaRPr>
          </a:p>
        </p:txBody>
      </p:sp>
      <p:sp>
        <p:nvSpPr>
          <p:cNvPr id="282627" name="Rectangle 2"/>
          <p:cNvSpPr>
            <a:spLocks noGrp="1" noRot="1" noChangeAspect="1" noChangeArrowheads="1" noTextEdit="1"/>
          </p:cNvSpPr>
          <p:nvPr>
            <p:ph type="sldImg"/>
          </p:nvPr>
        </p:nvSpPr>
        <p:spPr>
          <a:xfrm>
            <a:off x="1257300" y="720725"/>
            <a:ext cx="4802188" cy="3602038"/>
          </a:xfrm>
          <a:ln/>
        </p:spPr>
      </p:sp>
      <p:sp>
        <p:nvSpPr>
          <p:cNvPr id="28262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D5E8C906-4836-479B-B9BA-79BD90ACD86D}" type="slidenum">
              <a:rPr lang="en-US" sz="1300">
                <a:solidFill>
                  <a:srgbClr val="000000"/>
                </a:solidFill>
              </a:rPr>
              <a:pPr eaLnBrk="1" hangingPunct="1"/>
              <a:t>40</a:t>
            </a:fld>
            <a:endParaRPr lang="en-US" sz="130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D23F9E53-6AEB-415B-9443-85FDE4EACC3B}" type="slidenum">
              <a:rPr lang="en-US" smtClean="0">
                <a:solidFill>
                  <a:prstClr val="black"/>
                </a:solidFill>
              </a:rPr>
              <a:pPr/>
              <a:t>42</a:t>
            </a:fld>
            <a:endParaRPr lang="en-US" smtClean="0">
              <a:solidFill>
                <a:prstClr val="black"/>
              </a:solidFill>
            </a:endParaRPr>
          </a:p>
        </p:txBody>
      </p:sp>
      <p:sp>
        <p:nvSpPr>
          <p:cNvPr id="279555" name="Rectangle 2"/>
          <p:cNvSpPr>
            <a:spLocks noGrp="1" noRot="1" noChangeAspect="1" noChangeArrowheads="1" noTextEdit="1"/>
          </p:cNvSpPr>
          <p:nvPr>
            <p:ph type="sldImg"/>
          </p:nvPr>
        </p:nvSpPr>
        <p:spPr>
          <a:xfrm>
            <a:off x="1257300" y="720725"/>
            <a:ext cx="4802188" cy="3602038"/>
          </a:xfrm>
          <a:ln/>
        </p:spPr>
      </p:sp>
      <p:sp>
        <p:nvSpPr>
          <p:cNvPr id="27955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D0CF1447-2BA3-4BF4-A4C3-E2EE0438A2A8}" type="slidenum">
              <a:rPr lang="en-US" smtClean="0">
                <a:solidFill>
                  <a:prstClr val="black"/>
                </a:solidFill>
              </a:rPr>
              <a:pPr/>
              <a:t>43</a:t>
            </a:fld>
            <a:endParaRPr lang="en-US" smtClean="0">
              <a:solidFill>
                <a:prstClr val="black"/>
              </a:solidFill>
            </a:endParaRPr>
          </a:p>
        </p:txBody>
      </p:sp>
      <p:sp>
        <p:nvSpPr>
          <p:cNvPr id="275459" name="Rectangle 2"/>
          <p:cNvSpPr>
            <a:spLocks noGrp="1" noRot="1" noChangeAspect="1" noChangeArrowheads="1" noTextEdit="1"/>
          </p:cNvSpPr>
          <p:nvPr>
            <p:ph type="sldImg"/>
          </p:nvPr>
        </p:nvSpPr>
        <p:spPr>
          <a:xfrm>
            <a:off x="1257300" y="720725"/>
            <a:ext cx="4802188" cy="3602038"/>
          </a:xfrm>
          <a:ln/>
        </p:spPr>
      </p:sp>
      <p:sp>
        <p:nvSpPr>
          <p:cNvPr id="2754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charset="0"/>
              <a:cs typeface="Arial"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85302" indent="-302039">
              <a:defRPr>
                <a:solidFill>
                  <a:schemeClr val="tx1"/>
                </a:solidFill>
                <a:latin typeface="Arial" charset="0"/>
                <a:cs typeface="Arial" charset="0"/>
              </a:defRPr>
            </a:lvl2pPr>
            <a:lvl3pPr marL="1208157" indent="-241632">
              <a:defRPr>
                <a:solidFill>
                  <a:schemeClr val="tx1"/>
                </a:solidFill>
                <a:latin typeface="Arial" charset="0"/>
                <a:cs typeface="Arial" charset="0"/>
              </a:defRPr>
            </a:lvl3pPr>
            <a:lvl4pPr marL="1691420" indent="-241632">
              <a:defRPr>
                <a:solidFill>
                  <a:schemeClr val="tx1"/>
                </a:solidFill>
                <a:latin typeface="Arial" charset="0"/>
                <a:cs typeface="Arial" charset="0"/>
              </a:defRPr>
            </a:lvl4pPr>
            <a:lvl5pPr marL="2174684" indent="-241632">
              <a:defRPr>
                <a:solidFill>
                  <a:schemeClr val="tx1"/>
                </a:solidFill>
                <a:latin typeface="Arial" charset="0"/>
                <a:cs typeface="Arial" charset="0"/>
              </a:defRPr>
            </a:lvl5pPr>
            <a:lvl6pPr marL="2657947" indent="-241632" fontAlgn="base">
              <a:spcBef>
                <a:spcPct val="0"/>
              </a:spcBef>
              <a:spcAft>
                <a:spcPct val="0"/>
              </a:spcAft>
              <a:defRPr>
                <a:solidFill>
                  <a:schemeClr val="tx1"/>
                </a:solidFill>
                <a:latin typeface="Arial" charset="0"/>
                <a:cs typeface="Arial" charset="0"/>
              </a:defRPr>
            </a:lvl6pPr>
            <a:lvl7pPr marL="3141210" indent="-241632" fontAlgn="base">
              <a:spcBef>
                <a:spcPct val="0"/>
              </a:spcBef>
              <a:spcAft>
                <a:spcPct val="0"/>
              </a:spcAft>
              <a:defRPr>
                <a:solidFill>
                  <a:schemeClr val="tx1"/>
                </a:solidFill>
                <a:latin typeface="Arial" charset="0"/>
                <a:cs typeface="Arial" charset="0"/>
              </a:defRPr>
            </a:lvl7pPr>
            <a:lvl8pPr marL="3624473" indent="-241632" fontAlgn="base">
              <a:spcBef>
                <a:spcPct val="0"/>
              </a:spcBef>
              <a:spcAft>
                <a:spcPct val="0"/>
              </a:spcAft>
              <a:defRPr>
                <a:solidFill>
                  <a:schemeClr val="tx1"/>
                </a:solidFill>
                <a:latin typeface="Arial" charset="0"/>
                <a:cs typeface="Arial" charset="0"/>
              </a:defRPr>
            </a:lvl8pPr>
            <a:lvl9pPr marL="4107736" indent="-241632" fontAlgn="base">
              <a:spcBef>
                <a:spcPct val="0"/>
              </a:spcBef>
              <a:spcAft>
                <a:spcPct val="0"/>
              </a:spcAft>
              <a:defRPr>
                <a:solidFill>
                  <a:schemeClr val="tx1"/>
                </a:solidFill>
                <a:latin typeface="Arial" charset="0"/>
                <a:cs typeface="Arial" charset="0"/>
              </a:defRPr>
            </a:lvl9pPr>
          </a:lstStyle>
          <a:p>
            <a:fld id="{96E11BFA-49E0-4C24-B4EF-49EFC9158D12}" type="slidenum">
              <a:rPr lang="en-US" altLang="en-US">
                <a:solidFill>
                  <a:srgbClr val="000000"/>
                </a:solidFill>
                <a:latin typeface="Calibri" pitchFamily="34" charset="0"/>
              </a:rPr>
              <a:pPr/>
              <a:t>44</a:t>
            </a:fld>
            <a:endParaRPr lang="en-US" altLang="en-US">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charset="0"/>
              <a:cs typeface="Arial"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85302" indent="-302039">
              <a:defRPr>
                <a:solidFill>
                  <a:schemeClr val="tx1"/>
                </a:solidFill>
                <a:latin typeface="Arial" charset="0"/>
                <a:cs typeface="Arial" charset="0"/>
              </a:defRPr>
            </a:lvl2pPr>
            <a:lvl3pPr marL="1208157" indent="-241632">
              <a:defRPr>
                <a:solidFill>
                  <a:schemeClr val="tx1"/>
                </a:solidFill>
                <a:latin typeface="Arial" charset="0"/>
                <a:cs typeface="Arial" charset="0"/>
              </a:defRPr>
            </a:lvl3pPr>
            <a:lvl4pPr marL="1691420" indent="-241632">
              <a:defRPr>
                <a:solidFill>
                  <a:schemeClr val="tx1"/>
                </a:solidFill>
                <a:latin typeface="Arial" charset="0"/>
                <a:cs typeface="Arial" charset="0"/>
              </a:defRPr>
            </a:lvl4pPr>
            <a:lvl5pPr marL="2174684" indent="-241632">
              <a:defRPr>
                <a:solidFill>
                  <a:schemeClr val="tx1"/>
                </a:solidFill>
                <a:latin typeface="Arial" charset="0"/>
                <a:cs typeface="Arial" charset="0"/>
              </a:defRPr>
            </a:lvl5pPr>
            <a:lvl6pPr marL="2657947" indent="-241632" fontAlgn="base">
              <a:spcBef>
                <a:spcPct val="0"/>
              </a:spcBef>
              <a:spcAft>
                <a:spcPct val="0"/>
              </a:spcAft>
              <a:defRPr>
                <a:solidFill>
                  <a:schemeClr val="tx1"/>
                </a:solidFill>
                <a:latin typeface="Arial" charset="0"/>
                <a:cs typeface="Arial" charset="0"/>
              </a:defRPr>
            </a:lvl6pPr>
            <a:lvl7pPr marL="3141210" indent="-241632" fontAlgn="base">
              <a:spcBef>
                <a:spcPct val="0"/>
              </a:spcBef>
              <a:spcAft>
                <a:spcPct val="0"/>
              </a:spcAft>
              <a:defRPr>
                <a:solidFill>
                  <a:schemeClr val="tx1"/>
                </a:solidFill>
                <a:latin typeface="Arial" charset="0"/>
                <a:cs typeface="Arial" charset="0"/>
              </a:defRPr>
            </a:lvl7pPr>
            <a:lvl8pPr marL="3624473" indent="-241632" fontAlgn="base">
              <a:spcBef>
                <a:spcPct val="0"/>
              </a:spcBef>
              <a:spcAft>
                <a:spcPct val="0"/>
              </a:spcAft>
              <a:defRPr>
                <a:solidFill>
                  <a:schemeClr val="tx1"/>
                </a:solidFill>
                <a:latin typeface="Arial" charset="0"/>
                <a:cs typeface="Arial" charset="0"/>
              </a:defRPr>
            </a:lvl8pPr>
            <a:lvl9pPr marL="4107736" indent="-241632" fontAlgn="base">
              <a:spcBef>
                <a:spcPct val="0"/>
              </a:spcBef>
              <a:spcAft>
                <a:spcPct val="0"/>
              </a:spcAft>
              <a:defRPr>
                <a:solidFill>
                  <a:schemeClr val="tx1"/>
                </a:solidFill>
                <a:latin typeface="Arial" charset="0"/>
                <a:cs typeface="Arial" charset="0"/>
              </a:defRPr>
            </a:lvl9pPr>
          </a:lstStyle>
          <a:p>
            <a:fld id="{23362E43-8691-416E-83DE-426B16FB2827}" type="slidenum">
              <a:rPr lang="en-US" altLang="en-US">
                <a:solidFill>
                  <a:srgbClr val="000000"/>
                </a:solidFill>
                <a:latin typeface="Calibri" pitchFamily="34" charset="0"/>
              </a:rPr>
              <a:pPr/>
              <a:t>45</a:t>
            </a:fld>
            <a:endParaRPr lang="en-US" altLang="en-US">
              <a:solidFill>
                <a:srgbClr val="000000"/>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ln/>
        </p:spPr>
      </p:sp>
      <p:sp>
        <p:nvSpPr>
          <p:cNvPr id="280579"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0580" name="Slide Number Placeholder 3"/>
          <p:cNvSpPr>
            <a:spLocks noGrp="1"/>
          </p:cNvSpPr>
          <p:nvPr>
            <p:ph type="sldNum" sz="quarter" idx="5"/>
          </p:nvPr>
        </p:nvSpPr>
        <p:spPr>
          <a:noFill/>
        </p:spPr>
        <p:txBody>
          <a:bodyPr/>
          <a:lstStyle/>
          <a:p>
            <a:fld id="{BCCF0EEB-AD02-4AA4-BF31-FB694919AA39}" type="slidenum">
              <a:rPr lang="en-US" smtClean="0">
                <a:solidFill>
                  <a:prstClr val="black"/>
                </a:solidFill>
              </a:rPr>
              <a:pPr/>
              <a:t>46</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a:noFill/>
        </p:spPr>
        <p:txBody>
          <a:bodyPr/>
          <a:lstStyle/>
          <a:p>
            <a:fld id="{A7F98144-F8D0-4E2E-8817-31F90293F5CD}" type="slidenum">
              <a:rPr lang="en-US" smtClean="0">
                <a:solidFill>
                  <a:srgbClr val="000000"/>
                </a:solidFill>
              </a:rPr>
              <a:pPr/>
              <a:t>47</a:t>
            </a:fld>
            <a:endParaRPr lang="en-US" smtClean="0">
              <a:solidFill>
                <a:srgbClr val="000000"/>
              </a:solidFill>
            </a:endParaRPr>
          </a:p>
        </p:txBody>
      </p:sp>
      <p:sp>
        <p:nvSpPr>
          <p:cNvPr id="283651" name="Rectangle 2"/>
          <p:cNvSpPr>
            <a:spLocks noGrp="1" noRot="1" noChangeAspect="1" noChangeArrowheads="1" noTextEdit="1"/>
          </p:cNvSpPr>
          <p:nvPr>
            <p:ph type="sldImg"/>
          </p:nvPr>
        </p:nvSpPr>
        <p:spPr>
          <a:xfrm>
            <a:off x="1257300" y="720725"/>
            <a:ext cx="4802188" cy="3602038"/>
          </a:xfrm>
          <a:ln/>
        </p:spPr>
      </p:sp>
      <p:sp>
        <p:nvSpPr>
          <p:cNvPr id="28365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a:noFill/>
        </p:spPr>
        <p:txBody>
          <a:bodyPr/>
          <a:lstStyle/>
          <a:p>
            <a:fld id="{CEB0BB15-7707-4BC7-AAF6-AB64EECA8106}" type="slidenum">
              <a:rPr lang="en-US" smtClean="0">
                <a:solidFill>
                  <a:prstClr val="black"/>
                </a:solidFill>
              </a:rPr>
              <a:pPr/>
              <a:t>48</a:t>
            </a:fld>
            <a:endParaRPr lang="en-US" smtClean="0">
              <a:solidFill>
                <a:prstClr val="black"/>
              </a:solidFill>
            </a:endParaRPr>
          </a:p>
        </p:txBody>
      </p:sp>
      <p:sp>
        <p:nvSpPr>
          <p:cNvPr id="285699" name="Rectangle 2"/>
          <p:cNvSpPr>
            <a:spLocks noGrp="1" noRot="1" noChangeAspect="1" noChangeArrowheads="1" noTextEdit="1"/>
          </p:cNvSpPr>
          <p:nvPr>
            <p:ph type="sldImg"/>
          </p:nvPr>
        </p:nvSpPr>
        <p:spPr>
          <a:xfrm>
            <a:off x="1257300" y="720725"/>
            <a:ext cx="4802188" cy="3602038"/>
          </a:xfrm>
          <a:ln/>
        </p:spPr>
      </p:sp>
      <p:sp>
        <p:nvSpPr>
          <p:cNvPr id="2857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ln/>
        </p:spPr>
      </p:sp>
      <p:sp>
        <p:nvSpPr>
          <p:cNvPr id="2846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4676" name="Slide Number Placeholder 3"/>
          <p:cNvSpPr>
            <a:spLocks noGrp="1"/>
          </p:cNvSpPr>
          <p:nvPr>
            <p:ph type="sldNum" sz="quarter" idx="5"/>
          </p:nvPr>
        </p:nvSpPr>
        <p:spPr>
          <a:noFill/>
        </p:spPr>
        <p:txBody>
          <a:bodyPr/>
          <a:lstStyle/>
          <a:p>
            <a:fld id="{5F4860AC-853A-4C7D-9BBB-71EF4CCE2525}" type="slidenum">
              <a:rPr lang="en-US" smtClean="0">
                <a:solidFill>
                  <a:prstClr val="black"/>
                </a:solidFill>
              </a:rPr>
              <a:pPr/>
              <a:t>49</a:t>
            </a:fld>
            <a:endParaRPr lang="en-US"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287748" name="Slide Number Placeholder 3"/>
          <p:cNvSpPr>
            <a:spLocks noGrp="1"/>
          </p:cNvSpPr>
          <p:nvPr>
            <p:ph type="sldNum" sz="quarter" idx="5"/>
          </p:nvPr>
        </p:nvSpPr>
        <p:spPr>
          <a:noFill/>
        </p:spPr>
        <p:txBody>
          <a:bodyPr/>
          <a:lstStyle/>
          <a:p>
            <a:fld id="{142A97D5-3F6B-440D-BC00-0054ABF3EC48}" type="slidenum">
              <a:rPr lang="en-US" smtClean="0">
                <a:solidFill>
                  <a:prstClr val="black"/>
                </a:solidFill>
              </a:rPr>
              <a:pPr/>
              <a:t>50</a:t>
            </a:fld>
            <a:endParaRPr 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p:spPr>
        <p:txBody>
          <a:bodyPr/>
          <a:lstStyle/>
          <a:p>
            <a:fld id="{FE464105-DA61-40FC-8133-015F700CC04C}" type="slidenum">
              <a:rPr lang="en-US" smtClean="0">
                <a:solidFill>
                  <a:prstClr val="black"/>
                </a:solidFill>
              </a:rPr>
              <a:pPr/>
              <a:t>51</a:t>
            </a:fld>
            <a:endParaRPr lang="en-US" smtClean="0">
              <a:solidFill>
                <a:prstClr val="black"/>
              </a:solidFill>
            </a:endParaRPr>
          </a:p>
        </p:txBody>
      </p:sp>
      <p:sp>
        <p:nvSpPr>
          <p:cNvPr id="288771" name="Rectangle 2"/>
          <p:cNvSpPr>
            <a:spLocks noGrp="1" noRot="1" noChangeAspect="1" noChangeArrowheads="1" noTextEdit="1"/>
          </p:cNvSpPr>
          <p:nvPr>
            <p:ph type="sldImg"/>
          </p:nvPr>
        </p:nvSpPr>
        <p:spPr>
          <a:xfrm>
            <a:off x="1257300" y="720725"/>
            <a:ext cx="4802188" cy="3602038"/>
          </a:xfrm>
          <a:ln/>
        </p:spPr>
      </p:sp>
      <p:sp>
        <p:nvSpPr>
          <p:cNvPr id="288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59345A70-8DBB-439A-AFCD-2DC2A4A34313}" type="slidenum">
              <a:rPr lang="en-US" smtClean="0">
                <a:solidFill>
                  <a:srgbClr val="000000"/>
                </a:solidFill>
              </a:rPr>
              <a:pPr/>
              <a:t>52</a:t>
            </a:fld>
            <a:endParaRPr lang="en-US" smtClean="0">
              <a:solidFill>
                <a:srgbClr val="000000"/>
              </a:solidFill>
            </a:endParaRPr>
          </a:p>
        </p:txBody>
      </p:sp>
      <p:sp>
        <p:nvSpPr>
          <p:cNvPr id="326659" name="Rectangle 2"/>
          <p:cNvSpPr>
            <a:spLocks noGrp="1" noRot="1" noChangeAspect="1" noChangeArrowheads="1" noTextEdit="1"/>
          </p:cNvSpPr>
          <p:nvPr>
            <p:ph type="sldImg"/>
          </p:nvPr>
        </p:nvSpPr>
        <p:spPr>
          <a:xfrm>
            <a:off x="1257300" y="720725"/>
            <a:ext cx="4802188" cy="3602038"/>
          </a:xfrm>
          <a:ln/>
        </p:spPr>
      </p:sp>
      <p:sp>
        <p:nvSpPr>
          <p:cNvPr id="3266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29A39912-16E3-4817-817A-B4FA1A7D9158}" type="slidenum">
              <a:rPr lang="en-US" smtClean="0">
                <a:solidFill>
                  <a:srgbClr val="000000"/>
                </a:solidFill>
              </a:rPr>
              <a:pPr/>
              <a:t>53</a:t>
            </a:fld>
            <a:endParaRPr lang="en-US" smtClean="0">
              <a:solidFill>
                <a:srgbClr val="000000"/>
              </a:solidFill>
            </a:endParaRPr>
          </a:p>
        </p:txBody>
      </p:sp>
      <p:sp>
        <p:nvSpPr>
          <p:cNvPr id="325635" name="Rectangle 2"/>
          <p:cNvSpPr>
            <a:spLocks noGrp="1" noRot="1" noChangeAspect="1" noChangeArrowheads="1" noTextEdit="1"/>
          </p:cNvSpPr>
          <p:nvPr>
            <p:ph type="sldImg"/>
          </p:nvPr>
        </p:nvSpPr>
        <p:spPr>
          <a:xfrm>
            <a:off x="1257300" y="720725"/>
            <a:ext cx="4802188" cy="3602038"/>
          </a:xfrm>
          <a:ln/>
        </p:spPr>
      </p:sp>
      <p:sp>
        <p:nvSpPr>
          <p:cNvPr id="32563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a:ln/>
        </p:spPr>
      </p:sp>
      <p:sp>
        <p:nvSpPr>
          <p:cNvPr id="333827"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3828" name="Slide Number Placeholder 3"/>
          <p:cNvSpPr>
            <a:spLocks noGrp="1"/>
          </p:cNvSpPr>
          <p:nvPr>
            <p:ph type="sldNum" sz="quarter" idx="5"/>
          </p:nvPr>
        </p:nvSpPr>
        <p:spPr>
          <a:noFill/>
        </p:spPr>
        <p:txBody>
          <a:bodyPr/>
          <a:lstStyle/>
          <a:p>
            <a:fld id="{1ED3D406-8CBA-4219-A367-24BE4E4D11E5}" type="slidenum">
              <a:rPr lang="en-US">
                <a:solidFill>
                  <a:srgbClr val="000000"/>
                </a:solidFill>
              </a:rPr>
              <a:pPr/>
              <a:t>54</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5876" name="Slide Number Placeholder 3"/>
          <p:cNvSpPr>
            <a:spLocks noGrp="1"/>
          </p:cNvSpPr>
          <p:nvPr>
            <p:ph type="sldNum" sz="quarter" idx="5"/>
          </p:nvPr>
        </p:nvSpPr>
        <p:spPr>
          <a:noFill/>
        </p:spPr>
        <p:txBody>
          <a:bodyPr/>
          <a:lstStyle/>
          <a:p>
            <a:fld id="{EBA24954-0830-48BF-A520-FD9F3A3AB247}" type="slidenum">
              <a:rPr lang="en-US" smtClean="0">
                <a:solidFill>
                  <a:srgbClr val="000000"/>
                </a:solidFill>
              </a:rPr>
              <a:pPr/>
              <a:t>55</a:t>
            </a:fld>
            <a:endParaRPr 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a:ln/>
        </p:spPr>
      </p:sp>
      <p:sp>
        <p:nvSpPr>
          <p:cNvPr id="33587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35876" name="Slide Number Placeholder 3"/>
          <p:cNvSpPr>
            <a:spLocks noGrp="1"/>
          </p:cNvSpPr>
          <p:nvPr>
            <p:ph type="sldNum" sz="quarter" idx="5"/>
          </p:nvPr>
        </p:nvSpPr>
        <p:spPr>
          <a:noFill/>
        </p:spPr>
        <p:txBody>
          <a:bodyPr/>
          <a:lstStyle/>
          <a:p>
            <a:fld id="{EBA24954-0830-48BF-A520-FD9F3A3AB247}" type="slidenum">
              <a:rPr lang="en-US" smtClean="0">
                <a:solidFill>
                  <a:srgbClr val="000000"/>
                </a:solidFill>
              </a:rPr>
              <a:pPr/>
              <a:t>56</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9</a:t>
            </a:fld>
            <a:endParaRPr lang="en-US" dirty="0" smtClean="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46F96678-FCEE-4A53-9693-8B10FD478FF0}" type="slidenum">
              <a:rPr lang="en-US" smtClean="0">
                <a:solidFill>
                  <a:srgbClr val="000000"/>
                </a:solidFill>
              </a:rPr>
              <a:pPr/>
              <a:t>57</a:t>
            </a:fld>
            <a:endParaRPr lang="en-US" smtClean="0">
              <a:solidFill>
                <a:srgbClr val="000000"/>
              </a:solidFill>
            </a:endParaRPr>
          </a:p>
        </p:txBody>
      </p:sp>
      <p:sp>
        <p:nvSpPr>
          <p:cNvPr id="332803" name="Rectangle 2"/>
          <p:cNvSpPr>
            <a:spLocks noGrp="1" noRot="1" noChangeAspect="1" noChangeArrowheads="1" noTextEdit="1"/>
          </p:cNvSpPr>
          <p:nvPr>
            <p:ph type="sldImg"/>
          </p:nvPr>
        </p:nvSpPr>
        <p:spPr>
          <a:xfrm>
            <a:off x="1257300" y="720725"/>
            <a:ext cx="4802188" cy="3602038"/>
          </a:xfrm>
          <a:ln/>
        </p:spPr>
      </p:sp>
      <p:sp>
        <p:nvSpPr>
          <p:cNvPr id="33280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1B9A0-B9B0-4766-A231-2BD8D2BE8F19}"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1292834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60</a:t>
            </a:fld>
            <a:endParaRPr lang="en-US" smtClean="0">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1E7794A2-7DFA-45EA-9D4E-491E57ABD5FC}" type="slidenum">
              <a:rPr lang="en-US" smtClean="0">
                <a:solidFill>
                  <a:srgbClr val="000000"/>
                </a:solidFill>
              </a:rPr>
              <a:pPr/>
              <a:t>61</a:t>
            </a:fld>
            <a:endParaRPr lang="en-US" smtClean="0">
              <a:solidFill>
                <a:srgbClr val="000000"/>
              </a:solidFill>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endParaRPr lang="en-US" smtClean="0">
              <a:latin typeface="Arial" pitchFamily="34" charset="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1B9A0-B9B0-4766-A231-2BD8D2BE8F19}" type="slidenum">
              <a:rPr lang="en-US" smtClean="0">
                <a:solidFill>
                  <a:prstClr val="black"/>
                </a:solidFill>
              </a:rPr>
              <a:pPr>
                <a:defRPr/>
              </a:pPr>
              <a:t>62</a:t>
            </a:fld>
            <a:endParaRPr lang="en-US">
              <a:solidFill>
                <a:prstClr val="black"/>
              </a:solidFill>
            </a:endParaRPr>
          </a:p>
        </p:txBody>
      </p:sp>
    </p:spTree>
    <p:extLst>
      <p:ext uri="{BB962C8B-B14F-4D97-AF65-F5344CB8AC3E}">
        <p14:creationId xmlns:p14="http://schemas.microsoft.com/office/powerpoint/2010/main" val="25384679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1B9A0-B9B0-4766-A231-2BD8D2BE8F19}" type="slidenum">
              <a:rPr lang="en-US" smtClean="0">
                <a:solidFill>
                  <a:prstClr val="black"/>
                </a:solidFill>
              </a:rPr>
              <a:pPr>
                <a:defRPr/>
              </a:pPr>
              <a:t>63</a:t>
            </a:fld>
            <a:endParaRPr lang="en-US">
              <a:solidFill>
                <a:prstClr val="black"/>
              </a:solidFill>
            </a:endParaRPr>
          </a:p>
        </p:txBody>
      </p:sp>
    </p:spTree>
    <p:extLst>
      <p:ext uri="{BB962C8B-B14F-4D97-AF65-F5344CB8AC3E}">
        <p14:creationId xmlns:p14="http://schemas.microsoft.com/office/powerpoint/2010/main" val="2497438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1B9A0-B9B0-4766-A231-2BD8D2BE8F19}" type="slidenum">
              <a:rPr lang="en-US" smtClean="0">
                <a:solidFill>
                  <a:prstClr val="black"/>
                </a:solidFill>
              </a:rPr>
              <a:pPr>
                <a:defRPr/>
              </a:pPr>
              <a:t>64</a:t>
            </a:fld>
            <a:endParaRPr lang="en-US">
              <a:solidFill>
                <a:prstClr val="black"/>
              </a:solidFill>
            </a:endParaRPr>
          </a:p>
        </p:txBody>
      </p:sp>
    </p:spTree>
    <p:extLst>
      <p:ext uri="{BB962C8B-B14F-4D97-AF65-F5344CB8AC3E}">
        <p14:creationId xmlns:p14="http://schemas.microsoft.com/office/powerpoint/2010/main" val="2857417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47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AA16171A-0F5D-4E6B-B1C9-24E9910155EC}" type="slidenum">
              <a:rPr lang="en-US" sz="1300">
                <a:solidFill>
                  <a:srgbClr val="000000"/>
                </a:solidFill>
              </a:rPr>
              <a:pPr eaLnBrk="1" hangingPunct="1"/>
              <a:t>74</a:t>
            </a:fld>
            <a:endParaRPr lang="en-US" sz="1300">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9A59A081-63F8-4912-9A14-1C4152A03447}" type="slidenum">
              <a:rPr lang="en-US" sz="1300">
                <a:solidFill>
                  <a:srgbClr val="000000"/>
                </a:solidFill>
              </a:rPr>
              <a:pPr eaLnBrk="1" hangingPunct="1"/>
              <a:t>75</a:t>
            </a:fld>
            <a:endParaRPr lang="en-US" sz="1300">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48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9A59A081-63F8-4912-9A14-1C4152A03447}" type="slidenum">
              <a:rPr lang="en-US" sz="1300">
                <a:solidFill>
                  <a:srgbClr val="000000"/>
                </a:solidFill>
              </a:rPr>
              <a:pPr eaLnBrk="1" hangingPunct="1"/>
              <a:t>76</a:t>
            </a:fld>
            <a:endParaRPr lang="en-US" sz="13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10</a:t>
            </a:fld>
            <a:endParaRPr lang="en-US" dirty="0" smtClean="0">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1DB3D82-08D1-4D92-B025-D16E0A388CAE}" type="slidenum">
              <a:rPr lang="en-US" sz="1300">
                <a:solidFill>
                  <a:srgbClr val="000000"/>
                </a:solidFill>
              </a:rPr>
              <a:pPr eaLnBrk="1" hangingPunct="1"/>
              <a:t>77</a:t>
            </a:fld>
            <a:endParaRPr lang="en-US" sz="1300">
              <a:solidFill>
                <a:srgbClr val="000000"/>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1DB3D82-08D1-4D92-B025-D16E0A388CAE}" type="slidenum">
              <a:rPr lang="en-US" sz="1300">
                <a:solidFill>
                  <a:srgbClr val="000000"/>
                </a:solidFill>
              </a:rPr>
              <a:pPr eaLnBrk="1" hangingPunct="1"/>
              <a:t>78</a:t>
            </a:fld>
            <a:endParaRPr lang="en-US" sz="1300">
              <a:solidFill>
                <a:srgbClr val="000000"/>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11DB3D82-08D1-4D92-B025-D16E0A388CAE}" type="slidenum">
              <a:rPr lang="en-US" sz="1300">
                <a:solidFill>
                  <a:srgbClr val="000000"/>
                </a:solidFill>
              </a:rPr>
              <a:pPr eaLnBrk="1" hangingPunct="1"/>
              <a:t>79</a:t>
            </a:fld>
            <a:endParaRPr lang="en-US" sz="1300">
              <a:solidFill>
                <a:srgbClr val="000000"/>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3BD42632-2DD1-46EE-9F33-FF3C0BFB0BFF}" type="slidenum">
              <a:rPr lang="en-US" sz="1300" smtClean="0">
                <a:solidFill>
                  <a:srgbClr val="000000"/>
                </a:solidFill>
              </a:rPr>
              <a:pPr eaLnBrk="1" hangingPunct="1"/>
              <a:t>81</a:t>
            </a:fld>
            <a:endParaRPr lang="en-US" sz="130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82" name="Rectangle 6"/>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E30A119-27D8-4F2D-9AEF-FC7E2C2609D1}" type="slidenum">
              <a:rPr lang="en-US" sz="1300" smtClean="0">
                <a:solidFill>
                  <a:srgbClr val="000000"/>
                </a:solidFill>
              </a:rPr>
              <a:pPr eaLnBrk="1" hangingPunct="1"/>
              <a:t>83</a:t>
            </a:fld>
            <a:endParaRPr lang="en-US" sz="1300" smtClean="0">
              <a:solidFill>
                <a:srgbClr val="000000"/>
              </a:solidFill>
            </a:endParaRPr>
          </a:p>
        </p:txBody>
      </p:sp>
      <p:sp>
        <p:nvSpPr>
          <p:cNvPr id="225283" name="Rectangle 1"/>
          <p:cNvSpPr>
            <a:spLocks noGrp="1" noRot="1" noChangeAspect="1" noChangeArrowheads="1" noTextEdit="1"/>
          </p:cNvSpPr>
          <p:nvPr>
            <p:ph type="sldImg"/>
          </p:nvPr>
        </p:nvSpPr>
        <p:spPr>
          <a:xfrm>
            <a:off x="1257300" y="728663"/>
            <a:ext cx="4800600" cy="3600450"/>
          </a:xfrm>
          <a:solidFill>
            <a:srgbClr val="FFFFFF"/>
          </a:solidFill>
          <a:ln/>
        </p:spPr>
      </p:sp>
      <p:sp>
        <p:nvSpPr>
          <p:cNvPr id="225284" name="Rectangle 2"/>
          <p:cNvSpPr>
            <a:spLocks noGrp="1" noChangeArrowheads="1"/>
          </p:cNvSpPr>
          <p:nvPr>
            <p:ph type="body" idx="1"/>
          </p:nvPr>
        </p:nvSpPr>
        <p:spPr>
          <a:xfrm>
            <a:off x="731838" y="4559300"/>
            <a:ext cx="5853112" cy="4233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pitchFamily="34" charset="0"/>
              <a:cs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D5E8C906-4836-479B-B9BA-79BD90ACD86D}" type="slidenum">
              <a:rPr lang="en-US" sz="1300" smtClean="0">
                <a:solidFill>
                  <a:srgbClr val="000000"/>
                </a:solidFill>
              </a:rPr>
              <a:pPr eaLnBrk="1" hangingPunct="1"/>
              <a:t>84</a:t>
            </a:fld>
            <a:endParaRPr lang="en-US" sz="1300" smtClean="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8968863F-3F87-404C-A8AB-F3A418349650}" type="slidenum">
              <a:rPr lang="en-US" sz="1300" smtClean="0">
                <a:solidFill>
                  <a:srgbClr val="000000"/>
                </a:solidFill>
              </a:rPr>
              <a:pPr eaLnBrk="1" hangingPunct="1"/>
              <a:t>88</a:t>
            </a:fld>
            <a:endParaRPr lang="en-US" sz="1300" smtClean="0">
              <a:solidFill>
                <a:srgbClr val="000000"/>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F36DECC5-37EC-4EF5-936D-CD08C0D2F656}" type="slidenum">
              <a:rPr lang="en-US" sz="1300" smtClean="0">
                <a:solidFill>
                  <a:srgbClr val="000000"/>
                </a:solidFill>
              </a:rPr>
              <a:pPr eaLnBrk="1" hangingPunct="1"/>
              <a:t>89</a:t>
            </a:fld>
            <a:endParaRPr lang="en-US" sz="1300" smtClean="0">
              <a:solidFill>
                <a:srgbClr val="000000"/>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F36DECC5-37EC-4EF5-936D-CD08C0D2F656}" type="slidenum">
              <a:rPr lang="en-US" sz="1300" smtClean="0">
                <a:solidFill>
                  <a:srgbClr val="000000"/>
                </a:solidFill>
              </a:rPr>
              <a:pPr eaLnBrk="1" hangingPunct="1"/>
              <a:t>90</a:t>
            </a:fld>
            <a:endParaRPr lang="en-US" sz="1300" smtClean="0">
              <a:solidFill>
                <a:srgbClr val="000000"/>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F36DECC5-37EC-4EF5-936D-CD08C0D2F656}" type="slidenum">
              <a:rPr lang="en-US" sz="1300" smtClean="0">
                <a:solidFill>
                  <a:srgbClr val="000000"/>
                </a:solidFill>
              </a:rPr>
              <a:pPr eaLnBrk="1" hangingPunct="1"/>
              <a:t>91</a:t>
            </a:fld>
            <a:endParaRPr lang="en-US" sz="1300" smtClean="0">
              <a:solidFill>
                <a:srgbClr val="000000"/>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11</a:t>
            </a:fld>
            <a:endParaRPr lang="en-US" dirty="0"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528" eaLnBrk="0" hangingPunct="0">
              <a:defRPr sz="1600">
                <a:solidFill>
                  <a:schemeClr val="tx1"/>
                </a:solidFill>
                <a:latin typeface="Arial" pitchFamily="34" charset="0"/>
                <a:cs typeface="Arial" pitchFamily="34" charset="0"/>
              </a:defRPr>
            </a:lvl1pPr>
            <a:lvl2pPr marL="742883" indent="-285725" defTabSz="963528" eaLnBrk="0" hangingPunct="0">
              <a:defRPr sz="1600">
                <a:solidFill>
                  <a:schemeClr val="tx1"/>
                </a:solidFill>
                <a:latin typeface="Arial" pitchFamily="34" charset="0"/>
                <a:cs typeface="Arial" pitchFamily="34" charset="0"/>
              </a:defRPr>
            </a:lvl2pPr>
            <a:lvl3pPr marL="1142898" indent="-228580" defTabSz="963528" eaLnBrk="0" hangingPunct="0">
              <a:defRPr sz="1600">
                <a:solidFill>
                  <a:schemeClr val="tx1"/>
                </a:solidFill>
                <a:latin typeface="Arial" pitchFamily="34" charset="0"/>
                <a:cs typeface="Arial" pitchFamily="34" charset="0"/>
              </a:defRPr>
            </a:lvl3pPr>
            <a:lvl4pPr marL="1600057" indent="-228580" defTabSz="963528" eaLnBrk="0" hangingPunct="0">
              <a:defRPr sz="1600">
                <a:solidFill>
                  <a:schemeClr val="tx1"/>
                </a:solidFill>
                <a:latin typeface="Arial" pitchFamily="34" charset="0"/>
                <a:cs typeface="Arial" pitchFamily="34" charset="0"/>
              </a:defRPr>
            </a:lvl4pPr>
            <a:lvl5pPr marL="2057217" indent="-228580" defTabSz="963528" eaLnBrk="0" hangingPunct="0">
              <a:defRPr sz="1600">
                <a:solidFill>
                  <a:schemeClr val="tx1"/>
                </a:solidFill>
                <a:latin typeface="Arial" pitchFamily="34" charset="0"/>
                <a:cs typeface="Arial" pitchFamily="34" charset="0"/>
              </a:defRPr>
            </a:lvl5pPr>
            <a:lvl6pPr marL="2514376" indent="-228580" defTabSz="963528" eaLnBrk="0" fontAlgn="base" hangingPunct="0">
              <a:spcBef>
                <a:spcPct val="0"/>
              </a:spcBef>
              <a:spcAft>
                <a:spcPct val="0"/>
              </a:spcAft>
              <a:defRPr sz="1600">
                <a:solidFill>
                  <a:schemeClr val="tx1"/>
                </a:solidFill>
                <a:latin typeface="Arial" pitchFamily="34" charset="0"/>
                <a:cs typeface="Arial" pitchFamily="34" charset="0"/>
              </a:defRPr>
            </a:lvl6pPr>
            <a:lvl7pPr marL="2971536" indent="-228580" defTabSz="963528" eaLnBrk="0" fontAlgn="base" hangingPunct="0">
              <a:spcBef>
                <a:spcPct val="0"/>
              </a:spcBef>
              <a:spcAft>
                <a:spcPct val="0"/>
              </a:spcAft>
              <a:defRPr sz="1600">
                <a:solidFill>
                  <a:schemeClr val="tx1"/>
                </a:solidFill>
                <a:latin typeface="Arial" pitchFamily="34" charset="0"/>
                <a:cs typeface="Arial" pitchFamily="34" charset="0"/>
              </a:defRPr>
            </a:lvl7pPr>
            <a:lvl8pPr marL="3428694" indent="-228580" defTabSz="963528" eaLnBrk="0" fontAlgn="base" hangingPunct="0">
              <a:spcBef>
                <a:spcPct val="0"/>
              </a:spcBef>
              <a:spcAft>
                <a:spcPct val="0"/>
              </a:spcAft>
              <a:defRPr sz="1600">
                <a:solidFill>
                  <a:schemeClr val="tx1"/>
                </a:solidFill>
                <a:latin typeface="Arial" pitchFamily="34" charset="0"/>
                <a:cs typeface="Arial" pitchFamily="34" charset="0"/>
              </a:defRPr>
            </a:lvl8pPr>
            <a:lvl9pPr marL="3885854" indent="-228580" defTabSz="963528"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F36DECC5-37EC-4EF5-936D-CD08C0D2F656}" type="slidenum">
              <a:rPr lang="en-US" sz="1300">
                <a:solidFill>
                  <a:srgbClr val="000000"/>
                </a:solidFill>
              </a:rPr>
              <a:pPr eaLnBrk="1" hangingPunct="1"/>
              <a:t>92</a:t>
            </a:fld>
            <a:endParaRPr lang="en-US" sz="1300">
              <a:solidFill>
                <a:srgbClr val="000000"/>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F36DECC5-37EC-4EF5-936D-CD08C0D2F656}" type="slidenum">
              <a:rPr lang="en-US" sz="1300" smtClean="0">
                <a:solidFill>
                  <a:srgbClr val="000000"/>
                </a:solidFill>
              </a:rPr>
              <a:pPr eaLnBrk="1" hangingPunct="1"/>
              <a:t>93</a:t>
            </a:fld>
            <a:endParaRPr lang="en-US" sz="1300" smtClean="0">
              <a:solidFill>
                <a:srgbClr val="000000"/>
              </a:solidFill>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98A216AC-AF79-4715-9BA4-CF48C2BC6AF0}" type="slidenum">
              <a:rPr lang="en-US" sz="1300" smtClean="0">
                <a:solidFill>
                  <a:srgbClr val="000000"/>
                </a:solidFill>
              </a:rPr>
              <a:pPr eaLnBrk="1" hangingPunct="1"/>
              <a:t>94</a:t>
            </a:fld>
            <a:endParaRPr lang="en-US" sz="1300" smtClean="0">
              <a:solidFill>
                <a:srgbClr val="000000"/>
              </a:solidFill>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a:ln/>
        </p:spPr>
      </p:sp>
      <p:sp>
        <p:nvSpPr>
          <p:cNvPr id="300035" name="Notes Placeholder 2"/>
          <p:cNvSpPr>
            <a:spLocks noGrp="1"/>
          </p:cNvSpPr>
          <p:nvPr>
            <p:ph type="body" idx="1"/>
          </p:nvPr>
        </p:nvSpPr>
        <p:spPr>
          <a:noFill/>
          <a:ln/>
        </p:spPr>
        <p:txBody>
          <a:bodyPr/>
          <a:lstStyle/>
          <a:p>
            <a:endParaRPr lang="en-US" dirty="0" smtClean="0">
              <a:latin typeface="Arial" pitchFamily="34" charset="0"/>
              <a:cs typeface="Arial" pitchFamily="34" charset="0"/>
            </a:endParaRPr>
          </a:p>
        </p:txBody>
      </p:sp>
      <p:sp>
        <p:nvSpPr>
          <p:cNvPr id="300036" name="Slide Number Placeholder 3"/>
          <p:cNvSpPr>
            <a:spLocks noGrp="1"/>
          </p:cNvSpPr>
          <p:nvPr>
            <p:ph type="sldNum" sz="quarter" idx="5"/>
          </p:nvPr>
        </p:nvSpPr>
        <p:spPr>
          <a:noFill/>
        </p:spPr>
        <p:txBody>
          <a:bodyPr/>
          <a:lstStyle/>
          <a:p>
            <a:fld id="{A7E5A364-BE46-47C0-9507-06F1337D2212}" type="slidenum">
              <a:rPr lang="en-US" smtClean="0">
                <a:solidFill>
                  <a:srgbClr val="000000"/>
                </a:solidFill>
              </a:rPr>
              <a:pPr/>
              <a:t>12</a:t>
            </a:fld>
            <a:endParaRPr lang="en-US"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63099" eaLnBrk="0" hangingPunct="0">
              <a:spcBef>
                <a:spcPct val="30000"/>
              </a:spcBef>
              <a:defRPr sz="1300">
                <a:solidFill>
                  <a:schemeClr val="tx1"/>
                </a:solidFill>
                <a:latin typeface="Arial" pitchFamily="34" charset="0"/>
                <a:cs typeface="Arial" pitchFamily="34" charset="0"/>
              </a:defRPr>
            </a:lvl1pPr>
            <a:lvl2pPr marL="741355" indent="-284627" algn="l" defTabSz="963099" eaLnBrk="0" hangingPunct="0">
              <a:spcBef>
                <a:spcPct val="30000"/>
              </a:spcBef>
              <a:defRPr sz="1300">
                <a:solidFill>
                  <a:schemeClr val="tx1"/>
                </a:solidFill>
                <a:latin typeface="Arial" pitchFamily="34" charset="0"/>
                <a:cs typeface="Arial" pitchFamily="34" charset="0"/>
              </a:defRPr>
            </a:lvl2pPr>
            <a:lvl3pPr marL="1141819" indent="-228364" algn="l" defTabSz="963099" eaLnBrk="0" hangingPunct="0">
              <a:spcBef>
                <a:spcPct val="30000"/>
              </a:spcBef>
              <a:defRPr sz="1300">
                <a:solidFill>
                  <a:schemeClr val="tx1"/>
                </a:solidFill>
                <a:latin typeface="Arial" pitchFamily="34" charset="0"/>
                <a:cs typeface="Arial" pitchFamily="34" charset="0"/>
              </a:defRPr>
            </a:lvl3pPr>
            <a:lvl4pPr marL="1598546" indent="-228364" algn="l" defTabSz="963099" eaLnBrk="0" hangingPunct="0">
              <a:spcBef>
                <a:spcPct val="30000"/>
              </a:spcBef>
              <a:defRPr sz="1300">
                <a:solidFill>
                  <a:schemeClr val="tx1"/>
                </a:solidFill>
                <a:latin typeface="Arial" pitchFamily="34" charset="0"/>
                <a:cs typeface="Arial" pitchFamily="34" charset="0"/>
              </a:defRPr>
            </a:lvl4pPr>
            <a:lvl5pPr marL="2056929" indent="-228364" algn="l" defTabSz="963099" eaLnBrk="0" hangingPunct="0">
              <a:spcBef>
                <a:spcPct val="30000"/>
              </a:spcBef>
              <a:defRPr sz="1300">
                <a:solidFill>
                  <a:schemeClr val="tx1"/>
                </a:solidFill>
                <a:latin typeface="Arial" pitchFamily="34" charset="0"/>
                <a:cs typeface="Arial" pitchFamily="34" charset="0"/>
              </a:defRPr>
            </a:lvl5pPr>
            <a:lvl6pPr marL="2533515" indent="-228364" defTabSz="963099" eaLnBrk="0" fontAlgn="base" hangingPunct="0">
              <a:spcBef>
                <a:spcPct val="30000"/>
              </a:spcBef>
              <a:spcAft>
                <a:spcPct val="0"/>
              </a:spcAft>
              <a:defRPr sz="1300">
                <a:solidFill>
                  <a:schemeClr val="tx1"/>
                </a:solidFill>
                <a:latin typeface="Arial" pitchFamily="34" charset="0"/>
                <a:cs typeface="Arial" pitchFamily="34" charset="0"/>
              </a:defRPr>
            </a:lvl6pPr>
            <a:lvl7pPr marL="3010100" indent="-228364" defTabSz="963099" eaLnBrk="0" fontAlgn="base" hangingPunct="0">
              <a:spcBef>
                <a:spcPct val="30000"/>
              </a:spcBef>
              <a:spcAft>
                <a:spcPct val="0"/>
              </a:spcAft>
              <a:defRPr sz="1300">
                <a:solidFill>
                  <a:schemeClr val="tx1"/>
                </a:solidFill>
                <a:latin typeface="Arial" pitchFamily="34" charset="0"/>
                <a:cs typeface="Arial" pitchFamily="34" charset="0"/>
              </a:defRPr>
            </a:lvl7pPr>
            <a:lvl8pPr marL="3486685" indent="-228364" defTabSz="963099" eaLnBrk="0" fontAlgn="base" hangingPunct="0">
              <a:spcBef>
                <a:spcPct val="30000"/>
              </a:spcBef>
              <a:spcAft>
                <a:spcPct val="0"/>
              </a:spcAft>
              <a:defRPr sz="1300">
                <a:solidFill>
                  <a:schemeClr val="tx1"/>
                </a:solidFill>
                <a:latin typeface="Arial" pitchFamily="34" charset="0"/>
                <a:cs typeface="Arial" pitchFamily="34" charset="0"/>
              </a:defRPr>
            </a:lvl8pPr>
            <a:lvl9pPr marL="3963270" indent="-228364" defTabSz="963099" eaLnBrk="0" fontAlgn="base" hangingPunct="0">
              <a:spcBef>
                <a:spcPct val="30000"/>
              </a:spcBef>
              <a:spcAft>
                <a:spcPct val="0"/>
              </a:spcAft>
              <a:defRPr sz="1300">
                <a:solidFill>
                  <a:schemeClr val="tx1"/>
                </a:solidFill>
                <a:latin typeface="Arial" pitchFamily="34" charset="0"/>
                <a:cs typeface="Arial" pitchFamily="34" charset="0"/>
              </a:defRPr>
            </a:lvl9pPr>
          </a:lstStyle>
          <a:p>
            <a:pPr algn="r" eaLnBrk="1" hangingPunct="1">
              <a:spcBef>
                <a:spcPct val="0"/>
              </a:spcBef>
            </a:pPr>
            <a:fld id="{8D3A56A2-3E14-4F1A-8FA2-DFA34026300C}" type="slidenum">
              <a:rPr lang="en-US" altLang="en-US" smtClean="0">
                <a:solidFill>
                  <a:srgbClr val="000000"/>
                </a:solidFill>
              </a:rPr>
              <a:pPr algn="r" eaLnBrk="1" hangingPunct="1">
                <a:spcBef>
                  <a:spcPct val="0"/>
                </a:spcBef>
              </a:pPr>
              <a:t>18</a:t>
            </a:fld>
            <a:endParaRPr lang="en-US" altLang="en-US" smtClean="0">
              <a:solidFill>
                <a:srgbClr val="000000"/>
              </a:solidFill>
            </a:endParaRPr>
          </a:p>
        </p:txBody>
      </p:sp>
      <p:sp>
        <p:nvSpPr>
          <p:cNvPr id="149507" name="Rectangle 2"/>
          <p:cNvSpPr>
            <a:spLocks noGrp="1" noRot="1" noChangeAspect="1" noChangeArrowheads="1" noTextEdit="1"/>
          </p:cNvSpPr>
          <p:nvPr>
            <p:ph type="sldImg"/>
          </p:nvPr>
        </p:nvSpPr>
        <p:spPr>
          <a:xfrm>
            <a:off x="1257300" y="720725"/>
            <a:ext cx="4800600" cy="3600450"/>
          </a:xfrm>
          <a:ln/>
        </p:spPr>
      </p:sp>
      <p:sp>
        <p:nvSpPr>
          <p:cNvPr id="149508" name="Rectangle 3"/>
          <p:cNvSpPr>
            <a:spLocks noGrp="1" noChangeArrowheads="1"/>
          </p:cNvSpPr>
          <p:nvPr>
            <p:ph type="body" idx="1"/>
          </p:nvPr>
        </p:nvSpPr>
        <p:spPr>
          <a:xfrm>
            <a:off x="976577" y="4562637"/>
            <a:ext cx="5362048" cy="4318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1" tIns="47635" rIns="95271" bIns="47635"/>
          <a:lstStyle/>
          <a:p>
            <a:pPr marL="228364" indent="-228364" eaLnBrk="1" hangingPunct="1">
              <a:buFontTx/>
              <a:buAutoNum type="arabicPeriod"/>
            </a:pPr>
            <a:r>
              <a:rPr lang="en-US" altLang="en-US" sz="1000">
                <a:latin typeface="Arial" pitchFamily="34" charset="0"/>
                <a:cs typeface="Arial" pitchFamily="34" charset="0"/>
              </a:rPr>
              <a:t>Ion channels are a class of Proteins that reside in the cell membrane of all biological cells. </a:t>
            </a:r>
            <a:r>
              <a:rPr lang="en-US" altLang="en-US" sz="1000">
                <a:solidFill>
                  <a:srgbClr val="000000"/>
                </a:solidFill>
                <a:latin typeface="Arial" pitchFamily="34" charset="0"/>
                <a:cs typeface="Arial" pitchFamily="34" charset="0"/>
              </a:rPr>
              <a:t>Each channel protein consists of a chain of amino acids folded in such a way that it forms a nanoscopic water-filled tunnel through which ions can flow to cross the otherwise impermeable membrane. </a:t>
            </a:r>
          </a:p>
          <a:p>
            <a:pPr marL="228364" indent="-228364" eaLnBrk="1" hangingPunct="1">
              <a:buFontTx/>
              <a:buAutoNum type="arabicPeriod"/>
            </a:pPr>
            <a:endParaRPr lang="en-US" altLang="en-US" sz="1000">
              <a:solidFill>
                <a:srgbClr val="000000"/>
              </a:solidFill>
              <a:latin typeface="Arial" pitchFamily="34" charset="0"/>
              <a:cs typeface="Arial" pitchFamily="34" charset="0"/>
            </a:endParaRPr>
          </a:p>
          <a:p>
            <a:pPr marL="228364" indent="-228364" algn="just" eaLnBrk="1" hangingPunct="1">
              <a:buFontTx/>
              <a:buAutoNum type="arabicPeriod"/>
            </a:pPr>
            <a:r>
              <a:rPr lang="en-US" altLang="en-US" sz="1000">
                <a:solidFill>
                  <a:srgbClr val="000000"/>
                </a:solidFill>
                <a:latin typeface="Arial" pitchFamily="34" charset="0"/>
                <a:cs typeface="Times New Roman" pitchFamily="18" charset="0"/>
              </a:rPr>
              <a:t>Every ion channel carries a strong and steeply varying distribution of permanent charge, which depends on the particular combination of channel and prevalent physiological conditions. This permanent charge has an important role in determining the current-voltage characteristics of the open channel.</a:t>
            </a:r>
            <a:r>
              <a:rPr lang="en-US" altLang="en-US" sz="1000" b="1">
                <a:solidFill>
                  <a:srgbClr val="000000"/>
                </a:solidFill>
                <a:latin typeface="Arial" pitchFamily="34" charset="0"/>
                <a:cs typeface="Times New Roman" pitchFamily="18" charset="0"/>
              </a:rPr>
              <a:t> </a:t>
            </a:r>
          </a:p>
          <a:p>
            <a:pPr marL="228364" indent="-228364" algn="just" eaLnBrk="1" hangingPunct="1">
              <a:buFontTx/>
              <a:buAutoNum type="arabicPeriod"/>
            </a:pPr>
            <a:endParaRPr lang="en-US" altLang="en-US" sz="1000" b="1">
              <a:solidFill>
                <a:srgbClr val="000000"/>
              </a:solidFill>
              <a:latin typeface="Arial" pitchFamily="34" charset="0"/>
              <a:cs typeface="Times New Roman" pitchFamily="18" charset="0"/>
            </a:endParaRPr>
          </a:p>
          <a:p>
            <a:pPr marL="228364" indent="-228364" algn="just" eaLnBrk="1" hangingPunct="1">
              <a:buFontTx/>
              <a:buAutoNum type="arabicPeriod"/>
            </a:pPr>
            <a:r>
              <a:rPr lang="en-US" altLang="en-US" sz="1000">
                <a:solidFill>
                  <a:srgbClr val="000000"/>
                </a:solidFill>
                <a:latin typeface="Arial" pitchFamily="34" charset="0"/>
                <a:cs typeface="Times New Roman" pitchFamily="18" charset="0"/>
              </a:rPr>
              <a:t>Many </a:t>
            </a:r>
            <a:r>
              <a:rPr lang="en-US" altLang="en-US" sz="1000">
                <a:solidFill>
                  <a:srgbClr val="000000"/>
                </a:solidFill>
                <a:latin typeface="Arial" pitchFamily="34" charset="0"/>
                <a:cs typeface="Arial" pitchFamily="34" charset="0"/>
              </a:rPr>
              <a:t>channels are designed by nature to selectively transmit or block a particular ion species. This allows only one type of ion to cross the membrane even though other ions may be present in much higher concentrations. Many channels can also open and close by mechanical or other means, switching on and off like electronic devices.</a:t>
            </a:r>
          </a:p>
          <a:p>
            <a:pPr marL="228364" indent="-228364" algn="just" eaLnBrk="1" hangingPunct="1">
              <a:buFontTx/>
              <a:buAutoNum type="arabicPeriod"/>
            </a:pPr>
            <a:endParaRPr lang="en-US" altLang="en-US" sz="1000">
              <a:solidFill>
                <a:srgbClr val="000000"/>
              </a:solidFill>
              <a:latin typeface="Arial" pitchFamily="34" charset="0"/>
              <a:cs typeface="Arial" pitchFamily="34" charset="0"/>
            </a:endParaRPr>
          </a:p>
          <a:p>
            <a:pPr marL="228364" indent="-228364" algn="just" eaLnBrk="1" hangingPunct="1">
              <a:buFontTx/>
              <a:buAutoNum type="arabicPeriod"/>
            </a:pPr>
            <a:r>
              <a:rPr lang="en-US" altLang="en-US" sz="1000">
                <a:solidFill>
                  <a:srgbClr val="000000"/>
                </a:solidFill>
                <a:latin typeface="Arial" pitchFamily="34" charset="0"/>
                <a:cs typeface="Arial" pitchFamily="34" charset="0"/>
              </a:rPr>
              <a:t>From a physiological point of view ion channels are essential for maintaining the correct internal ion composition necessary for cell survival and function. They directly control electrical signaling in the nervous system, muscle contraction, and the delivery of many clinical drugs. Malfunctioning channels cause or are associated with many diseases.</a:t>
            </a:r>
          </a:p>
          <a:p>
            <a:pPr marL="228364" indent="-228364" algn="just" eaLnBrk="1" hangingPunct="1">
              <a:buFontTx/>
              <a:buAutoNum type="arabicPeriod"/>
            </a:pPr>
            <a:endParaRPr lang="en-US" altLang="en-US" sz="1000">
              <a:solidFill>
                <a:srgbClr val="000000"/>
              </a:solidFill>
              <a:latin typeface="Arial" pitchFamily="34" charset="0"/>
              <a:cs typeface="Arial" pitchFamily="34" charset="0"/>
            </a:endParaRPr>
          </a:p>
          <a:p>
            <a:pPr marL="228364" indent="-228364" algn="just" eaLnBrk="1" hangingPunct="1">
              <a:buFontTx/>
              <a:buAutoNum type="arabicPeriod"/>
            </a:pPr>
            <a:r>
              <a:rPr lang="en-US" altLang="en-US" sz="1000">
                <a:solidFill>
                  <a:srgbClr val="000000"/>
                </a:solidFill>
                <a:latin typeface="Arial" pitchFamily="34" charset="0"/>
                <a:cs typeface="Arial" pitchFamily="34" charset="0"/>
              </a:rPr>
              <a:t>From a device point of view, ion channels can be thought of as elements in an electrical circuit, behaving like resistors, diodes or batteries depending on the specific channel and environmental factors. By replacing or deleting one or more of the amino acids many channels can be mutated, altering the charge distribution along the channel. Designing and engineering channels with specific conductances and selectivities, and incorporating them into bio-devices, is a real possibility.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eaLnBrk="0" hangingPunct="0">
              <a:defRPr sz="1600">
                <a:solidFill>
                  <a:schemeClr val="tx1"/>
                </a:solidFill>
                <a:latin typeface="Arial" pitchFamily="34" charset="0"/>
                <a:cs typeface="Arial" pitchFamily="34" charset="0"/>
              </a:defRPr>
            </a:lvl1pPr>
            <a:lvl2pPr marL="742950" indent="-285750" defTabSz="963613" eaLnBrk="0" hangingPunct="0">
              <a:defRPr sz="1600">
                <a:solidFill>
                  <a:schemeClr val="tx1"/>
                </a:solidFill>
                <a:latin typeface="Arial" pitchFamily="34" charset="0"/>
                <a:cs typeface="Arial" pitchFamily="34" charset="0"/>
              </a:defRPr>
            </a:lvl2pPr>
            <a:lvl3pPr marL="1143000" indent="-228600" defTabSz="963613" eaLnBrk="0" hangingPunct="0">
              <a:defRPr sz="1600">
                <a:solidFill>
                  <a:schemeClr val="tx1"/>
                </a:solidFill>
                <a:latin typeface="Arial" pitchFamily="34" charset="0"/>
                <a:cs typeface="Arial" pitchFamily="34" charset="0"/>
              </a:defRPr>
            </a:lvl3pPr>
            <a:lvl4pPr marL="1600200" indent="-228600" defTabSz="963613" eaLnBrk="0" hangingPunct="0">
              <a:defRPr sz="1600">
                <a:solidFill>
                  <a:schemeClr val="tx1"/>
                </a:solidFill>
                <a:latin typeface="Arial" pitchFamily="34" charset="0"/>
                <a:cs typeface="Arial" pitchFamily="34" charset="0"/>
              </a:defRPr>
            </a:lvl4pPr>
            <a:lvl5pPr marL="2057400" indent="-228600" defTabSz="963613" eaLnBrk="0" hangingPunct="0">
              <a:defRPr sz="1600">
                <a:solidFill>
                  <a:schemeClr val="tx1"/>
                </a:solidFill>
                <a:latin typeface="Arial" pitchFamily="34" charset="0"/>
                <a:cs typeface="Arial" pitchFamily="34" charset="0"/>
              </a:defRPr>
            </a:lvl5pPr>
            <a:lvl6pPr marL="2514600" indent="-228600" defTabSz="963613"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63613"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63613"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63613"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436A99FC-AA6D-4B61-8B34-40CF4E2B0EE2}" type="slidenum">
              <a:rPr lang="en-US" sz="1300" smtClean="0">
                <a:solidFill>
                  <a:srgbClr val="000000"/>
                </a:solidFill>
              </a:rPr>
              <a:pPr eaLnBrk="1" hangingPunct="1"/>
              <a:t>22</a:t>
            </a:fld>
            <a:endParaRPr lang="en-US" sz="1300" smtClean="0">
              <a:solidFill>
                <a:srgbClr val="000000"/>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356.xml"/><Relationship Id="rId2" Type="http://schemas.openxmlformats.org/officeDocument/2006/relationships/tags" Target="../tags/tag355.xml"/><Relationship Id="rId1" Type="http://schemas.openxmlformats.org/officeDocument/2006/relationships/tags" Target="../tags/tag354.xml"/><Relationship Id="rId4"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4"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tags" Target="../tags/tag360.xml"/><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 Id="rId4"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368.xml"/><Relationship Id="rId2" Type="http://schemas.openxmlformats.org/officeDocument/2006/relationships/tags" Target="../tags/tag367.xml"/><Relationship Id="rId1" Type="http://schemas.openxmlformats.org/officeDocument/2006/relationships/tags" Target="../tags/tag366.xml"/><Relationship Id="rId4"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 Id="rId4"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 Id="rId4"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4"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tags" Target="../tags/tag392.xml"/><Relationship Id="rId4"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 Id="rId4"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 Id="rId4"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 Id="rId4"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tags" Target="../tags/tag406.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tags" Target="../tags/tag409.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 Id="rId4"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tags" Target="../tags/tag415.xml"/><Relationship Id="rId2" Type="http://schemas.openxmlformats.org/officeDocument/2006/relationships/tags" Target="../tags/tag414.xml"/><Relationship Id="rId1" Type="http://schemas.openxmlformats.org/officeDocument/2006/relationships/tags" Target="../tags/tag413.xml"/><Relationship Id="rId4"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tags" Target="../tags/tag418.xml"/><Relationship Id="rId2" Type="http://schemas.openxmlformats.org/officeDocument/2006/relationships/tags" Target="../tags/tag417.xml"/><Relationship Id="rId1" Type="http://schemas.openxmlformats.org/officeDocument/2006/relationships/tags" Target="../tags/tag416.xml"/><Relationship Id="rId4"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21.xml"/><Relationship Id="rId2" Type="http://schemas.openxmlformats.org/officeDocument/2006/relationships/tags" Target="../tags/tag420.xml"/><Relationship Id="rId1" Type="http://schemas.openxmlformats.org/officeDocument/2006/relationships/tags" Target="../tags/tag419.xml"/><Relationship Id="rId4"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 Id="rId4"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tags" Target="../tags/tag432.xml"/><Relationship Id="rId2" Type="http://schemas.openxmlformats.org/officeDocument/2006/relationships/tags" Target="../tags/tag431.xml"/><Relationship Id="rId1" Type="http://schemas.openxmlformats.org/officeDocument/2006/relationships/tags" Target="../tags/tag430.xml"/><Relationship Id="rId4"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tags" Target="../tags/tag435.xml"/><Relationship Id="rId2" Type="http://schemas.openxmlformats.org/officeDocument/2006/relationships/tags" Target="../tags/tag434.xml"/><Relationship Id="rId1" Type="http://schemas.openxmlformats.org/officeDocument/2006/relationships/tags" Target="../tags/tag433.xml"/><Relationship Id="rId4"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438.xml"/><Relationship Id="rId2" Type="http://schemas.openxmlformats.org/officeDocument/2006/relationships/tags" Target="../tags/tag437.xml"/><Relationship Id="rId1" Type="http://schemas.openxmlformats.org/officeDocument/2006/relationships/tags" Target="../tags/tag436.xml"/><Relationship Id="rId4"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 Id="rId4"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tags" Target="../tags/tag442.xml"/><Relationship Id="rId4"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tags" Target="../tags/tag445.xml"/><Relationship Id="rId4"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 Id="rId4"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tags" Target="../tags/tag453.xml"/><Relationship Id="rId2" Type="http://schemas.openxmlformats.org/officeDocument/2006/relationships/tags" Target="../tags/tag452.xml"/><Relationship Id="rId1" Type="http://schemas.openxmlformats.org/officeDocument/2006/relationships/tags" Target="../tags/tag451.xml"/><Relationship Id="rId4"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 Id="rId4"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 Id="rId4"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 Id="rId4"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tags" Target="../tags/tag468.xml"/><Relationship Id="rId4"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 Id="rId4"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tags" Target="../tags/tag474.xml"/><Relationship Id="rId4"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 Id="rId4"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tags" Target="../tags/tag480.xml"/><Relationship Id="rId4"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 Id="rId4"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 Id="rId4"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4"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4"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500.xml"/><Relationship Id="rId2" Type="http://schemas.openxmlformats.org/officeDocument/2006/relationships/tags" Target="../tags/tag499.xml"/><Relationship Id="rId1" Type="http://schemas.openxmlformats.org/officeDocument/2006/relationships/tags" Target="../tags/tag498.xml"/><Relationship Id="rId4"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4"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 Id="rId4"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514.xml"/><Relationship Id="rId2" Type="http://schemas.openxmlformats.org/officeDocument/2006/relationships/tags" Target="../tags/tag513.xml"/><Relationship Id="rId1" Type="http://schemas.openxmlformats.org/officeDocument/2006/relationships/tags" Target="../tags/tag512.xml"/><Relationship Id="rId4"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517.xml"/><Relationship Id="rId2" Type="http://schemas.openxmlformats.org/officeDocument/2006/relationships/tags" Target="../tags/tag516.xml"/><Relationship Id="rId1" Type="http://schemas.openxmlformats.org/officeDocument/2006/relationships/tags" Target="../tags/tag515.xml"/><Relationship Id="rId4"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520.xml"/><Relationship Id="rId2" Type="http://schemas.openxmlformats.org/officeDocument/2006/relationships/tags" Target="../tags/tag519.xml"/><Relationship Id="rId1" Type="http://schemas.openxmlformats.org/officeDocument/2006/relationships/tags" Target="../tags/tag518.xml"/><Relationship Id="rId4"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523.xml"/><Relationship Id="rId2" Type="http://schemas.openxmlformats.org/officeDocument/2006/relationships/tags" Target="../tags/tag522.xml"/><Relationship Id="rId1" Type="http://schemas.openxmlformats.org/officeDocument/2006/relationships/tags" Target="../tags/tag521.xml"/><Relationship Id="rId4"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 Id="rId4"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529.xml"/><Relationship Id="rId2" Type="http://schemas.openxmlformats.org/officeDocument/2006/relationships/tags" Target="../tags/tag528.xml"/><Relationship Id="rId1" Type="http://schemas.openxmlformats.org/officeDocument/2006/relationships/tags" Target="../tags/tag527.xml"/><Relationship Id="rId4"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532.xml"/><Relationship Id="rId2" Type="http://schemas.openxmlformats.org/officeDocument/2006/relationships/tags" Target="../tags/tag531.xml"/><Relationship Id="rId1" Type="http://schemas.openxmlformats.org/officeDocument/2006/relationships/tags" Target="../tags/tag530.xml"/><Relationship Id="rId4"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535.xml"/><Relationship Id="rId2" Type="http://schemas.openxmlformats.org/officeDocument/2006/relationships/tags" Target="../tags/tag534.xml"/><Relationship Id="rId1" Type="http://schemas.openxmlformats.org/officeDocument/2006/relationships/tags" Target="../tags/tag533.xml"/><Relationship Id="rId4"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538.xml"/><Relationship Id="rId2" Type="http://schemas.openxmlformats.org/officeDocument/2006/relationships/tags" Target="../tags/tag537.xml"/><Relationship Id="rId1" Type="http://schemas.openxmlformats.org/officeDocument/2006/relationships/tags" Target="../tags/tag536.xml"/><Relationship Id="rId4"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tags" Target="../tags/tag544.xml"/><Relationship Id="rId4"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 Id="rId4"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552.xml"/><Relationship Id="rId2" Type="http://schemas.openxmlformats.org/officeDocument/2006/relationships/tags" Target="../tags/tag551.xml"/><Relationship Id="rId1" Type="http://schemas.openxmlformats.org/officeDocument/2006/relationships/tags" Target="../tags/tag550.xml"/><Relationship Id="rId4"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 Id="rId4"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 Id="rId4"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561.xml"/><Relationship Id="rId2" Type="http://schemas.openxmlformats.org/officeDocument/2006/relationships/tags" Target="../tags/tag560.xml"/><Relationship Id="rId1" Type="http://schemas.openxmlformats.org/officeDocument/2006/relationships/tags" Target="../tags/tag559.xml"/><Relationship Id="rId4"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564.xml"/><Relationship Id="rId2" Type="http://schemas.openxmlformats.org/officeDocument/2006/relationships/tags" Target="../tags/tag563.xml"/><Relationship Id="rId1" Type="http://schemas.openxmlformats.org/officeDocument/2006/relationships/tags" Target="../tags/tag562.xml"/><Relationship Id="rId4"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567.xml"/><Relationship Id="rId2" Type="http://schemas.openxmlformats.org/officeDocument/2006/relationships/tags" Target="../tags/tag566.xml"/><Relationship Id="rId1" Type="http://schemas.openxmlformats.org/officeDocument/2006/relationships/tags" Target="../tags/tag565.xml"/><Relationship Id="rId4"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 Id="rId4"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573.xml"/><Relationship Id="rId2" Type="http://schemas.openxmlformats.org/officeDocument/2006/relationships/tags" Target="../tags/tag572.xml"/><Relationship Id="rId1" Type="http://schemas.openxmlformats.org/officeDocument/2006/relationships/tags" Target="../tags/tag571.xml"/><Relationship Id="rId4"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16.xml"/><Relationship Id="rId1" Type="http://schemas.openxmlformats.org/officeDocument/2006/relationships/tags" Target="../tags/tag574.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82.xml"/><Relationship Id="rId2" Type="http://schemas.openxmlformats.org/officeDocument/2006/relationships/tags" Target="../tags/tag581.xml"/><Relationship Id="rId1" Type="http://schemas.openxmlformats.org/officeDocument/2006/relationships/tags" Target="../tags/tag580.xml"/><Relationship Id="rId4"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585.xml"/><Relationship Id="rId2" Type="http://schemas.openxmlformats.org/officeDocument/2006/relationships/tags" Target="../tags/tag584.xml"/><Relationship Id="rId1" Type="http://schemas.openxmlformats.org/officeDocument/2006/relationships/tags" Target="../tags/tag583.xml"/><Relationship Id="rId4"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588.xml"/><Relationship Id="rId2" Type="http://schemas.openxmlformats.org/officeDocument/2006/relationships/tags" Target="../tags/tag587.xml"/><Relationship Id="rId1" Type="http://schemas.openxmlformats.org/officeDocument/2006/relationships/tags" Target="../tags/tag586.xml"/><Relationship Id="rId4"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591.xml"/><Relationship Id="rId2" Type="http://schemas.openxmlformats.org/officeDocument/2006/relationships/tags" Target="../tags/tag590.xml"/><Relationship Id="rId1" Type="http://schemas.openxmlformats.org/officeDocument/2006/relationships/tags" Target="../tags/tag589.xml"/><Relationship Id="rId4"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594.xml"/><Relationship Id="rId2" Type="http://schemas.openxmlformats.org/officeDocument/2006/relationships/tags" Target="../tags/tag593.xml"/><Relationship Id="rId1" Type="http://schemas.openxmlformats.org/officeDocument/2006/relationships/tags" Target="../tags/tag592.xml"/><Relationship Id="rId4"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4"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600.xml"/><Relationship Id="rId2" Type="http://schemas.openxmlformats.org/officeDocument/2006/relationships/tags" Target="../tags/tag599.xml"/><Relationship Id="rId1" Type="http://schemas.openxmlformats.org/officeDocument/2006/relationships/tags" Target="../tags/tag598.xml"/><Relationship Id="rId4"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603.xml"/><Relationship Id="rId2" Type="http://schemas.openxmlformats.org/officeDocument/2006/relationships/tags" Target="../tags/tag602.xml"/><Relationship Id="rId1" Type="http://schemas.openxmlformats.org/officeDocument/2006/relationships/tags" Target="../tags/tag601.xml"/><Relationship Id="rId4"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606.xml"/><Relationship Id="rId2" Type="http://schemas.openxmlformats.org/officeDocument/2006/relationships/tags" Target="../tags/tag605.xml"/><Relationship Id="rId1" Type="http://schemas.openxmlformats.org/officeDocument/2006/relationships/tags" Target="../tags/tag604.xml"/><Relationship Id="rId4"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609.xml"/><Relationship Id="rId2" Type="http://schemas.openxmlformats.org/officeDocument/2006/relationships/tags" Target="../tags/tag608.xml"/><Relationship Id="rId1" Type="http://schemas.openxmlformats.org/officeDocument/2006/relationships/tags" Target="../tags/tag607.xml"/><Relationship Id="rId4"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612.xml"/><Relationship Id="rId2" Type="http://schemas.openxmlformats.org/officeDocument/2006/relationships/tags" Target="../tags/tag611.xml"/><Relationship Id="rId1" Type="http://schemas.openxmlformats.org/officeDocument/2006/relationships/tags" Target="../tags/tag610.xml"/><Relationship Id="rId4"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620.xml"/><Relationship Id="rId2" Type="http://schemas.openxmlformats.org/officeDocument/2006/relationships/tags" Target="../tags/tag619.xml"/><Relationship Id="rId1" Type="http://schemas.openxmlformats.org/officeDocument/2006/relationships/tags" Target="../tags/tag618.xml"/><Relationship Id="rId4"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623.xml"/><Relationship Id="rId2" Type="http://schemas.openxmlformats.org/officeDocument/2006/relationships/tags" Target="../tags/tag622.xml"/><Relationship Id="rId1" Type="http://schemas.openxmlformats.org/officeDocument/2006/relationships/tags" Target="../tags/tag621.xml"/><Relationship Id="rId4"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626.xml"/><Relationship Id="rId2" Type="http://schemas.openxmlformats.org/officeDocument/2006/relationships/tags" Target="../tags/tag625.xml"/><Relationship Id="rId1" Type="http://schemas.openxmlformats.org/officeDocument/2006/relationships/tags" Target="../tags/tag624.xml"/><Relationship Id="rId4"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629.xml"/><Relationship Id="rId2" Type="http://schemas.openxmlformats.org/officeDocument/2006/relationships/tags" Target="../tags/tag628.xml"/><Relationship Id="rId1" Type="http://schemas.openxmlformats.org/officeDocument/2006/relationships/tags" Target="../tags/tag627.xml"/><Relationship Id="rId4"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632.xml"/><Relationship Id="rId2" Type="http://schemas.openxmlformats.org/officeDocument/2006/relationships/tags" Target="../tags/tag631.xml"/><Relationship Id="rId1" Type="http://schemas.openxmlformats.org/officeDocument/2006/relationships/tags" Target="../tags/tag630.xml"/><Relationship Id="rId4"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635.xml"/><Relationship Id="rId2" Type="http://schemas.openxmlformats.org/officeDocument/2006/relationships/tags" Target="../tags/tag634.xml"/><Relationship Id="rId1" Type="http://schemas.openxmlformats.org/officeDocument/2006/relationships/tags" Target="../tags/tag633.xml"/><Relationship Id="rId4"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638.xml"/><Relationship Id="rId2" Type="http://schemas.openxmlformats.org/officeDocument/2006/relationships/tags" Target="../tags/tag637.xml"/><Relationship Id="rId1" Type="http://schemas.openxmlformats.org/officeDocument/2006/relationships/tags" Target="../tags/tag636.xml"/><Relationship Id="rId4"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641.xml"/><Relationship Id="rId2" Type="http://schemas.openxmlformats.org/officeDocument/2006/relationships/tags" Target="../tags/tag640.xml"/><Relationship Id="rId1" Type="http://schemas.openxmlformats.org/officeDocument/2006/relationships/tags" Target="../tags/tag639.xml"/><Relationship Id="rId4"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644.xml"/><Relationship Id="rId2" Type="http://schemas.openxmlformats.org/officeDocument/2006/relationships/tags" Target="../tags/tag643.xml"/><Relationship Id="rId1" Type="http://schemas.openxmlformats.org/officeDocument/2006/relationships/tags" Target="../tags/tag642.xml"/><Relationship Id="rId4"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647.xml"/><Relationship Id="rId2" Type="http://schemas.openxmlformats.org/officeDocument/2006/relationships/tags" Target="../tags/tag646.xml"/><Relationship Id="rId1" Type="http://schemas.openxmlformats.org/officeDocument/2006/relationships/tags" Target="../tags/tag645.xml"/><Relationship Id="rId4"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650.xml"/><Relationship Id="rId2" Type="http://schemas.openxmlformats.org/officeDocument/2006/relationships/tags" Target="../tags/tag649.xml"/><Relationship Id="rId1" Type="http://schemas.openxmlformats.org/officeDocument/2006/relationships/tags" Target="../tags/tag648.xml"/><Relationship Id="rId4"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3" Type="http://schemas.openxmlformats.org/officeDocument/2006/relationships/tags" Target="../tags/tag658.xml"/><Relationship Id="rId2" Type="http://schemas.openxmlformats.org/officeDocument/2006/relationships/tags" Target="../tags/tag657.xml"/><Relationship Id="rId1" Type="http://schemas.openxmlformats.org/officeDocument/2006/relationships/tags" Target="../tags/tag656.xml"/><Relationship Id="rId4"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661.xml"/><Relationship Id="rId2" Type="http://schemas.openxmlformats.org/officeDocument/2006/relationships/tags" Target="../tags/tag660.xml"/><Relationship Id="rId1" Type="http://schemas.openxmlformats.org/officeDocument/2006/relationships/tags" Target="../tags/tag659.xml"/><Relationship Id="rId4"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tags" Target="../tags/tag664.xml"/><Relationship Id="rId2" Type="http://schemas.openxmlformats.org/officeDocument/2006/relationships/tags" Target="../tags/tag663.xml"/><Relationship Id="rId1" Type="http://schemas.openxmlformats.org/officeDocument/2006/relationships/tags" Target="../tags/tag662.xml"/><Relationship Id="rId4"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667.xml"/><Relationship Id="rId2" Type="http://schemas.openxmlformats.org/officeDocument/2006/relationships/tags" Target="../tags/tag666.xml"/><Relationship Id="rId1" Type="http://schemas.openxmlformats.org/officeDocument/2006/relationships/tags" Target="../tags/tag665.xml"/><Relationship Id="rId4"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tags" Target="../tags/tag668.xml"/><Relationship Id="rId4"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673.xml"/><Relationship Id="rId2" Type="http://schemas.openxmlformats.org/officeDocument/2006/relationships/tags" Target="../tags/tag672.xml"/><Relationship Id="rId1" Type="http://schemas.openxmlformats.org/officeDocument/2006/relationships/tags" Target="../tags/tag671.xml"/><Relationship Id="rId4"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3" Type="http://schemas.openxmlformats.org/officeDocument/2006/relationships/tags" Target="../tags/tag676.xml"/><Relationship Id="rId2" Type="http://schemas.openxmlformats.org/officeDocument/2006/relationships/tags" Target="../tags/tag675.xml"/><Relationship Id="rId1" Type="http://schemas.openxmlformats.org/officeDocument/2006/relationships/tags" Target="../tags/tag674.xml"/><Relationship Id="rId4"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679.xml"/><Relationship Id="rId2" Type="http://schemas.openxmlformats.org/officeDocument/2006/relationships/tags" Target="../tags/tag678.xml"/><Relationship Id="rId1" Type="http://schemas.openxmlformats.org/officeDocument/2006/relationships/tags" Target="../tags/tag677.xml"/><Relationship Id="rId4"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3" Type="http://schemas.openxmlformats.org/officeDocument/2006/relationships/tags" Target="../tags/tag682.xml"/><Relationship Id="rId2" Type="http://schemas.openxmlformats.org/officeDocument/2006/relationships/tags" Target="../tags/tag681.xml"/><Relationship Id="rId1" Type="http://schemas.openxmlformats.org/officeDocument/2006/relationships/tags" Target="../tags/tag680.xml"/><Relationship Id="rId4"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3" Type="http://schemas.openxmlformats.org/officeDocument/2006/relationships/tags" Target="../tags/tag685.xml"/><Relationship Id="rId2" Type="http://schemas.openxmlformats.org/officeDocument/2006/relationships/tags" Target="../tags/tag684.xml"/><Relationship Id="rId1" Type="http://schemas.openxmlformats.org/officeDocument/2006/relationships/tags" Target="../tags/tag683.xml"/><Relationship Id="rId4"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688.xml"/><Relationship Id="rId2" Type="http://schemas.openxmlformats.org/officeDocument/2006/relationships/tags" Target="../tags/tag687.xml"/><Relationship Id="rId1" Type="http://schemas.openxmlformats.org/officeDocument/2006/relationships/tags" Target="../tags/tag686.xml"/><Relationship Id="rId4"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3" Type="http://schemas.openxmlformats.org/officeDocument/2006/relationships/tags" Target="../tags/tag696.xml"/><Relationship Id="rId2" Type="http://schemas.openxmlformats.org/officeDocument/2006/relationships/tags" Target="../tags/tag695.xml"/><Relationship Id="rId1" Type="http://schemas.openxmlformats.org/officeDocument/2006/relationships/tags" Target="../tags/tag694.xml"/><Relationship Id="rId4"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3" Type="http://schemas.openxmlformats.org/officeDocument/2006/relationships/tags" Target="../tags/tag699.xml"/><Relationship Id="rId2" Type="http://schemas.openxmlformats.org/officeDocument/2006/relationships/tags" Target="../tags/tag698.xml"/><Relationship Id="rId1" Type="http://schemas.openxmlformats.org/officeDocument/2006/relationships/tags" Target="../tags/tag697.xml"/><Relationship Id="rId4"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3" Type="http://schemas.openxmlformats.org/officeDocument/2006/relationships/tags" Target="../tags/tag702.xml"/><Relationship Id="rId2" Type="http://schemas.openxmlformats.org/officeDocument/2006/relationships/tags" Target="../tags/tag701.xml"/><Relationship Id="rId1" Type="http://schemas.openxmlformats.org/officeDocument/2006/relationships/tags" Target="../tags/tag700.xml"/><Relationship Id="rId4"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705.xml"/><Relationship Id="rId2" Type="http://schemas.openxmlformats.org/officeDocument/2006/relationships/tags" Target="../tags/tag704.xml"/><Relationship Id="rId1" Type="http://schemas.openxmlformats.org/officeDocument/2006/relationships/tags" Target="../tags/tag703.xml"/><Relationship Id="rId4"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3" Type="http://schemas.openxmlformats.org/officeDocument/2006/relationships/tags" Target="../tags/tag708.xml"/><Relationship Id="rId2" Type="http://schemas.openxmlformats.org/officeDocument/2006/relationships/tags" Target="../tags/tag707.xml"/><Relationship Id="rId1" Type="http://schemas.openxmlformats.org/officeDocument/2006/relationships/tags" Target="../tags/tag706.xml"/><Relationship Id="rId4"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tags" Target="../tags/tag709.xml"/><Relationship Id="rId4"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714.xml"/><Relationship Id="rId2" Type="http://schemas.openxmlformats.org/officeDocument/2006/relationships/tags" Target="../tags/tag713.xml"/><Relationship Id="rId1" Type="http://schemas.openxmlformats.org/officeDocument/2006/relationships/tags" Target="../tags/tag712.xml"/><Relationship Id="rId4"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tags" Target="../tags/tag717.xml"/><Relationship Id="rId2" Type="http://schemas.openxmlformats.org/officeDocument/2006/relationships/tags" Target="../tags/tag716.xml"/><Relationship Id="rId1" Type="http://schemas.openxmlformats.org/officeDocument/2006/relationships/tags" Target="../tags/tag715.xml"/><Relationship Id="rId4"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720.xml"/><Relationship Id="rId2" Type="http://schemas.openxmlformats.org/officeDocument/2006/relationships/tags" Target="../tags/tag719.xml"/><Relationship Id="rId1" Type="http://schemas.openxmlformats.org/officeDocument/2006/relationships/tags" Target="../tags/tag718.xml"/><Relationship Id="rId4"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723.xml"/><Relationship Id="rId2" Type="http://schemas.openxmlformats.org/officeDocument/2006/relationships/tags" Target="../tags/tag722.xml"/><Relationship Id="rId1" Type="http://schemas.openxmlformats.org/officeDocument/2006/relationships/tags" Target="../tags/tag721.xml"/><Relationship Id="rId4"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726.xml"/><Relationship Id="rId2" Type="http://schemas.openxmlformats.org/officeDocument/2006/relationships/tags" Target="../tags/tag725.xml"/><Relationship Id="rId1" Type="http://schemas.openxmlformats.org/officeDocument/2006/relationships/tags" Target="../tags/tag724.xml"/><Relationship Id="rId4"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734.xml"/><Relationship Id="rId2" Type="http://schemas.openxmlformats.org/officeDocument/2006/relationships/tags" Target="../tags/tag733.xml"/><Relationship Id="rId1" Type="http://schemas.openxmlformats.org/officeDocument/2006/relationships/tags" Target="../tags/tag732.xml"/><Relationship Id="rId4"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3" Type="http://schemas.openxmlformats.org/officeDocument/2006/relationships/tags" Target="../tags/tag737.xml"/><Relationship Id="rId2" Type="http://schemas.openxmlformats.org/officeDocument/2006/relationships/tags" Target="../tags/tag736.xml"/><Relationship Id="rId1" Type="http://schemas.openxmlformats.org/officeDocument/2006/relationships/tags" Target="../tags/tag735.xml"/><Relationship Id="rId4"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740.xml"/><Relationship Id="rId2" Type="http://schemas.openxmlformats.org/officeDocument/2006/relationships/tags" Target="../tags/tag739.xml"/><Relationship Id="rId1" Type="http://schemas.openxmlformats.org/officeDocument/2006/relationships/tags" Target="../tags/tag738.xml"/><Relationship Id="rId4"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743.xml"/><Relationship Id="rId2" Type="http://schemas.openxmlformats.org/officeDocument/2006/relationships/tags" Target="../tags/tag742.xml"/><Relationship Id="rId1" Type="http://schemas.openxmlformats.org/officeDocument/2006/relationships/tags" Target="../tags/tag741.xml"/><Relationship Id="rId4"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3" Type="http://schemas.openxmlformats.org/officeDocument/2006/relationships/tags" Target="../tags/tag746.xml"/><Relationship Id="rId2" Type="http://schemas.openxmlformats.org/officeDocument/2006/relationships/tags" Target="../tags/tag745.xml"/><Relationship Id="rId1" Type="http://schemas.openxmlformats.org/officeDocument/2006/relationships/tags" Target="../tags/tag744.xml"/><Relationship Id="rId4"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3" Type="http://schemas.openxmlformats.org/officeDocument/2006/relationships/tags" Target="../tags/tag749.xml"/><Relationship Id="rId2" Type="http://schemas.openxmlformats.org/officeDocument/2006/relationships/tags" Target="../tags/tag748.xml"/><Relationship Id="rId1" Type="http://schemas.openxmlformats.org/officeDocument/2006/relationships/tags" Target="../tags/tag747.xml"/><Relationship Id="rId4"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752.xml"/><Relationship Id="rId2" Type="http://schemas.openxmlformats.org/officeDocument/2006/relationships/tags" Target="../tags/tag751.xml"/><Relationship Id="rId1" Type="http://schemas.openxmlformats.org/officeDocument/2006/relationships/tags" Target="../tags/tag750.xml"/><Relationship Id="rId4"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755.xml"/><Relationship Id="rId2" Type="http://schemas.openxmlformats.org/officeDocument/2006/relationships/tags" Target="../tags/tag754.xml"/><Relationship Id="rId1" Type="http://schemas.openxmlformats.org/officeDocument/2006/relationships/tags" Target="../tags/tag753.xml"/><Relationship Id="rId4"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758.xml"/><Relationship Id="rId2" Type="http://schemas.openxmlformats.org/officeDocument/2006/relationships/tags" Target="../tags/tag757.xml"/><Relationship Id="rId1" Type="http://schemas.openxmlformats.org/officeDocument/2006/relationships/tags" Target="../tags/tag756.xml"/><Relationship Id="rId4"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3" Type="http://schemas.openxmlformats.org/officeDocument/2006/relationships/tags" Target="../tags/tag761.xml"/><Relationship Id="rId2" Type="http://schemas.openxmlformats.org/officeDocument/2006/relationships/tags" Target="../tags/tag760.xml"/><Relationship Id="rId1" Type="http://schemas.openxmlformats.org/officeDocument/2006/relationships/tags" Target="../tags/tag759.xml"/><Relationship Id="rId4"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764.xml"/><Relationship Id="rId2" Type="http://schemas.openxmlformats.org/officeDocument/2006/relationships/tags" Target="../tags/tag763.xml"/><Relationship Id="rId1" Type="http://schemas.openxmlformats.org/officeDocument/2006/relationships/tags" Target="../tags/tag762.xml"/><Relationship Id="rId4"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772.xml"/><Relationship Id="rId2" Type="http://schemas.openxmlformats.org/officeDocument/2006/relationships/tags" Target="../tags/tag771.xml"/><Relationship Id="rId1" Type="http://schemas.openxmlformats.org/officeDocument/2006/relationships/tags" Target="../tags/tag770.xml"/><Relationship Id="rId4"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3" Type="http://schemas.openxmlformats.org/officeDocument/2006/relationships/tags" Target="../tags/tag775.xml"/><Relationship Id="rId2" Type="http://schemas.openxmlformats.org/officeDocument/2006/relationships/tags" Target="../tags/tag774.xml"/><Relationship Id="rId1" Type="http://schemas.openxmlformats.org/officeDocument/2006/relationships/tags" Target="../tags/tag773.xml"/><Relationship Id="rId4"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3" Type="http://schemas.openxmlformats.org/officeDocument/2006/relationships/tags" Target="../tags/tag778.xml"/><Relationship Id="rId2" Type="http://schemas.openxmlformats.org/officeDocument/2006/relationships/tags" Target="../tags/tag777.xml"/><Relationship Id="rId1" Type="http://schemas.openxmlformats.org/officeDocument/2006/relationships/tags" Target="../tags/tag776.xml"/><Relationship Id="rId4"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3" Type="http://schemas.openxmlformats.org/officeDocument/2006/relationships/tags" Target="../tags/tag781.xml"/><Relationship Id="rId2" Type="http://schemas.openxmlformats.org/officeDocument/2006/relationships/tags" Target="../tags/tag780.xml"/><Relationship Id="rId1" Type="http://schemas.openxmlformats.org/officeDocument/2006/relationships/tags" Target="../tags/tag779.xml"/><Relationship Id="rId4"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3" Type="http://schemas.openxmlformats.org/officeDocument/2006/relationships/tags" Target="../tags/tag784.xml"/><Relationship Id="rId2" Type="http://schemas.openxmlformats.org/officeDocument/2006/relationships/tags" Target="../tags/tag783.xml"/><Relationship Id="rId1" Type="http://schemas.openxmlformats.org/officeDocument/2006/relationships/tags" Target="../tags/tag782.xml"/><Relationship Id="rId4"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3" Type="http://schemas.openxmlformats.org/officeDocument/2006/relationships/tags" Target="../tags/tag787.xml"/><Relationship Id="rId2" Type="http://schemas.openxmlformats.org/officeDocument/2006/relationships/tags" Target="../tags/tag786.xml"/><Relationship Id="rId1" Type="http://schemas.openxmlformats.org/officeDocument/2006/relationships/tags" Target="../tags/tag785.xml"/><Relationship Id="rId4"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790.xml"/><Relationship Id="rId2" Type="http://schemas.openxmlformats.org/officeDocument/2006/relationships/tags" Target="../tags/tag789.xml"/><Relationship Id="rId1" Type="http://schemas.openxmlformats.org/officeDocument/2006/relationships/tags" Target="../tags/tag788.xml"/><Relationship Id="rId4"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793.xml"/><Relationship Id="rId2" Type="http://schemas.openxmlformats.org/officeDocument/2006/relationships/tags" Target="../tags/tag792.xml"/><Relationship Id="rId1" Type="http://schemas.openxmlformats.org/officeDocument/2006/relationships/tags" Target="../tags/tag791.xml"/><Relationship Id="rId4"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796.xml"/><Relationship Id="rId2" Type="http://schemas.openxmlformats.org/officeDocument/2006/relationships/tags" Target="../tags/tag795.xml"/><Relationship Id="rId1" Type="http://schemas.openxmlformats.org/officeDocument/2006/relationships/tags" Target="../tags/tag794.xml"/><Relationship Id="rId4"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799.xml"/><Relationship Id="rId2" Type="http://schemas.openxmlformats.org/officeDocument/2006/relationships/tags" Target="../tags/tag798.xml"/><Relationship Id="rId1" Type="http://schemas.openxmlformats.org/officeDocument/2006/relationships/tags" Target="../tags/tag797.xml"/><Relationship Id="rId4"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802.xml"/><Relationship Id="rId2" Type="http://schemas.openxmlformats.org/officeDocument/2006/relationships/tags" Target="../tags/tag801.xml"/><Relationship Id="rId1" Type="http://schemas.openxmlformats.org/officeDocument/2006/relationships/tags" Target="../tags/tag800.xml"/><Relationship Id="rId4"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810.xml"/><Relationship Id="rId2" Type="http://schemas.openxmlformats.org/officeDocument/2006/relationships/tags" Target="../tags/tag809.xml"/><Relationship Id="rId1" Type="http://schemas.openxmlformats.org/officeDocument/2006/relationships/tags" Target="../tags/tag808.xml"/><Relationship Id="rId4"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813.xml"/><Relationship Id="rId2" Type="http://schemas.openxmlformats.org/officeDocument/2006/relationships/tags" Target="../tags/tag812.xml"/><Relationship Id="rId1" Type="http://schemas.openxmlformats.org/officeDocument/2006/relationships/tags" Target="../tags/tag811.xml"/><Relationship Id="rId4"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816.xml"/><Relationship Id="rId2" Type="http://schemas.openxmlformats.org/officeDocument/2006/relationships/tags" Target="../tags/tag815.xml"/><Relationship Id="rId1" Type="http://schemas.openxmlformats.org/officeDocument/2006/relationships/tags" Target="../tags/tag814.xml"/><Relationship Id="rId4"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819.xml"/><Relationship Id="rId2" Type="http://schemas.openxmlformats.org/officeDocument/2006/relationships/tags" Target="../tags/tag818.xml"/><Relationship Id="rId1" Type="http://schemas.openxmlformats.org/officeDocument/2006/relationships/tags" Target="../tags/tag817.xml"/><Relationship Id="rId4"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822.xml"/><Relationship Id="rId2" Type="http://schemas.openxmlformats.org/officeDocument/2006/relationships/tags" Target="../tags/tag821.xml"/><Relationship Id="rId1" Type="http://schemas.openxmlformats.org/officeDocument/2006/relationships/tags" Target="../tags/tag820.xml"/><Relationship Id="rId4"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825.xml"/><Relationship Id="rId2" Type="http://schemas.openxmlformats.org/officeDocument/2006/relationships/tags" Target="../tags/tag824.xml"/><Relationship Id="rId1" Type="http://schemas.openxmlformats.org/officeDocument/2006/relationships/tags" Target="../tags/tag823.xml"/><Relationship Id="rId4"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828.xml"/><Relationship Id="rId2" Type="http://schemas.openxmlformats.org/officeDocument/2006/relationships/tags" Target="../tags/tag827.xml"/><Relationship Id="rId1" Type="http://schemas.openxmlformats.org/officeDocument/2006/relationships/tags" Target="../tags/tag826.xml"/><Relationship Id="rId4"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3" Type="http://schemas.openxmlformats.org/officeDocument/2006/relationships/tags" Target="../tags/tag831.xml"/><Relationship Id="rId2" Type="http://schemas.openxmlformats.org/officeDocument/2006/relationships/tags" Target="../tags/tag830.xml"/><Relationship Id="rId1" Type="http://schemas.openxmlformats.org/officeDocument/2006/relationships/tags" Target="../tags/tag829.xml"/><Relationship Id="rId4"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3" Type="http://schemas.openxmlformats.org/officeDocument/2006/relationships/tags" Target="../tags/tag834.xml"/><Relationship Id="rId2" Type="http://schemas.openxmlformats.org/officeDocument/2006/relationships/tags" Target="../tags/tag833.xml"/><Relationship Id="rId1" Type="http://schemas.openxmlformats.org/officeDocument/2006/relationships/tags" Target="../tags/tag832.xml"/><Relationship Id="rId4"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3" Type="http://schemas.openxmlformats.org/officeDocument/2006/relationships/tags" Target="../tags/tag837.xml"/><Relationship Id="rId2" Type="http://schemas.openxmlformats.org/officeDocument/2006/relationships/tags" Target="../tags/tag836.xml"/><Relationship Id="rId1" Type="http://schemas.openxmlformats.org/officeDocument/2006/relationships/tags" Target="../tags/tag835.xml"/><Relationship Id="rId4"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3" Type="http://schemas.openxmlformats.org/officeDocument/2006/relationships/tags" Target="../tags/tag840.xml"/><Relationship Id="rId2" Type="http://schemas.openxmlformats.org/officeDocument/2006/relationships/tags" Target="../tags/tag839.xml"/><Relationship Id="rId1" Type="http://schemas.openxmlformats.org/officeDocument/2006/relationships/tags" Target="../tags/tag838.xml"/><Relationship Id="rId4"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3" Type="http://schemas.openxmlformats.org/officeDocument/2006/relationships/tags" Target="../tags/tag848.xml"/><Relationship Id="rId2" Type="http://schemas.openxmlformats.org/officeDocument/2006/relationships/tags" Target="../tags/tag847.xml"/><Relationship Id="rId1" Type="http://schemas.openxmlformats.org/officeDocument/2006/relationships/tags" Target="../tags/tag846.xml"/><Relationship Id="rId4"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856.xml"/><Relationship Id="rId2" Type="http://schemas.openxmlformats.org/officeDocument/2006/relationships/tags" Target="../tags/tag855.xml"/><Relationship Id="rId1" Type="http://schemas.openxmlformats.org/officeDocument/2006/relationships/tags" Target="../tags/tag854.xml"/><Relationship Id="rId4"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859.xml"/><Relationship Id="rId2" Type="http://schemas.openxmlformats.org/officeDocument/2006/relationships/tags" Target="../tags/tag858.xml"/><Relationship Id="rId1" Type="http://schemas.openxmlformats.org/officeDocument/2006/relationships/tags" Target="../tags/tag857.xml"/><Relationship Id="rId4"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3" Type="http://schemas.openxmlformats.org/officeDocument/2006/relationships/tags" Target="../tags/tag862.xml"/><Relationship Id="rId2" Type="http://schemas.openxmlformats.org/officeDocument/2006/relationships/tags" Target="../tags/tag861.xml"/><Relationship Id="rId1" Type="http://schemas.openxmlformats.org/officeDocument/2006/relationships/tags" Target="../tags/tag860.xml"/><Relationship Id="rId4"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865.xml"/><Relationship Id="rId2" Type="http://schemas.openxmlformats.org/officeDocument/2006/relationships/tags" Target="../tags/tag864.xml"/><Relationship Id="rId1" Type="http://schemas.openxmlformats.org/officeDocument/2006/relationships/tags" Target="../tags/tag863.xml"/><Relationship Id="rId4"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3" Type="http://schemas.openxmlformats.org/officeDocument/2006/relationships/tags" Target="../tags/tag868.xml"/><Relationship Id="rId2" Type="http://schemas.openxmlformats.org/officeDocument/2006/relationships/tags" Target="../tags/tag867.xml"/><Relationship Id="rId1" Type="http://schemas.openxmlformats.org/officeDocument/2006/relationships/tags" Target="../tags/tag866.xml"/><Relationship Id="rId4"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3" Type="http://schemas.openxmlformats.org/officeDocument/2006/relationships/tags" Target="../tags/tag871.xml"/><Relationship Id="rId2" Type="http://schemas.openxmlformats.org/officeDocument/2006/relationships/tags" Target="../tags/tag870.xml"/><Relationship Id="rId1" Type="http://schemas.openxmlformats.org/officeDocument/2006/relationships/tags" Target="../tags/tag869.xml"/><Relationship Id="rId4"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3" Type="http://schemas.openxmlformats.org/officeDocument/2006/relationships/tags" Target="../tags/tag874.xml"/><Relationship Id="rId2" Type="http://schemas.openxmlformats.org/officeDocument/2006/relationships/tags" Target="../tags/tag873.xml"/><Relationship Id="rId1" Type="http://schemas.openxmlformats.org/officeDocument/2006/relationships/tags" Target="../tags/tag872.xml"/><Relationship Id="rId4"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4"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3" Type="http://schemas.openxmlformats.org/officeDocument/2006/relationships/tags" Target="../tags/tag880.xml"/><Relationship Id="rId2" Type="http://schemas.openxmlformats.org/officeDocument/2006/relationships/tags" Target="../tags/tag879.xml"/><Relationship Id="rId1" Type="http://schemas.openxmlformats.org/officeDocument/2006/relationships/tags" Target="../tags/tag878.xml"/><Relationship Id="rId4"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3" Type="http://schemas.openxmlformats.org/officeDocument/2006/relationships/tags" Target="../tags/tag883.xml"/><Relationship Id="rId2" Type="http://schemas.openxmlformats.org/officeDocument/2006/relationships/tags" Target="../tags/tag882.xml"/><Relationship Id="rId1" Type="http://schemas.openxmlformats.org/officeDocument/2006/relationships/tags" Target="../tags/tag881.xml"/><Relationship Id="rId4"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3" Type="http://schemas.openxmlformats.org/officeDocument/2006/relationships/tags" Target="../tags/tag886.xml"/><Relationship Id="rId2" Type="http://schemas.openxmlformats.org/officeDocument/2006/relationships/tags" Target="../tags/tag885.xml"/><Relationship Id="rId1" Type="http://schemas.openxmlformats.org/officeDocument/2006/relationships/tags" Target="../tags/tag884.xml"/><Relationship Id="rId4"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3" Type="http://schemas.openxmlformats.org/officeDocument/2006/relationships/tags" Target="../tags/tag894.xml"/><Relationship Id="rId2" Type="http://schemas.openxmlformats.org/officeDocument/2006/relationships/tags" Target="../tags/tag893.xml"/><Relationship Id="rId1" Type="http://schemas.openxmlformats.org/officeDocument/2006/relationships/tags" Target="../tags/tag892.xml"/><Relationship Id="rId4"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3" Type="http://schemas.openxmlformats.org/officeDocument/2006/relationships/tags" Target="../tags/tag897.xml"/><Relationship Id="rId2" Type="http://schemas.openxmlformats.org/officeDocument/2006/relationships/tags" Target="../tags/tag896.xml"/><Relationship Id="rId1" Type="http://schemas.openxmlformats.org/officeDocument/2006/relationships/tags" Target="../tags/tag895.xml"/><Relationship Id="rId4"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3" Type="http://schemas.openxmlformats.org/officeDocument/2006/relationships/tags" Target="../tags/tag900.xml"/><Relationship Id="rId2" Type="http://schemas.openxmlformats.org/officeDocument/2006/relationships/tags" Target="../tags/tag899.xml"/><Relationship Id="rId1" Type="http://schemas.openxmlformats.org/officeDocument/2006/relationships/tags" Target="../tags/tag898.xml"/><Relationship Id="rId4"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3" Type="http://schemas.openxmlformats.org/officeDocument/2006/relationships/tags" Target="../tags/tag903.xml"/><Relationship Id="rId2" Type="http://schemas.openxmlformats.org/officeDocument/2006/relationships/tags" Target="../tags/tag902.xml"/><Relationship Id="rId1" Type="http://schemas.openxmlformats.org/officeDocument/2006/relationships/tags" Target="../tags/tag901.xml"/><Relationship Id="rId4"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3" Type="http://schemas.openxmlformats.org/officeDocument/2006/relationships/tags" Target="../tags/tag906.xml"/><Relationship Id="rId2" Type="http://schemas.openxmlformats.org/officeDocument/2006/relationships/tags" Target="../tags/tag905.xml"/><Relationship Id="rId1" Type="http://schemas.openxmlformats.org/officeDocument/2006/relationships/tags" Target="../tags/tag904.xml"/><Relationship Id="rId4"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3" Type="http://schemas.openxmlformats.org/officeDocument/2006/relationships/tags" Target="../tags/tag909.xml"/><Relationship Id="rId2" Type="http://schemas.openxmlformats.org/officeDocument/2006/relationships/tags" Target="../tags/tag908.xml"/><Relationship Id="rId1" Type="http://schemas.openxmlformats.org/officeDocument/2006/relationships/tags" Target="../tags/tag907.xml"/><Relationship Id="rId4"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3" Type="http://schemas.openxmlformats.org/officeDocument/2006/relationships/tags" Target="../tags/tag912.xml"/><Relationship Id="rId2" Type="http://schemas.openxmlformats.org/officeDocument/2006/relationships/tags" Target="../tags/tag911.xml"/><Relationship Id="rId1" Type="http://schemas.openxmlformats.org/officeDocument/2006/relationships/tags" Target="../tags/tag910.xml"/><Relationship Id="rId4"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3" Type="http://schemas.openxmlformats.org/officeDocument/2006/relationships/tags" Target="../tags/tag915.xml"/><Relationship Id="rId2" Type="http://schemas.openxmlformats.org/officeDocument/2006/relationships/tags" Target="../tags/tag914.xml"/><Relationship Id="rId1" Type="http://schemas.openxmlformats.org/officeDocument/2006/relationships/tags" Target="../tags/tag913.xml"/><Relationship Id="rId4"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3" Type="http://schemas.openxmlformats.org/officeDocument/2006/relationships/tags" Target="../tags/tag918.xml"/><Relationship Id="rId2" Type="http://schemas.openxmlformats.org/officeDocument/2006/relationships/tags" Target="../tags/tag917.xml"/><Relationship Id="rId1" Type="http://schemas.openxmlformats.org/officeDocument/2006/relationships/tags" Target="../tags/tag916.xml"/><Relationship Id="rId4"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3" Type="http://schemas.openxmlformats.org/officeDocument/2006/relationships/tags" Target="../tags/tag921.xml"/><Relationship Id="rId2" Type="http://schemas.openxmlformats.org/officeDocument/2006/relationships/tags" Target="../tags/tag920.xml"/><Relationship Id="rId1" Type="http://schemas.openxmlformats.org/officeDocument/2006/relationships/tags" Target="../tags/tag919.xml"/><Relationship Id="rId4"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3" Type="http://schemas.openxmlformats.org/officeDocument/2006/relationships/tags" Target="../tags/tag924.xml"/><Relationship Id="rId2" Type="http://schemas.openxmlformats.org/officeDocument/2006/relationships/tags" Target="../tags/tag923.xml"/><Relationship Id="rId1" Type="http://schemas.openxmlformats.org/officeDocument/2006/relationships/tags" Target="../tags/tag922.xml"/><Relationship Id="rId4"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3" Type="http://schemas.openxmlformats.org/officeDocument/2006/relationships/tags" Target="../tags/tag932.xml"/><Relationship Id="rId2" Type="http://schemas.openxmlformats.org/officeDocument/2006/relationships/tags" Target="../tags/tag931.xml"/><Relationship Id="rId1" Type="http://schemas.openxmlformats.org/officeDocument/2006/relationships/tags" Target="../tags/tag930.xml"/><Relationship Id="rId4"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3" Type="http://schemas.openxmlformats.org/officeDocument/2006/relationships/tags" Target="../tags/tag935.xml"/><Relationship Id="rId2" Type="http://schemas.openxmlformats.org/officeDocument/2006/relationships/tags" Target="../tags/tag934.xml"/><Relationship Id="rId1" Type="http://schemas.openxmlformats.org/officeDocument/2006/relationships/tags" Target="../tags/tag933.xml"/><Relationship Id="rId4"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3" Type="http://schemas.openxmlformats.org/officeDocument/2006/relationships/tags" Target="../tags/tag938.xml"/><Relationship Id="rId2" Type="http://schemas.openxmlformats.org/officeDocument/2006/relationships/tags" Target="../tags/tag937.xml"/><Relationship Id="rId1" Type="http://schemas.openxmlformats.org/officeDocument/2006/relationships/tags" Target="../tags/tag936.xml"/><Relationship Id="rId4"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3" Type="http://schemas.openxmlformats.org/officeDocument/2006/relationships/tags" Target="../tags/tag941.xml"/><Relationship Id="rId2" Type="http://schemas.openxmlformats.org/officeDocument/2006/relationships/tags" Target="../tags/tag940.xml"/><Relationship Id="rId1" Type="http://schemas.openxmlformats.org/officeDocument/2006/relationships/tags" Target="../tags/tag939.xml"/><Relationship Id="rId4"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3" Type="http://schemas.openxmlformats.org/officeDocument/2006/relationships/tags" Target="../tags/tag944.xml"/><Relationship Id="rId2" Type="http://schemas.openxmlformats.org/officeDocument/2006/relationships/tags" Target="../tags/tag943.xml"/><Relationship Id="rId1" Type="http://schemas.openxmlformats.org/officeDocument/2006/relationships/tags" Target="../tags/tag942.xml"/><Relationship Id="rId4"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3" Type="http://schemas.openxmlformats.org/officeDocument/2006/relationships/tags" Target="../tags/tag947.xml"/><Relationship Id="rId2" Type="http://schemas.openxmlformats.org/officeDocument/2006/relationships/tags" Target="../tags/tag946.xml"/><Relationship Id="rId1" Type="http://schemas.openxmlformats.org/officeDocument/2006/relationships/tags" Target="../tags/tag945.xml"/><Relationship Id="rId4"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3" Type="http://schemas.openxmlformats.org/officeDocument/2006/relationships/tags" Target="../tags/tag950.xml"/><Relationship Id="rId2" Type="http://schemas.openxmlformats.org/officeDocument/2006/relationships/tags" Target="../tags/tag949.xml"/><Relationship Id="rId1" Type="http://schemas.openxmlformats.org/officeDocument/2006/relationships/tags" Target="../tags/tag948.xml"/><Relationship Id="rId4"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3" Type="http://schemas.openxmlformats.org/officeDocument/2006/relationships/tags" Target="../tags/tag953.xml"/><Relationship Id="rId2" Type="http://schemas.openxmlformats.org/officeDocument/2006/relationships/tags" Target="../tags/tag952.xml"/><Relationship Id="rId1" Type="http://schemas.openxmlformats.org/officeDocument/2006/relationships/tags" Target="../tags/tag951.xml"/><Relationship Id="rId4"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3" Type="http://schemas.openxmlformats.org/officeDocument/2006/relationships/tags" Target="../tags/tag956.xml"/><Relationship Id="rId2" Type="http://schemas.openxmlformats.org/officeDocument/2006/relationships/tags" Target="../tags/tag955.xml"/><Relationship Id="rId1" Type="http://schemas.openxmlformats.org/officeDocument/2006/relationships/tags" Target="../tags/tag954.xml"/><Relationship Id="rId4"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3" Type="http://schemas.openxmlformats.org/officeDocument/2006/relationships/tags" Target="../tags/tag959.xml"/><Relationship Id="rId2" Type="http://schemas.openxmlformats.org/officeDocument/2006/relationships/tags" Target="../tags/tag958.xml"/><Relationship Id="rId1" Type="http://schemas.openxmlformats.org/officeDocument/2006/relationships/tags" Target="../tags/tag957.xml"/><Relationship Id="rId4"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3" Type="http://schemas.openxmlformats.org/officeDocument/2006/relationships/tags" Target="../tags/tag962.xml"/><Relationship Id="rId2" Type="http://schemas.openxmlformats.org/officeDocument/2006/relationships/tags" Target="../tags/tag961.xml"/><Relationship Id="rId1" Type="http://schemas.openxmlformats.org/officeDocument/2006/relationships/tags" Target="../tags/tag960.xml"/><Relationship Id="rId4"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2" Type="http://schemas.openxmlformats.org/officeDocument/2006/relationships/slideMaster" Target="../slideMasters/slideMaster29.xml"/><Relationship Id="rId1" Type="http://schemas.openxmlformats.org/officeDocument/2006/relationships/tags" Target="../tags/tag963.xml"/></Relationships>
</file>

<file path=ppt/slideLayouts/_rels/slideLayout329.xml.rels><?xml version="1.0" encoding="UTF-8" standalone="yes"?>
<Relationships xmlns="http://schemas.openxmlformats.org/package/2006/relationships"><Relationship Id="rId3" Type="http://schemas.openxmlformats.org/officeDocument/2006/relationships/tags" Target="../tags/tag971.xml"/><Relationship Id="rId2" Type="http://schemas.openxmlformats.org/officeDocument/2006/relationships/tags" Target="../tags/tag970.xml"/><Relationship Id="rId1" Type="http://schemas.openxmlformats.org/officeDocument/2006/relationships/tags" Target="../tags/tag969.xml"/><Relationship Id="rId4"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3" Type="http://schemas.openxmlformats.org/officeDocument/2006/relationships/tags" Target="../tags/tag974.xml"/><Relationship Id="rId2" Type="http://schemas.openxmlformats.org/officeDocument/2006/relationships/tags" Target="../tags/tag973.xml"/><Relationship Id="rId1" Type="http://schemas.openxmlformats.org/officeDocument/2006/relationships/tags" Target="../tags/tag972.xml"/><Relationship Id="rId4"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3" Type="http://schemas.openxmlformats.org/officeDocument/2006/relationships/tags" Target="../tags/tag977.xml"/><Relationship Id="rId2" Type="http://schemas.openxmlformats.org/officeDocument/2006/relationships/tags" Target="../tags/tag976.xml"/><Relationship Id="rId1" Type="http://schemas.openxmlformats.org/officeDocument/2006/relationships/tags" Target="../tags/tag975.xml"/><Relationship Id="rId4"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3" Type="http://schemas.openxmlformats.org/officeDocument/2006/relationships/tags" Target="../tags/tag980.xml"/><Relationship Id="rId2" Type="http://schemas.openxmlformats.org/officeDocument/2006/relationships/tags" Target="../tags/tag979.xml"/><Relationship Id="rId1" Type="http://schemas.openxmlformats.org/officeDocument/2006/relationships/tags" Target="../tags/tag978.xml"/><Relationship Id="rId4"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3" Type="http://schemas.openxmlformats.org/officeDocument/2006/relationships/tags" Target="../tags/tag983.xml"/><Relationship Id="rId2" Type="http://schemas.openxmlformats.org/officeDocument/2006/relationships/tags" Target="../tags/tag982.xml"/><Relationship Id="rId1" Type="http://schemas.openxmlformats.org/officeDocument/2006/relationships/tags" Target="../tags/tag981.xml"/><Relationship Id="rId4"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986.xml"/><Relationship Id="rId2" Type="http://schemas.openxmlformats.org/officeDocument/2006/relationships/tags" Target="../tags/tag985.xml"/><Relationship Id="rId1" Type="http://schemas.openxmlformats.org/officeDocument/2006/relationships/tags" Target="../tags/tag984.xml"/><Relationship Id="rId4"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989.xml"/><Relationship Id="rId2" Type="http://schemas.openxmlformats.org/officeDocument/2006/relationships/tags" Target="../tags/tag988.xml"/><Relationship Id="rId1" Type="http://schemas.openxmlformats.org/officeDocument/2006/relationships/tags" Target="../tags/tag987.xml"/><Relationship Id="rId4"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992.xml"/><Relationship Id="rId2" Type="http://schemas.openxmlformats.org/officeDocument/2006/relationships/tags" Target="../tags/tag991.xml"/><Relationship Id="rId1" Type="http://schemas.openxmlformats.org/officeDocument/2006/relationships/tags" Target="../tags/tag990.xml"/><Relationship Id="rId4"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995.xml"/><Relationship Id="rId2" Type="http://schemas.openxmlformats.org/officeDocument/2006/relationships/tags" Target="../tags/tag994.xml"/><Relationship Id="rId1" Type="http://schemas.openxmlformats.org/officeDocument/2006/relationships/tags" Target="../tags/tag993.xml"/><Relationship Id="rId4"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998.xml"/><Relationship Id="rId2" Type="http://schemas.openxmlformats.org/officeDocument/2006/relationships/tags" Target="../tags/tag997.xml"/><Relationship Id="rId1" Type="http://schemas.openxmlformats.org/officeDocument/2006/relationships/tags" Target="../tags/tag996.xml"/><Relationship Id="rId4"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3" Type="http://schemas.openxmlformats.org/officeDocument/2006/relationships/tags" Target="../tags/tag1001.xml"/><Relationship Id="rId2" Type="http://schemas.openxmlformats.org/officeDocument/2006/relationships/tags" Target="../tags/tag1000.xml"/><Relationship Id="rId1" Type="http://schemas.openxmlformats.org/officeDocument/2006/relationships/tags" Target="../tags/tag999.xml"/><Relationship Id="rId4"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30.xml"/><Relationship Id="rId1" Type="http://schemas.openxmlformats.org/officeDocument/2006/relationships/tags" Target="../tags/tag1002.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1010.xml"/><Relationship Id="rId2" Type="http://schemas.openxmlformats.org/officeDocument/2006/relationships/tags" Target="../tags/tag1009.xml"/><Relationship Id="rId1" Type="http://schemas.openxmlformats.org/officeDocument/2006/relationships/tags" Target="../tags/tag1008.xml"/><Relationship Id="rId4"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1018.xml"/><Relationship Id="rId2" Type="http://schemas.openxmlformats.org/officeDocument/2006/relationships/tags" Target="../tags/tag1017.xml"/><Relationship Id="rId1" Type="http://schemas.openxmlformats.org/officeDocument/2006/relationships/tags" Target="../tags/tag1016.xml"/><Relationship Id="rId4"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1021.xml"/><Relationship Id="rId2" Type="http://schemas.openxmlformats.org/officeDocument/2006/relationships/tags" Target="../tags/tag1020.xml"/><Relationship Id="rId1" Type="http://schemas.openxmlformats.org/officeDocument/2006/relationships/tags" Target="../tags/tag1019.xml"/><Relationship Id="rId4"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3" Type="http://schemas.openxmlformats.org/officeDocument/2006/relationships/tags" Target="../tags/tag1024.xml"/><Relationship Id="rId2" Type="http://schemas.openxmlformats.org/officeDocument/2006/relationships/tags" Target="../tags/tag1023.xml"/><Relationship Id="rId1" Type="http://schemas.openxmlformats.org/officeDocument/2006/relationships/tags" Target="../tags/tag1022.xml"/><Relationship Id="rId4"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3" Type="http://schemas.openxmlformats.org/officeDocument/2006/relationships/tags" Target="../tags/tag1027.xml"/><Relationship Id="rId2" Type="http://schemas.openxmlformats.org/officeDocument/2006/relationships/tags" Target="../tags/tag1026.xml"/><Relationship Id="rId1" Type="http://schemas.openxmlformats.org/officeDocument/2006/relationships/tags" Target="../tags/tag1025.xml"/><Relationship Id="rId4"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3" Type="http://schemas.openxmlformats.org/officeDocument/2006/relationships/tags" Target="../tags/tag1030.xml"/><Relationship Id="rId2" Type="http://schemas.openxmlformats.org/officeDocument/2006/relationships/tags" Target="../tags/tag1029.xml"/><Relationship Id="rId1" Type="http://schemas.openxmlformats.org/officeDocument/2006/relationships/tags" Target="../tags/tag1028.xml"/><Relationship Id="rId4"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3" Type="http://schemas.openxmlformats.org/officeDocument/2006/relationships/tags" Target="../tags/tag1033.xml"/><Relationship Id="rId2" Type="http://schemas.openxmlformats.org/officeDocument/2006/relationships/tags" Target="../tags/tag1032.xml"/><Relationship Id="rId1" Type="http://schemas.openxmlformats.org/officeDocument/2006/relationships/tags" Target="../tags/tag1031.xml"/><Relationship Id="rId4"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3" Type="http://schemas.openxmlformats.org/officeDocument/2006/relationships/tags" Target="../tags/tag1036.xml"/><Relationship Id="rId2" Type="http://schemas.openxmlformats.org/officeDocument/2006/relationships/tags" Target="../tags/tag1035.xml"/><Relationship Id="rId1" Type="http://schemas.openxmlformats.org/officeDocument/2006/relationships/tags" Target="../tags/tag1034.xml"/><Relationship Id="rId4"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3" Type="http://schemas.openxmlformats.org/officeDocument/2006/relationships/tags" Target="../tags/tag1039.xml"/><Relationship Id="rId2" Type="http://schemas.openxmlformats.org/officeDocument/2006/relationships/tags" Target="../tags/tag1038.xml"/><Relationship Id="rId1" Type="http://schemas.openxmlformats.org/officeDocument/2006/relationships/tags" Target="../tags/tag1037.xml"/><Relationship Id="rId4"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3" Type="http://schemas.openxmlformats.org/officeDocument/2006/relationships/tags" Target="../tags/tag1042.xml"/><Relationship Id="rId2" Type="http://schemas.openxmlformats.org/officeDocument/2006/relationships/tags" Target="../tags/tag1041.xml"/><Relationship Id="rId1" Type="http://schemas.openxmlformats.org/officeDocument/2006/relationships/tags" Target="../tags/tag1040.xml"/><Relationship Id="rId4"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3" Type="http://schemas.openxmlformats.org/officeDocument/2006/relationships/tags" Target="../tags/tag1045.xml"/><Relationship Id="rId2" Type="http://schemas.openxmlformats.org/officeDocument/2006/relationships/tags" Target="../tags/tag1044.xml"/><Relationship Id="rId1" Type="http://schemas.openxmlformats.org/officeDocument/2006/relationships/tags" Target="../tags/tag1043.xml"/><Relationship Id="rId4"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3" Type="http://schemas.openxmlformats.org/officeDocument/2006/relationships/tags" Target="../tags/tag1048.xml"/><Relationship Id="rId2" Type="http://schemas.openxmlformats.org/officeDocument/2006/relationships/tags" Target="../tags/tag1047.xml"/><Relationship Id="rId1" Type="http://schemas.openxmlformats.org/officeDocument/2006/relationships/tags" Target="../tags/tag1046.xml"/><Relationship Id="rId4"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3" Type="http://schemas.openxmlformats.org/officeDocument/2006/relationships/tags" Target="../tags/tag1056.xml"/><Relationship Id="rId2" Type="http://schemas.openxmlformats.org/officeDocument/2006/relationships/tags" Target="../tags/tag1055.xml"/><Relationship Id="rId1" Type="http://schemas.openxmlformats.org/officeDocument/2006/relationships/tags" Target="../tags/tag1054.xml"/><Relationship Id="rId4"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3" Type="http://schemas.openxmlformats.org/officeDocument/2006/relationships/tags" Target="../tags/tag1059.xml"/><Relationship Id="rId2" Type="http://schemas.openxmlformats.org/officeDocument/2006/relationships/tags" Target="../tags/tag1058.xml"/><Relationship Id="rId1" Type="http://schemas.openxmlformats.org/officeDocument/2006/relationships/tags" Target="../tags/tag1057.xml"/><Relationship Id="rId4"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3" Type="http://schemas.openxmlformats.org/officeDocument/2006/relationships/tags" Target="../tags/tag1062.xml"/><Relationship Id="rId2" Type="http://schemas.openxmlformats.org/officeDocument/2006/relationships/tags" Target="../tags/tag1061.xml"/><Relationship Id="rId1" Type="http://schemas.openxmlformats.org/officeDocument/2006/relationships/tags" Target="../tags/tag1060.xml"/><Relationship Id="rId4"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3" Type="http://schemas.openxmlformats.org/officeDocument/2006/relationships/tags" Target="../tags/tag1065.xml"/><Relationship Id="rId2" Type="http://schemas.openxmlformats.org/officeDocument/2006/relationships/tags" Target="../tags/tag1064.xml"/><Relationship Id="rId1" Type="http://schemas.openxmlformats.org/officeDocument/2006/relationships/tags" Target="../tags/tag1063.xml"/><Relationship Id="rId4"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3" Type="http://schemas.openxmlformats.org/officeDocument/2006/relationships/tags" Target="../tags/tag1068.xml"/><Relationship Id="rId2" Type="http://schemas.openxmlformats.org/officeDocument/2006/relationships/tags" Target="../tags/tag1067.xml"/><Relationship Id="rId1" Type="http://schemas.openxmlformats.org/officeDocument/2006/relationships/tags" Target="../tags/tag1066.xml"/><Relationship Id="rId4"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3" Type="http://schemas.openxmlformats.org/officeDocument/2006/relationships/tags" Target="../tags/tag1071.xml"/><Relationship Id="rId2" Type="http://schemas.openxmlformats.org/officeDocument/2006/relationships/tags" Target="../tags/tag1070.xml"/><Relationship Id="rId1" Type="http://schemas.openxmlformats.org/officeDocument/2006/relationships/tags" Target="../tags/tag1069.xml"/><Relationship Id="rId4"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1074.xml"/><Relationship Id="rId2" Type="http://schemas.openxmlformats.org/officeDocument/2006/relationships/tags" Target="../tags/tag1073.xml"/><Relationship Id="rId1" Type="http://schemas.openxmlformats.org/officeDocument/2006/relationships/tags" Target="../tags/tag1072.xml"/><Relationship Id="rId4"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1077.xml"/><Relationship Id="rId2" Type="http://schemas.openxmlformats.org/officeDocument/2006/relationships/tags" Target="../tags/tag1076.xml"/><Relationship Id="rId1" Type="http://schemas.openxmlformats.org/officeDocument/2006/relationships/tags" Target="../tags/tag1075.xml"/><Relationship Id="rId4"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1080.xml"/><Relationship Id="rId2" Type="http://schemas.openxmlformats.org/officeDocument/2006/relationships/tags" Target="../tags/tag1079.xml"/><Relationship Id="rId1" Type="http://schemas.openxmlformats.org/officeDocument/2006/relationships/tags" Target="../tags/tag1078.xml"/><Relationship Id="rId4"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1083.xml"/><Relationship Id="rId2" Type="http://schemas.openxmlformats.org/officeDocument/2006/relationships/tags" Target="../tags/tag1082.xml"/><Relationship Id="rId1" Type="http://schemas.openxmlformats.org/officeDocument/2006/relationships/tags" Target="../tags/tag1081.xml"/><Relationship Id="rId4"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3" Type="http://schemas.openxmlformats.org/officeDocument/2006/relationships/tags" Target="../tags/tag1086.xml"/><Relationship Id="rId2" Type="http://schemas.openxmlformats.org/officeDocument/2006/relationships/tags" Target="../tags/tag1085.xml"/><Relationship Id="rId1" Type="http://schemas.openxmlformats.org/officeDocument/2006/relationships/tags" Target="../tags/tag1084.xml"/><Relationship Id="rId4"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1087.xml"/></Relationships>
</file>

<file path=ppt/slideLayouts/_rels/slideLayout367.xml.rels><?xml version="1.0" encoding="UTF-8" standalone="yes"?>
<Relationships xmlns="http://schemas.openxmlformats.org/package/2006/relationships"><Relationship Id="rId3" Type="http://schemas.openxmlformats.org/officeDocument/2006/relationships/tags" Target="../tags/tag1095.xml"/><Relationship Id="rId2" Type="http://schemas.openxmlformats.org/officeDocument/2006/relationships/tags" Target="../tags/tag1094.xml"/><Relationship Id="rId1" Type="http://schemas.openxmlformats.org/officeDocument/2006/relationships/tags" Target="../tags/tag1093.xml"/><Relationship Id="rId4"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3" Type="http://schemas.openxmlformats.org/officeDocument/2006/relationships/tags" Target="../tags/tag1098.xml"/><Relationship Id="rId2" Type="http://schemas.openxmlformats.org/officeDocument/2006/relationships/tags" Target="../tags/tag1097.xml"/><Relationship Id="rId1" Type="http://schemas.openxmlformats.org/officeDocument/2006/relationships/tags" Target="../tags/tag1096.xml"/><Relationship Id="rId4"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3" Type="http://schemas.openxmlformats.org/officeDocument/2006/relationships/tags" Target="../tags/tag1101.xml"/><Relationship Id="rId2" Type="http://schemas.openxmlformats.org/officeDocument/2006/relationships/tags" Target="../tags/tag1100.xml"/><Relationship Id="rId1" Type="http://schemas.openxmlformats.org/officeDocument/2006/relationships/tags" Target="../tags/tag1099.xml"/><Relationship Id="rId4"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3" Type="http://schemas.openxmlformats.org/officeDocument/2006/relationships/tags" Target="../tags/tag1104.xml"/><Relationship Id="rId2" Type="http://schemas.openxmlformats.org/officeDocument/2006/relationships/tags" Target="../tags/tag1103.xml"/><Relationship Id="rId1" Type="http://schemas.openxmlformats.org/officeDocument/2006/relationships/tags" Target="../tags/tag1102.xml"/><Relationship Id="rId4"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3" Type="http://schemas.openxmlformats.org/officeDocument/2006/relationships/tags" Target="../tags/tag1107.xml"/><Relationship Id="rId2" Type="http://schemas.openxmlformats.org/officeDocument/2006/relationships/tags" Target="../tags/tag1106.xml"/><Relationship Id="rId1" Type="http://schemas.openxmlformats.org/officeDocument/2006/relationships/tags" Target="../tags/tag1105.xml"/><Relationship Id="rId4"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3" Type="http://schemas.openxmlformats.org/officeDocument/2006/relationships/tags" Target="../tags/tag1110.xml"/><Relationship Id="rId2" Type="http://schemas.openxmlformats.org/officeDocument/2006/relationships/tags" Target="../tags/tag1109.xml"/><Relationship Id="rId1" Type="http://schemas.openxmlformats.org/officeDocument/2006/relationships/tags" Target="../tags/tag1108.xml"/><Relationship Id="rId4"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3" Type="http://schemas.openxmlformats.org/officeDocument/2006/relationships/tags" Target="../tags/tag1113.xml"/><Relationship Id="rId2" Type="http://schemas.openxmlformats.org/officeDocument/2006/relationships/tags" Target="../tags/tag1112.xml"/><Relationship Id="rId1" Type="http://schemas.openxmlformats.org/officeDocument/2006/relationships/tags" Target="../tags/tag1111.xml"/><Relationship Id="rId4"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1116.xml"/><Relationship Id="rId2" Type="http://schemas.openxmlformats.org/officeDocument/2006/relationships/tags" Target="../tags/tag1115.xml"/><Relationship Id="rId1" Type="http://schemas.openxmlformats.org/officeDocument/2006/relationships/tags" Target="../tags/tag1114.xml"/><Relationship Id="rId4"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1119.xml"/><Relationship Id="rId2" Type="http://schemas.openxmlformats.org/officeDocument/2006/relationships/tags" Target="../tags/tag1118.xml"/><Relationship Id="rId1" Type="http://schemas.openxmlformats.org/officeDocument/2006/relationships/tags" Target="../tags/tag1117.xml"/><Relationship Id="rId4"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1122.xml"/><Relationship Id="rId2" Type="http://schemas.openxmlformats.org/officeDocument/2006/relationships/tags" Target="../tags/tag1121.xml"/><Relationship Id="rId1" Type="http://schemas.openxmlformats.org/officeDocument/2006/relationships/tags" Target="../tags/tag1120.xml"/><Relationship Id="rId4" Type="http://schemas.openxmlformats.org/officeDocument/2006/relationships/slideMaster" Target="../slideMasters/slideMaster34.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1125.xml"/><Relationship Id="rId2" Type="http://schemas.openxmlformats.org/officeDocument/2006/relationships/tags" Target="../tags/tag1124.xml"/><Relationship Id="rId1" Type="http://schemas.openxmlformats.org/officeDocument/2006/relationships/tags" Target="../tags/tag1123.xml"/><Relationship Id="rId4" Type="http://schemas.openxmlformats.org/officeDocument/2006/relationships/slideMaster" Target="../slideMasters/slideMaster3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1133.xml"/><Relationship Id="rId2" Type="http://schemas.openxmlformats.org/officeDocument/2006/relationships/tags" Target="../tags/tag1132.xml"/><Relationship Id="rId1" Type="http://schemas.openxmlformats.org/officeDocument/2006/relationships/tags" Target="../tags/tag1131.xml"/><Relationship Id="rId4"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1136.xml"/><Relationship Id="rId2" Type="http://schemas.openxmlformats.org/officeDocument/2006/relationships/tags" Target="../tags/tag1135.xml"/><Relationship Id="rId1" Type="http://schemas.openxmlformats.org/officeDocument/2006/relationships/tags" Target="../tags/tag1134.xml"/><Relationship Id="rId4"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1139.xml"/><Relationship Id="rId2" Type="http://schemas.openxmlformats.org/officeDocument/2006/relationships/tags" Target="../tags/tag1138.xml"/><Relationship Id="rId1" Type="http://schemas.openxmlformats.org/officeDocument/2006/relationships/tags" Target="../tags/tag1137.xml"/><Relationship Id="rId4"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1142.xml"/><Relationship Id="rId2" Type="http://schemas.openxmlformats.org/officeDocument/2006/relationships/tags" Target="../tags/tag1141.xml"/><Relationship Id="rId1" Type="http://schemas.openxmlformats.org/officeDocument/2006/relationships/tags" Target="../tags/tag1140.xml"/><Relationship Id="rId4"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1145.xml"/><Relationship Id="rId2" Type="http://schemas.openxmlformats.org/officeDocument/2006/relationships/tags" Target="../tags/tag1144.xml"/><Relationship Id="rId1" Type="http://schemas.openxmlformats.org/officeDocument/2006/relationships/tags" Target="../tags/tag1143.xml"/><Relationship Id="rId4"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1148.xml"/><Relationship Id="rId2" Type="http://schemas.openxmlformats.org/officeDocument/2006/relationships/tags" Target="../tags/tag1147.xml"/><Relationship Id="rId1" Type="http://schemas.openxmlformats.org/officeDocument/2006/relationships/tags" Target="../tags/tag1146.xml"/><Relationship Id="rId4"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1151.xml"/><Relationship Id="rId2" Type="http://schemas.openxmlformats.org/officeDocument/2006/relationships/tags" Target="../tags/tag1150.xml"/><Relationship Id="rId1" Type="http://schemas.openxmlformats.org/officeDocument/2006/relationships/tags" Target="../tags/tag1149.xml"/><Relationship Id="rId4"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1154.xml"/><Relationship Id="rId2" Type="http://schemas.openxmlformats.org/officeDocument/2006/relationships/tags" Target="../tags/tag1153.xml"/><Relationship Id="rId1" Type="http://schemas.openxmlformats.org/officeDocument/2006/relationships/tags" Target="../tags/tag1152.xml"/><Relationship Id="rId4"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1157.xml"/><Relationship Id="rId2" Type="http://schemas.openxmlformats.org/officeDocument/2006/relationships/tags" Target="../tags/tag1156.xml"/><Relationship Id="rId1" Type="http://schemas.openxmlformats.org/officeDocument/2006/relationships/tags" Target="../tags/tag1155.xml"/><Relationship Id="rId4"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1160.xml"/><Relationship Id="rId2" Type="http://schemas.openxmlformats.org/officeDocument/2006/relationships/tags" Target="../tags/tag1159.xml"/><Relationship Id="rId1" Type="http://schemas.openxmlformats.org/officeDocument/2006/relationships/tags" Target="../tags/tag1158.xml"/><Relationship Id="rId4"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1163.xml"/><Relationship Id="rId2" Type="http://schemas.openxmlformats.org/officeDocument/2006/relationships/tags" Target="../tags/tag1162.xml"/><Relationship Id="rId1" Type="http://schemas.openxmlformats.org/officeDocument/2006/relationships/tags" Target="../tags/tag1161.xml"/><Relationship Id="rId4" Type="http://schemas.openxmlformats.org/officeDocument/2006/relationships/slideMaster" Target="../slideMasters/slideMaster37.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1166.xml"/><Relationship Id="rId2" Type="http://schemas.openxmlformats.org/officeDocument/2006/relationships/tags" Target="../tags/tag1165.xml"/><Relationship Id="rId1" Type="http://schemas.openxmlformats.org/officeDocument/2006/relationships/tags" Target="../tags/tag1164.xml"/><Relationship Id="rId4"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1169.xml"/><Relationship Id="rId2" Type="http://schemas.openxmlformats.org/officeDocument/2006/relationships/tags" Target="../tags/tag1168.xml"/><Relationship Id="rId1" Type="http://schemas.openxmlformats.org/officeDocument/2006/relationships/tags" Target="../tags/tag1167.xml"/><Relationship Id="rId4"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3" Type="http://schemas.openxmlformats.org/officeDocument/2006/relationships/tags" Target="../tags/tag1172.xml"/><Relationship Id="rId2" Type="http://schemas.openxmlformats.org/officeDocument/2006/relationships/tags" Target="../tags/tag1171.xml"/><Relationship Id="rId1" Type="http://schemas.openxmlformats.org/officeDocument/2006/relationships/tags" Target="../tags/tag1170.xml"/><Relationship Id="rId4"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3" Type="http://schemas.openxmlformats.org/officeDocument/2006/relationships/tags" Target="../tags/tag1180.xml"/><Relationship Id="rId2" Type="http://schemas.openxmlformats.org/officeDocument/2006/relationships/tags" Target="../tags/tag1179.xml"/><Relationship Id="rId1" Type="http://schemas.openxmlformats.org/officeDocument/2006/relationships/tags" Target="../tags/tag1178.xml"/><Relationship Id="rId4"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3" Type="http://schemas.openxmlformats.org/officeDocument/2006/relationships/tags" Target="../tags/tag1183.xml"/><Relationship Id="rId2" Type="http://schemas.openxmlformats.org/officeDocument/2006/relationships/tags" Target="../tags/tag1182.xml"/><Relationship Id="rId1" Type="http://schemas.openxmlformats.org/officeDocument/2006/relationships/tags" Target="../tags/tag1181.xml"/><Relationship Id="rId4"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3" Type="http://schemas.openxmlformats.org/officeDocument/2006/relationships/tags" Target="../tags/tag1186.xml"/><Relationship Id="rId2" Type="http://schemas.openxmlformats.org/officeDocument/2006/relationships/tags" Target="../tags/tag1185.xml"/><Relationship Id="rId1" Type="http://schemas.openxmlformats.org/officeDocument/2006/relationships/tags" Target="../tags/tag1184.xml"/><Relationship Id="rId4"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3" Type="http://schemas.openxmlformats.org/officeDocument/2006/relationships/tags" Target="../tags/tag1189.xml"/><Relationship Id="rId2" Type="http://schemas.openxmlformats.org/officeDocument/2006/relationships/tags" Target="../tags/tag1188.xml"/><Relationship Id="rId1" Type="http://schemas.openxmlformats.org/officeDocument/2006/relationships/tags" Target="../tags/tag1187.xml"/><Relationship Id="rId4"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3" Type="http://schemas.openxmlformats.org/officeDocument/2006/relationships/tags" Target="../tags/tag1192.xml"/><Relationship Id="rId2" Type="http://schemas.openxmlformats.org/officeDocument/2006/relationships/tags" Target="../tags/tag1191.xml"/><Relationship Id="rId1" Type="http://schemas.openxmlformats.org/officeDocument/2006/relationships/tags" Target="../tags/tag1190.xml"/><Relationship Id="rId4"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3" Type="http://schemas.openxmlformats.org/officeDocument/2006/relationships/tags" Target="../tags/tag1195.xml"/><Relationship Id="rId2" Type="http://schemas.openxmlformats.org/officeDocument/2006/relationships/tags" Target="../tags/tag1194.xml"/><Relationship Id="rId1" Type="http://schemas.openxmlformats.org/officeDocument/2006/relationships/tags" Target="../tags/tag1193.xml"/><Relationship Id="rId4"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3" Type="http://schemas.openxmlformats.org/officeDocument/2006/relationships/tags" Target="../tags/tag1198.xml"/><Relationship Id="rId2" Type="http://schemas.openxmlformats.org/officeDocument/2006/relationships/tags" Target="../tags/tag1197.xml"/><Relationship Id="rId1" Type="http://schemas.openxmlformats.org/officeDocument/2006/relationships/tags" Target="../tags/tag1196.xml"/><Relationship Id="rId4" Type="http://schemas.openxmlformats.org/officeDocument/2006/relationships/slideMaster" Target="../slideMasters/slideMaster38.xml"/></Relationships>
</file>

<file path=ppt/slideLayouts/_rels/slideLayout421.xml.rels><?xml version="1.0" encoding="UTF-8" standalone="yes"?>
<Relationships xmlns="http://schemas.openxmlformats.org/package/2006/relationships"><Relationship Id="rId3" Type="http://schemas.openxmlformats.org/officeDocument/2006/relationships/tags" Target="../tags/tag1201.xml"/><Relationship Id="rId2" Type="http://schemas.openxmlformats.org/officeDocument/2006/relationships/tags" Target="../tags/tag1200.xml"/><Relationship Id="rId1" Type="http://schemas.openxmlformats.org/officeDocument/2006/relationships/tags" Target="../tags/tag1199.xml"/><Relationship Id="rId4" Type="http://schemas.openxmlformats.org/officeDocument/2006/relationships/slideMaster" Target="../slideMasters/slideMaster38.xml"/></Relationships>
</file>

<file path=ppt/slideLayouts/_rels/slideLayout422.xml.rels><?xml version="1.0" encoding="UTF-8" standalone="yes"?>
<Relationships xmlns="http://schemas.openxmlformats.org/package/2006/relationships"><Relationship Id="rId3" Type="http://schemas.openxmlformats.org/officeDocument/2006/relationships/tags" Target="../tags/tag1204.xml"/><Relationship Id="rId2" Type="http://schemas.openxmlformats.org/officeDocument/2006/relationships/tags" Target="../tags/tag1203.xml"/><Relationship Id="rId1" Type="http://schemas.openxmlformats.org/officeDocument/2006/relationships/tags" Target="../tags/tag1202.xml"/><Relationship Id="rId4" Type="http://schemas.openxmlformats.org/officeDocument/2006/relationships/slideMaster" Target="../slideMasters/slideMaster38.xml"/></Relationships>
</file>

<file path=ppt/slideLayouts/_rels/slideLayout423.xml.rels><?xml version="1.0" encoding="UTF-8" standalone="yes"?>
<Relationships xmlns="http://schemas.openxmlformats.org/package/2006/relationships"><Relationship Id="rId3" Type="http://schemas.openxmlformats.org/officeDocument/2006/relationships/tags" Target="../tags/tag1207.xml"/><Relationship Id="rId2" Type="http://schemas.openxmlformats.org/officeDocument/2006/relationships/tags" Target="../tags/tag1206.xml"/><Relationship Id="rId1" Type="http://schemas.openxmlformats.org/officeDocument/2006/relationships/tags" Target="../tags/tag1205.xml"/><Relationship Id="rId4" Type="http://schemas.openxmlformats.org/officeDocument/2006/relationships/slideMaster" Target="../slideMasters/slideMaster38.xml"/></Relationships>
</file>

<file path=ppt/slideLayouts/_rels/slideLayout424.xml.rels><?xml version="1.0" encoding="UTF-8" standalone="yes"?>
<Relationships xmlns="http://schemas.openxmlformats.org/package/2006/relationships"><Relationship Id="rId3" Type="http://schemas.openxmlformats.org/officeDocument/2006/relationships/tags" Target="../tags/tag1210.xml"/><Relationship Id="rId2" Type="http://schemas.openxmlformats.org/officeDocument/2006/relationships/tags" Target="../tags/tag1209.xml"/><Relationship Id="rId1" Type="http://schemas.openxmlformats.org/officeDocument/2006/relationships/tags" Target="../tags/tag1208.xml"/><Relationship Id="rId4" Type="http://schemas.openxmlformats.org/officeDocument/2006/relationships/slideMaster" Target="../slideMasters/slideMaster38.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1218.xml"/><Relationship Id="rId2" Type="http://schemas.openxmlformats.org/officeDocument/2006/relationships/tags" Target="../tags/tag1217.xml"/><Relationship Id="rId1" Type="http://schemas.openxmlformats.org/officeDocument/2006/relationships/tags" Target="../tags/tag1216.xml"/><Relationship Id="rId4"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1221.xml"/><Relationship Id="rId2" Type="http://schemas.openxmlformats.org/officeDocument/2006/relationships/tags" Target="../tags/tag1220.xml"/><Relationship Id="rId1" Type="http://schemas.openxmlformats.org/officeDocument/2006/relationships/tags" Target="../tags/tag1219.xml"/><Relationship Id="rId4"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1224.xml"/><Relationship Id="rId2" Type="http://schemas.openxmlformats.org/officeDocument/2006/relationships/tags" Target="../tags/tag1223.xml"/><Relationship Id="rId1" Type="http://schemas.openxmlformats.org/officeDocument/2006/relationships/tags" Target="../tags/tag1222.xml"/><Relationship Id="rId4"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1227.xml"/><Relationship Id="rId2" Type="http://schemas.openxmlformats.org/officeDocument/2006/relationships/tags" Target="../tags/tag1226.xml"/><Relationship Id="rId1" Type="http://schemas.openxmlformats.org/officeDocument/2006/relationships/tags" Target="../tags/tag1225.xml"/><Relationship Id="rId4"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1230.xml"/><Relationship Id="rId2" Type="http://schemas.openxmlformats.org/officeDocument/2006/relationships/tags" Target="../tags/tag1229.xml"/><Relationship Id="rId1" Type="http://schemas.openxmlformats.org/officeDocument/2006/relationships/tags" Target="../tags/tag1228.xml"/><Relationship Id="rId4"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1233.xml"/><Relationship Id="rId2" Type="http://schemas.openxmlformats.org/officeDocument/2006/relationships/tags" Target="../tags/tag1232.xml"/><Relationship Id="rId1" Type="http://schemas.openxmlformats.org/officeDocument/2006/relationships/tags" Target="../tags/tag1231.xml"/><Relationship Id="rId4"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1236.xml"/><Relationship Id="rId2" Type="http://schemas.openxmlformats.org/officeDocument/2006/relationships/tags" Target="../tags/tag1235.xml"/><Relationship Id="rId1" Type="http://schemas.openxmlformats.org/officeDocument/2006/relationships/tags" Target="../tags/tag1234.xml"/><Relationship Id="rId4" Type="http://schemas.openxmlformats.org/officeDocument/2006/relationships/slideMaster" Target="../slideMasters/slideMaster39.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1239.xml"/><Relationship Id="rId2" Type="http://schemas.openxmlformats.org/officeDocument/2006/relationships/tags" Target="../tags/tag1238.xml"/><Relationship Id="rId1" Type="http://schemas.openxmlformats.org/officeDocument/2006/relationships/tags" Target="../tags/tag1237.xml"/><Relationship Id="rId4" Type="http://schemas.openxmlformats.org/officeDocument/2006/relationships/slideMaster" Target="../slideMasters/slideMaster39.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1242.xml"/><Relationship Id="rId2" Type="http://schemas.openxmlformats.org/officeDocument/2006/relationships/tags" Target="../tags/tag1241.xml"/><Relationship Id="rId1" Type="http://schemas.openxmlformats.org/officeDocument/2006/relationships/tags" Target="../tags/tag1240.xml"/><Relationship Id="rId4" Type="http://schemas.openxmlformats.org/officeDocument/2006/relationships/slideMaster" Target="../slideMasters/slideMaster39.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1245.xml"/><Relationship Id="rId2" Type="http://schemas.openxmlformats.org/officeDocument/2006/relationships/tags" Target="../tags/tag1244.xml"/><Relationship Id="rId1" Type="http://schemas.openxmlformats.org/officeDocument/2006/relationships/tags" Target="../tags/tag1243.xml"/><Relationship Id="rId4" Type="http://schemas.openxmlformats.org/officeDocument/2006/relationships/slideMaster" Target="../slideMasters/slideMaster39.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1248.xml"/><Relationship Id="rId2" Type="http://schemas.openxmlformats.org/officeDocument/2006/relationships/tags" Target="../tags/tag1247.xml"/><Relationship Id="rId1" Type="http://schemas.openxmlformats.org/officeDocument/2006/relationships/tags" Target="../tags/tag1246.xml"/><Relationship Id="rId4"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4"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 Id="rId4"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4"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4"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4"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 Id="rId4"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4"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4"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 Id="rId4"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 Id="rId4"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4"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4"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4"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4"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4"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4"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 Id="rId4"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4"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4"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 Id="rId4"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4"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4"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330.xml"/><Relationship Id="rId2" Type="http://schemas.openxmlformats.org/officeDocument/2006/relationships/tags" Target="../tags/tag329.xml"/><Relationship Id="rId1" Type="http://schemas.openxmlformats.org/officeDocument/2006/relationships/tags" Target="../tags/tag328.xml"/><Relationship Id="rId4"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4"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4956942F-E41B-426A-B364-D00EB8E159A9}"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202A156-6385-4B70-A11D-37B7FD706542}" type="slidenum">
              <a:rPr lang="en-US"/>
              <a:pPr>
                <a:defRPr/>
              </a:pPr>
              <a:t>‹#›</a:t>
            </a:fld>
            <a:endParaRPr lang="en-US" dirty="0"/>
          </a:p>
        </p:txBody>
      </p:sp>
    </p:spTree>
    <p:extLst>
      <p:ext uri="{BB962C8B-B14F-4D97-AF65-F5344CB8AC3E}">
        <p14:creationId xmlns:p14="http://schemas.microsoft.com/office/powerpoint/2010/main" val="37712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0728FDC-1F0D-45EA-A195-BC94DBCD30A7}"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2E8A1CA-D994-4119-9334-2343FDEC2AAB}" type="slidenum">
              <a:rPr lang="en-US"/>
              <a:pPr>
                <a:defRPr/>
              </a:pPr>
              <a:t>‹#›</a:t>
            </a:fld>
            <a:endParaRPr lang="en-US" dirty="0"/>
          </a:p>
        </p:txBody>
      </p:sp>
    </p:spTree>
    <p:extLst>
      <p:ext uri="{BB962C8B-B14F-4D97-AF65-F5344CB8AC3E}">
        <p14:creationId xmlns:p14="http://schemas.microsoft.com/office/powerpoint/2010/main" val="21079350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4810E45-6A46-414E-8BAB-05842C748C21}" type="slidenum">
              <a:rPr lang="en-US"/>
              <a:pPr>
                <a:defRPr/>
              </a:pPr>
              <a:t>‹#›</a:t>
            </a:fld>
            <a:endParaRPr lang="en-US" dirty="0"/>
          </a:p>
        </p:txBody>
      </p:sp>
    </p:spTree>
    <p:extLst>
      <p:ext uri="{BB962C8B-B14F-4D97-AF65-F5344CB8AC3E}">
        <p14:creationId xmlns:p14="http://schemas.microsoft.com/office/powerpoint/2010/main" val="37798313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AD4ED69D-7D20-4612-A194-82EE179F1916}" type="slidenum">
              <a:rPr lang="en-US"/>
              <a:pPr>
                <a:defRPr/>
              </a:pPr>
              <a:t>‹#›</a:t>
            </a:fld>
            <a:endParaRPr lang="en-US" dirty="0"/>
          </a:p>
        </p:txBody>
      </p:sp>
    </p:spTree>
    <p:extLst>
      <p:ext uri="{BB962C8B-B14F-4D97-AF65-F5344CB8AC3E}">
        <p14:creationId xmlns:p14="http://schemas.microsoft.com/office/powerpoint/2010/main" val="40631884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AE68449-A7DB-4687-B10A-ED1739631F89}" type="slidenum">
              <a:rPr lang="en-US"/>
              <a:pPr>
                <a:defRPr/>
              </a:pPr>
              <a:t>‹#›</a:t>
            </a:fld>
            <a:endParaRPr lang="en-US" dirty="0"/>
          </a:p>
        </p:txBody>
      </p:sp>
    </p:spTree>
    <p:extLst>
      <p:ext uri="{BB962C8B-B14F-4D97-AF65-F5344CB8AC3E}">
        <p14:creationId xmlns:p14="http://schemas.microsoft.com/office/powerpoint/2010/main" val="2762591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BA26D09-FB0F-4909-9624-546F130BC8EF}" type="slidenum">
              <a:rPr lang="en-US"/>
              <a:pPr>
                <a:defRPr/>
              </a:pPr>
              <a:t>‹#›</a:t>
            </a:fld>
            <a:endParaRPr lang="en-US" dirty="0"/>
          </a:p>
        </p:txBody>
      </p:sp>
    </p:spTree>
    <p:extLst>
      <p:ext uri="{BB962C8B-B14F-4D97-AF65-F5344CB8AC3E}">
        <p14:creationId xmlns:p14="http://schemas.microsoft.com/office/powerpoint/2010/main" val="24925755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2D20E70-314A-45BA-9A05-9F899E76ECEB}" type="slidenum">
              <a:rPr lang="en-US"/>
              <a:pPr>
                <a:defRPr/>
              </a:pPr>
              <a:t>‹#›</a:t>
            </a:fld>
            <a:endParaRPr lang="en-US" dirty="0"/>
          </a:p>
        </p:txBody>
      </p:sp>
    </p:spTree>
    <p:extLst>
      <p:ext uri="{BB962C8B-B14F-4D97-AF65-F5344CB8AC3E}">
        <p14:creationId xmlns:p14="http://schemas.microsoft.com/office/powerpoint/2010/main" val="21042461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905335E-B281-47FE-8A10-6494D64D39EB}" type="slidenum">
              <a:rPr lang="en-US"/>
              <a:pPr>
                <a:defRPr/>
              </a:pPr>
              <a:t>‹#›</a:t>
            </a:fld>
            <a:endParaRPr lang="en-US" dirty="0"/>
          </a:p>
        </p:txBody>
      </p:sp>
    </p:spTree>
    <p:extLst>
      <p:ext uri="{BB962C8B-B14F-4D97-AF65-F5344CB8AC3E}">
        <p14:creationId xmlns:p14="http://schemas.microsoft.com/office/powerpoint/2010/main" val="18763633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5528F13-DF64-438A-88B5-51A830836ABA}" type="slidenum">
              <a:rPr lang="en-US"/>
              <a:pPr>
                <a:defRPr/>
              </a:pPr>
              <a:t>‹#›</a:t>
            </a:fld>
            <a:endParaRPr lang="en-US" dirty="0"/>
          </a:p>
        </p:txBody>
      </p:sp>
    </p:spTree>
    <p:extLst>
      <p:ext uri="{BB962C8B-B14F-4D97-AF65-F5344CB8AC3E}">
        <p14:creationId xmlns:p14="http://schemas.microsoft.com/office/powerpoint/2010/main" val="32668366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F4EF115-8A75-47B4-B185-7B2E7C832E6C}" type="slidenum">
              <a:rPr lang="en-US"/>
              <a:pPr>
                <a:defRPr/>
              </a:pPr>
              <a:t>‹#›</a:t>
            </a:fld>
            <a:endParaRPr lang="en-US" dirty="0"/>
          </a:p>
        </p:txBody>
      </p:sp>
    </p:spTree>
    <p:extLst>
      <p:ext uri="{BB962C8B-B14F-4D97-AF65-F5344CB8AC3E}">
        <p14:creationId xmlns:p14="http://schemas.microsoft.com/office/powerpoint/2010/main" val="9708187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F495BA57-F2E9-4176-99AF-70BB60B9CE5F}" type="slidenum">
              <a:rPr lang="en-US"/>
              <a:pPr>
                <a:defRPr/>
              </a:pPr>
              <a:t>‹#›</a:t>
            </a:fld>
            <a:endParaRPr lang="en-US" dirty="0"/>
          </a:p>
        </p:txBody>
      </p:sp>
    </p:spTree>
    <p:extLst>
      <p:ext uri="{BB962C8B-B14F-4D97-AF65-F5344CB8AC3E}">
        <p14:creationId xmlns:p14="http://schemas.microsoft.com/office/powerpoint/2010/main" val="27842131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2B12555-EADA-4E88-B10D-09B8B27834FF}" type="slidenum">
              <a:rPr lang="en-US"/>
              <a:pPr>
                <a:defRPr/>
              </a:pPr>
              <a:t>‹#›</a:t>
            </a:fld>
            <a:endParaRPr lang="en-US" dirty="0"/>
          </a:p>
        </p:txBody>
      </p:sp>
    </p:spTree>
    <p:extLst>
      <p:ext uri="{BB962C8B-B14F-4D97-AF65-F5344CB8AC3E}">
        <p14:creationId xmlns:p14="http://schemas.microsoft.com/office/powerpoint/2010/main" val="210434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5887B3D-14A7-4BF0-AAB5-2E4D2AC36D2E}"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A431D33-AB71-43DD-B0F6-556A9F2512F6}" type="slidenum">
              <a:rPr lang="en-US"/>
              <a:pPr>
                <a:defRPr/>
              </a:pPr>
              <a:t>‹#›</a:t>
            </a:fld>
            <a:endParaRPr lang="en-US" dirty="0"/>
          </a:p>
        </p:txBody>
      </p:sp>
    </p:spTree>
    <p:extLst>
      <p:ext uri="{BB962C8B-B14F-4D97-AF65-F5344CB8AC3E}">
        <p14:creationId xmlns:p14="http://schemas.microsoft.com/office/powerpoint/2010/main" val="19459969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D8906A4-8762-44BC-ADF1-6606C8A08B9F}" type="slidenum">
              <a:rPr lang="en-US"/>
              <a:pPr>
                <a:defRPr/>
              </a:pPr>
              <a:t>‹#›</a:t>
            </a:fld>
            <a:endParaRPr lang="en-US" dirty="0"/>
          </a:p>
        </p:txBody>
      </p:sp>
    </p:spTree>
    <p:extLst>
      <p:ext uri="{BB962C8B-B14F-4D97-AF65-F5344CB8AC3E}">
        <p14:creationId xmlns:p14="http://schemas.microsoft.com/office/powerpoint/2010/main" val="2677937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89A8ADD1-10BD-4153-B0F9-FC9CC587C53F}" type="slidenum">
              <a:rPr lang="en-US"/>
              <a:pPr>
                <a:defRPr/>
              </a:pPr>
              <a:t>‹#›</a:t>
            </a:fld>
            <a:endParaRPr lang="en-US" dirty="0"/>
          </a:p>
        </p:txBody>
      </p:sp>
    </p:spTree>
    <p:extLst>
      <p:ext uri="{BB962C8B-B14F-4D97-AF65-F5344CB8AC3E}">
        <p14:creationId xmlns:p14="http://schemas.microsoft.com/office/powerpoint/2010/main" val="23157201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D9DE66B-EE21-4F0C-A090-02CE9AA4BC86}" type="slidenum">
              <a:rPr lang="en-US"/>
              <a:pPr>
                <a:defRPr/>
              </a:pPr>
              <a:t>‹#›</a:t>
            </a:fld>
            <a:endParaRPr lang="en-US" dirty="0"/>
          </a:p>
        </p:txBody>
      </p:sp>
    </p:spTree>
    <p:extLst>
      <p:ext uri="{BB962C8B-B14F-4D97-AF65-F5344CB8AC3E}">
        <p14:creationId xmlns:p14="http://schemas.microsoft.com/office/powerpoint/2010/main" val="3046501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380E8B0-C7D0-4081-9855-26C534195CC9}" type="slidenum">
              <a:rPr lang="en-US"/>
              <a:pPr>
                <a:defRPr/>
              </a:pPr>
              <a:t>‹#›</a:t>
            </a:fld>
            <a:endParaRPr lang="en-US" dirty="0"/>
          </a:p>
        </p:txBody>
      </p:sp>
    </p:spTree>
    <p:extLst>
      <p:ext uri="{BB962C8B-B14F-4D97-AF65-F5344CB8AC3E}">
        <p14:creationId xmlns:p14="http://schemas.microsoft.com/office/powerpoint/2010/main" val="10074136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634CBF4-1AF0-4F08-B707-8BAEAA97232C}" type="slidenum">
              <a:rPr lang="en-US"/>
              <a:pPr>
                <a:defRPr/>
              </a:pPr>
              <a:t>‹#›</a:t>
            </a:fld>
            <a:endParaRPr lang="en-US" dirty="0"/>
          </a:p>
        </p:txBody>
      </p:sp>
    </p:spTree>
    <p:extLst>
      <p:ext uri="{BB962C8B-B14F-4D97-AF65-F5344CB8AC3E}">
        <p14:creationId xmlns:p14="http://schemas.microsoft.com/office/powerpoint/2010/main" val="2619052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75000"/>
                  </a:schemeClr>
                </a:solidFill>
              </a:defRPr>
            </a:lvl1pPr>
          </a:lstStyle>
          <a:p>
            <a:pPr>
              <a:defRPr/>
            </a:pPr>
            <a:fld id="{625118D7-FBA1-493B-9421-3A3F596335FE}"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402166425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75000"/>
                  </a:schemeClr>
                </a:solidFill>
              </a:defRPr>
            </a:lvl1pPr>
          </a:lstStyle>
          <a:p>
            <a:pPr>
              <a:defRPr/>
            </a:pPr>
            <a:fld id="{625118D7-FBA1-493B-9421-3A3F596335FE}"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402166425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75000"/>
                  </a:schemeClr>
                </a:solidFill>
              </a:defRPr>
            </a:lvl1pPr>
          </a:lstStyle>
          <a:p>
            <a:pPr>
              <a:defRPr/>
            </a:pPr>
            <a:fld id="{625118D7-FBA1-493B-9421-3A3F596335FE}"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402166425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75000"/>
                  </a:schemeClr>
                </a:solidFill>
              </a:defRPr>
            </a:lvl1pPr>
          </a:lstStyle>
          <a:p>
            <a:pPr>
              <a:defRPr/>
            </a:pPr>
            <a:fld id="{625118D7-FBA1-493B-9421-3A3F596335FE}"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402166425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81C98D2-02F4-4953-A44C-F2DA17891B18}"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F8C74E1-72FC-49E7-8784-4732B553E6DE}" type="slidenum">
              <a:rPr lang="en-US"/>
              <a:pPr>
                <a:defRPr/>
              </a:pPr>
              <a:t>‹#›</a:t>
            </a:fld>
            <a:endParaRPr lang="en-US" dirty="0"/>
          </a:p>
        </p:txBody>
      </p:sp>
    </p:spTree>
    <p:extLst>
      <p:ext uri="{BB962C8B-B14F-4D97-AF65-F5344CB8AC3E}">
        <p14:creationId xmlns:p14="http://schemas.microsoft.com/office/powerpoint/2010/main" val="2472327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0B1DF597-A23F-481D-AB1A-251C9BF8C3F7}" type="slidenum">
              <a:rPr lang="en-US"/>
              <a:pPr>
                <a:defRPr/>
              </a:pPr>
              <a:t>‹#›</a:t>
            </a:fld>
            <a:endParaRPr lang="en-US" dirty="0"/>
          </a:p>
        </p:txBody>
      </p:sp>
    </p:spTree>
    <p:extLst>
      <p:ext uri="{BB962C8B-B14F-4D97-AF65-F5344CB8AC3E}">
        <p14:creationId xmlns:p14="http://schemas.microsoft.com/office/powerpoint/2010/main" val="112267899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82DD103-2D2E-4973-97A7-A8C5C48EFE19}"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EA83F02-B3CE-41D7-8300-E964959B72C1}" type="slidenum">
              <a:rPr lang="en-US"/>
              <a:pPr>
                <a:defRPr/>
              </a:pPr>
              <a:t>‹#›</a:t>
            </a:fld>
            <a:endParaRPr lang="en-US" dirty="0"/>
          </a:p>
        </p:txBody>
      </p:sp>
    </p:spTree>
    <p:extLst>
      <p:ext uri="{BB962C8B-B14F-4D97-AF65-F5344CB8AC3E}">
        <p14:creationId xmlns:p14="http://schemas.microsoft.com/office/powerpoint/2010/main" val="7264124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CE4088ED-537E-4C0F-AE84-0CD6C621919E}"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E73C767-1099-4627-A269-EBA10D2D39F6}" type="slidenum">
              <a:rPr lang="en-US"/>
              <a:pPr>
                <a:defRPr/>
              </a:pPr>
              <a:t>‹#›</a:t>
            </a:fld>
            <a:endParaRPr lang="en-US" dirty="0"/>
          </a:p>
        </p:txBody>
      </p:sp>
    </p:spTree>
    <p:extLst>
      <p:ext uri="{BB962C8B-B14F-4D97-AF65-F5344CB8AC3E}">
        <p14:creationId xmlns:p14="http://schemas.microsoft.com/office/powerpoint/2010/main" val="8484383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0AF149F8-ECE6-4230-85FF-34AFD20657A9}"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7412784-69A9-4E68-8B78-ADE0D7467B6F}" type="slidenum">
              <a:rPr lang="en-US"/>
              <a:pPr>
                <a:defRPr/>
              </a:pPr>
              <a:t>‹#›</a:t>
            </a:fld>
            <a:endParaRPr lang="en-US" dirty="0"/>
          </a:p>
        </p:txBody>
      </p:sp>
    </p:spTree>
    <p:extLst>
      <p:ext uri="{BB962C8B-B14F-4D97-AF65-F5344CB8AC3E}">
        <p14:creationId xmlns:p14="http://schemas.microsoft.com/office/powerpoint/2010/main" val="26429057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6868DD82-5594-41F3-A1A9-B55064868AC6}"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E83E526-D739-4181-BAA8-EB2CAF2A6677}" type="slidenum">
              <a:rPr lang="en-US"/>
              <a:pPr>
                <a:defRPr/>
              </a:pPr>
              <a:t>‹#›</a:t>
            </a:fld>
            <a:endParaRPr lang="en-US" dirty="0"/>
          </a:p>
        </p:txBody>
      </p:sp>
    </p:spTree>
    <p:extLst>
      <p:ext uri="{BB962C8B-B14F-4D97-AF65-F5344CB8AC3E}">
        <p14:creationId xmlns:p14="http://schemas.microsoft.com/office/powerpoint/2010/main" val="72886280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F79D885F-8592-48C6-83C5-7960166EA622}"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35BBB1B1-142F-4A2F-9DD3-3EEC7DDFB28A}" type="slidenum">
              <a:rPr lang="en-US"/>
              <a:pPr>
                <a:defRPr/>
              </a:pPr>
              <a:t>‹#›</a:t>
            </a:fld>
            <a:endParaRPr lang="en-US" dirty="0"/>
          </a:p>
        </p:txBody>
      </p:sp>
    </p:spTree>
    <p:extLst>
      <p:ext uri="{BB962C8B-B14F-4D97-AF65-F5344CB8AC3E}">
        <p14:creationId xmlns:p14="http://schemas.microsoft.com/office/powerpoint/2010/main" val="5498933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E614E14F-64D5-4519-858C-D5967116BCC2}"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D22A7C84-6008-44E8-8C02-D579CDBEE94D}" type="slidenum">
              <a:rPr lang="en-US"/>
              <a:pPr>
                <a:defRPr/>
              </a:pPr>
              <a:t>‹#›</a:t>
            </a:fld>
            <a:endParaRPr lang="en-US" dirty="0"/>
          </a:p>
        </p:txBody>
      </p:sp>
    </p:spTree>
    <p:extLst>
      <p:ext uri="{BB962C8B-B14F-4D97-AF65-F5344CB8AC3E}">
        <p14:creationId xmlns:p14="http://schemas.microsoft.com/office/powerpoint/2010/main" val="1248496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CAB4725B-7285-4A04-A27E-D876B1940976}"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C692607-E816-414C-9D6D-4B0B8C34B7E9}" type="slidenum">
              <a:rPr lang="en-US"/>
              <a:pPr>
                <a:defRPr/>
              </a:pPr>
              <a:t>‹#›</a:t>
            </a:fld>
            <a:endParaRPr lang="en-US" dirty="0"/>
          </a:p>
        </p:txBody>
      </p:sp>
    </p:spTree>
    <p:extLst>
      <p:ext uri="{BB962C8B-B14F-4D97-AF65-F5344CB8AC3E}">
        <p14:creationId xmlns:p14="http://schemas.microsoft.com/office/powerpoint/2010/main" val="2758843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1D6C69DC-8681-495F-8657-B56E4BAD799A}"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BBA5C85-45F0-4463-81F4-42E481DA7E26}" type="slidenum">
              <a:rPr lang="en-US"/>
              <a:pPr>
                <a:defRPr/>
              </a:pPr>
              <a:t>‹#›</a:t>
            </a:fld>
            <a:endParaRPr lang="en-US" dirty="0"/>
          </a:p>
        </p:txBody>
      </p:sp>
    </p:spTree>
    <p:extLst>
      <p:ext uri="{BB962C8B-B14F-4D97-AF65-F5344CB8AC3E}">
        <p14:creationId xmlns:p14="http://schemas.microsoft.com/office/powerpoint/2010/main" val="20274640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D2E07FD-4104-463A-B54A-023F23248A32}"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E38A5D3-8792-4EED-A672-8945CAA444CA}" type="slidenum">
              <a:rPr lang="en-US"/>
              <a:pPr>
                <a:defRPr/>
              </a:pPr>
              <a:t>‹#›</a:t>
            </a:fld>
            <a:endParaRPr lang="en-US" dirty="0"/>
          </a:p>
        </p:txBody>
      </p:sp>
    </p:spTree>
    <p:extLst>
      <p:ext uri="{BB962C8B-B14F-4D97-AF65-F5344CB8AC3E}">
        <p14:creationId xmlns:p14="http://schemas.microsoft.com/office/powerpoint/2010/main" val="34248081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4645A91E-CD8A-48A3-9B0E-9CCE453487E9}"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88D1EAA-DB15-4951-9306-256E3A406E24}" type="slidenum">
              <a:rPr lang="en-US"/>
              <a:pPr>
                <a:defRPr/>
              </a:pPr>
              <a:t>‹#›</a:t>
            </a:fld>
            <a:endParaRPr lang="en-US" dirty="0"/>
          </a:p>
        </p:txBody>
      </p:sp>
    </p:spTree>
    <p:extLst>
      <p:ext uri="{BB962C8B-B14F-4D97-AF65-F5344CB8AC3E}">
        <p14:creationId xmlns:p14="http://schemas.microsoft.com/office/powerpoint/2010/main" val="2981303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6F9CD7F-2F72-4552-94BA-F600791427D5}" type="slidenum">
              <a:rPr lang="en-US"/>
              <a:pPr>
                <a:defRPr/>
              </a:pPr>
              <a:t>‹#›</a:t>
            </a:fld>
            <a:endParaRPr lang="en-US" dirty="0"/>
          </a:p>
        </p:txBody>
      </p:sp>
    </p:spTree>
    <p:extLst>
      <p:ext uri="{BB962C8B-B14F-4D97-AF65-F5344CB8AC3E}">
        <p14:creationId xmlns:p14="http://schemas.microsoft.com/office/powerpoint/2010/main" val="17280452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72AFA26-C7C8-4D78-A46F-CD2B1C0CFA75}"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E6A4CB7-1952-478A-A8AF-94B1930C5E75}" type="slidenum">
              <a:rPr lang="en-US"/>
              <a:pPr>
                <a:defRPr/>
              </a:pPr>
              <a:t>‹#›</a:t>
            </a:fld>
            <a:endParaRPr lang="en-US" dirty="0"/>
          </a:p>
        </p:txBody>
      </p:sp>
    </p:spTree>
    <p:extLst>
      <p:ext uri="{BB962C8B-B14F-4D97-AF65-F5344CB8AC3E}">
        <p14:creationId xmlns:p14="http://schemas.microsoft.com/office/powerpoint/2010/main" val="21652575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36EAFCC-5ED0-44F2-86AD-7DE89AA8D098}"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E17C952-2DCC-4B63-AF55-83D0EDE6E363}" type="slidenum">
              <a:rPr lang="en-US"/>
              <a:pPr>
                <a:defRPr/>
              </a:pPr>
              <a:t>‹#›</a:t>
            </a:fld>
            <a:endParaRPr lang="en-US" dirty="0"/>
          </a:p>
        </p:txBody>
      </p:sp>
    </p:spTree>
    <p:extLst>
      <p:ext uri="{BB962C8B-B14F-4D97-AF65-F5344CB8AC3E}">
        <p14:creationId xmlns:p14="http://schemas.microsoft.com/office/powerpoint/2010/main" val="26992144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4D9A18A-5115-4E93-A3D1-3ED245BFB15D}"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C903987-85F7-4FAA-8D18-F8BC95D24E70}" type="slidenum">
              <a:rPr lang="en-US"/>
              <a:pPr>
                <a:defRPr/>
              </a:pPr>
              <a:t>‹#›</a:t>
            </a:fld>
            <a:endParaRPr lang="en-US" dirty="0"/>
          </a:p>
        </p:txBody>
      </p:sp>
    </p:spTree>
    <p:extLst>
      <p:ext uri="{BB962C8B-B14F-4D97-AF65-F5344CB8AC3E}">
        <p14:creationId xmlns:p14="http://schemas.microsoft.com/office/powerpoint/2010/main" val="340157993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F6F0BE7-4711-4B4D-AE55-547A4CA1F7E3}"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F678C45D-530F-4906-BD68-C23B4A98E729}" type="slidenum">
              <a:rPr lang="en-US"/>
              <a:pPr>
                <a:defRPr/>
              </a:pPr>
              <a:t>‹#›</a:t>
            </a:fld>
            <a:endParaRPr lang="en-US" dirty="0"/>
          </a:p>
        </p:txBody>
      </p:sp>
    </p:spTree>
    <p:extLst>
      <p:ext uri="{BB962C8B-B14F-4D97-AF65-F5344CB8AC3E}">
        <p14:creationId xmlns:p14="http://schemas.microsoft.com/office/powerpoint/2010/main" val="30016096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98CA0AFE-261C-47B6-92DD-7461D92580F3}"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A51475AA-22FC-4880-98BE-C34A4DB52031}" type="slidenum">
              <a:rPr lang="en-US"/>
              <a:pPr>
                <a:defRPr/>
              </a:pPr>
              <a:t>‹#›</a:t>
            </a:fld>
            <a:endParaRPr lang="en-US" dirty="0"/>
          </a:p>
        </p:txBody>
      </p:sp>
    </p:spTree>
    <p:extLst>
      <p:ext uri="{BB962C8B-B14F-4D97-AF65-F5344CB8AC3E}">
        <p14:creationId xmlns:p14="http://schemas.microsoft.com/office/powerpoint/2010/main" val="30789779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EB3DB74E-E8BE-4255-95F6-D1BA639F14E1}"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F38CAD97-A40F-4FAB-ABB0-915BA34B4384}" type="slidenum">
              <a:rPr lang="en-US"/>
              <a:pPr>
                <a:defRPr/>
              </a:pPr>
              <a:t>‹#›</a:t>
            </a:fld>
            <a:endParaRPr lang="en-US" dirty="0"/>
          </a:p>
        </p:txBody>
      </p:sp>
    </p:spTree>
    <p:extLst>
      <p:ext uri="{BB962C8B-B14F-4D97-AF65-F5344CB8AC3E}">
        <p14:creationId xmlns:p14="http://schemas.microsoft.com/office/powerpoint/2010/main" val="312828080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63D1552F-B915-4A92-B9EE-018D63B3B97E}"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DE570390-B53D-4B3F-89BD-2757B748AF2C}" type="slidenum">
              <a:rPr lang="en-US"/>
              <a:pPr>
                <a:defRPr/>
              </a:pPr>
              <a:t>‹#›</a:t>
            </a:fld>
            <a:endParaRPr lang="en-US" dirty="0"/>
          </a:p>
        </p:txBody>
      </p:sp>
    </p:spTree>
    <p:extLst>
      <p:ext uri="{BB962C8B-B14F-4D97-AF65-F5344CB8AC3E}">
        <p14:creationId xmlns:p14="http://schemas.microsoft.com/office/powerpoint/2010/main" val="8375661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93BB1C28-BC40-4F93-807A-BD8601A9E04E}"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9256529-FB9D-4888-9393-E7CA5D63B954}" type="slidenum">
              <a:rPr lang="en-US"/>
              <a:pPr>
                <a:defRPr/>
              </a:pPr>
              <a:t>‹#›</a:t>
            </a:fld>
            <a:endParaRPr lang="en-US" dirty="0"/>
          </a:p>
        </p:txBody>
      </p:sp>
    </p:spTree>
    <p:extLst>
      <p:ext uri="{BB962C8B-B14F-4D97-AF65-F5344CB8AC3E}">
        <p14:creationId xmlns:p14="http://schemas.microsoft.com/office/powerpoint/2010/main" val="3086529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7F3BCA14-44A6-4682-B3E4-93E6A1B75A0C}"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20D94B2-BB1A-4C83-BB94-7825B436DD0F}" type="slidenum">
              <a:rPr lang="en-US"/>
              <a:pPr>
                <a:defRPr/>
              </a:pPr>
              <a:t>‹#›</a:t>
            </a:fld>
            <a:endParaRPr lang="en-US" dirty="0"/>
          </a:p>
        </p:txBody>
      </p:sp>
    </p:spTree>
    <p:extLst>
      <p:ext uri="{BB962C8B-B14F-4D97-AF65-F5344CB8AC3E}">
        <p14:creationId xmlns:p14="http://schemas.microsoft.com/office/powerpoint/2010/main" val="41632801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F7F69E58-ECCA-4B29-813D-63802E13C3EB}"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932F3E7-48E6-4C6A-ADBE-7B576816F572}" type="slidenum">
              <a:rPr lang="en-US"/>
              <a:pPr>
                <a:defRPr/>
              </a:pPr>
              <a:t>‹#›</a:t>
            </a:fld>
            <a:endParaRPr lang="en-US" dirty="0"/>
          </a:p>
        </p:txBody>
      </p:sp>
    </p:spTree>
    <p:extLst>
      <p:ext uri="{BB962C8B-B14F-4D97-AF65-F5344CB8AC3E}">
        <p14:creationId xmlns:p14="http://schemas.microsoft.com/office/powerpoint/2010/main" val="2258755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40809B5-CF4F-4D4A-9D3B-3CBA97ACE1B5}" type="slidenum">
              <a:rPr lang="en-US"/>
              <a:pPr>
                <a:defRPr/>
              </a:pPr>
              <a:t>‹#›</a:t>
            </a:fld>
            <a:endParaRPr lang="en-US" dirty="0"/>
          </a:p>
        </p:txBody>
      </p:sp>
    </p:spTree>
    <p:extLst>
      <p:ext uri="{BB962C8B-B14F-4D97-AF65-F5344CB8AC3E}">
        <p14:creationId xmlns:p14="http://schemas.microsoft.com/office/powerpoint/2010/main" val="17127352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3BFF1D46-C7D4-4572-BB80-20565F7DD4D9}"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580F011-F106-4C25-93EF-53932F303316}" type="slidenum">
              <a:rPr lang="en-US"/>
              <a:pPr>
                <a:defRPr/>
              </a:pPr>
              <a:t>‹#›</a:t>
            </a:fld>
            <a:endParaRPr lang="en-US" dirty="0"/>
          </a:p>
        </p:txBody>
      </p:sp>
    </p:spTree>
    <p:extLst>
      <p:ext uri="{BB962C8B-B14F-4D97-AF65-F5344CB8AC3E}">
        <p14:creationId xmlns:p14="http://schemas.microsoft.com/office/powerpoint/2010/main" val="31478467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DC45774-0602-4CBA-BF62-4884D47AC078}"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E195398-BCC2-4DCB-834F-5AAA3160141C}" type="slidenum">
              <a:rPr lang="en-US"/>
              <a:pPr>
                <a:defRPr/>
              </a:pPr>
              <a:t>‹#›</a:t>
            </a:fld>
            <a:endParaRPr lang="en-US" dirty="0"/>
          </a:p>
        </p:txBody>
      </p:sp>
    </p:spTree>
    <p:extLst>
      <p:ext uri="{BB962C8B-B14F-4D97-AF65-F5344CB8AC3E}">
        <p14:creationId xmlns:p14="http://schemas.microsoft.com/office/powerpoint/2010/main" val="25123010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37328174-979A-4018-9242-81B8F6714492}"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90AA5F8-FB01-4B64-9E91-38DF302DE4F0}" type="slidenum">
              <a:rPr lang="en-US"/>
              <a:pPr>
                <a:defRPr/>
              </a:pPr>
              <a:t>‹#›</a:t>
            </a:fld>
            <a:endParaRPr lang="en-US" dirty="0"/>
          </a:p>
        </p:txBody>
      </p:sp>
    </p:spTree>
    <p:extLst>
      <p:ext uri="{BB962C8B-B14F-4D97-AF65-F5344CB8AC3E}">
        <p14:creationId xmlns:p14="http://schemas.microsoft.com/office/powerpoint/2010/main" val="27965479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FB0C5AB1-E9F2-4353-8E64-FBD29A969B4E}"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01D0367-6FA7-4457-B127-DBF1D46B8510}" type="slidenum">
              <a:rPr lang="en-US"/>
              <a:pPr>
                <a:defRPr/>
              </a:pPr>
              <a:t>‹#›</a:t>
            </a:fld>
            <a:endParaRPr lang="en-US" dirty="0"/>
          </a:p>
        </p:txBody>
      </p:sp>
    </p:spTree>
    <p:extLst>
      <p:ext uri="{BB962C8B-B14F-4D97-AF65-F5344CB8AC3E}">
        <p14:creationId xmlns:p14="http://schemas.microsoft.com/office/powerpoint/2010/main" val="14424240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1B5A897C-6ACA-4ECF-937F-508E7D64DEC8}"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76D5EB3-800A-4B29-AF46-43A4823C8400}" type="slidenum">
              <a:rPr lang="en-US"/>
              <a:pPr>
                <a:defRPr/>
              </a:pPr>
              <a:t>‹#›</a:t>
            </a:fld>
            <a:endParaRPr lang="en-US" dirty="0"/>
          </a:p>
        </p:txBody>
      </p:sp>
    </p:spTree>
    <p:extLst>
      <p:ext uri="{BB962C8B-B14F-4D97-AF65-F5344CB8AC3E}">
        <p14:creationId xmlns:p14="http://schemas.microsoft.com/office/powerpoint/2010/main" val="40171212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3E32A0B4-D4F2-4CAB-9ECA-8830520B8A95}"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F24FD306-3916-4490-ABF3-7E5E0F950D1D}" type="slidenum">
              <a:rPr lang="en-US"/>
              <a:pPr>
                <a:defRPr/>
              </a:pPr>
              <a:t>‹#›</a:t>
            </a:fld>
            <a:endParaRPr lang="en-US" dirty="0"/>
          </a:p>
        </p:txBody>
      </p:sp>
    </p:spTree>
    <p:extLst>
      <p:ext uri="{BB962C8B-B14F-4D97-AF65-F5344CB8AC3E}">
        <p14:creationId xmlns:p14="http://schemas.microsoft.com/office/powerpoint/2010/main" val="13866136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ADF9EF07-F4A0-4796-B38A-8B1F325D5201}"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29CFEA70-1684-4291-B55D-EE5AE0ADA4FA}" type="slidenum">
              <a:rPr lang="en-US"/>
              <a:pPr>
                <a:defRPr/>
              </a:pPr>
              <a:t>‹#›</a:t>
            </a:fld>
            <a:endParaRPr lang="en-US" dirty="0"/>
          </a:p>
        </p:txBody>
      </p:sp>
    </p:spTree>
    <p:extLst>
      <p:ext uri="{BB962C8B-B14F-4D97-AF65-F5344CB8AC3E}">
        <p14:creationId xmlns:p14="http://schemas.microsoft.com/office/powerpoint/2010/main" val="254368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3C3C97F5-506A-4888-9738-6F96123A9503}"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6F1BA746-3F2B-402D-A385-4D79542FF96A}" type="slidenum">
              <a:rPr lang="en-US"/>
              <a:pPr>
                <a:defRPr/>
              </a:pPr>
              <a:t>‹#›</a:t>
            </a:fld>
            <a:endParaRPr lang="en-US" dirty="0"/>
          </a:p>
        </p:txBody>
      </p:sp>
    </p:spTree>
    <p:extLst>
      <p:ext uri="{BB962C8B-B14F-4D97-AF65-F5344CB8AC3E}">
        <p14:creationId xmlns:p14="http://schemas.microsoft.com/office/powerpoint/2010/main" val="9366808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7DA2A7B-761C-4EAC-B4D5-655E7859FDF6}"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6B4AEF4B-4FF2-4410-B0EE-72F26888B78C}" type="slidenum">
              <a:rPr lang="en-US"/>
              <a:pPr>
                <a:defRPr/>
              </a:pPr>
              <a:t>‹#›</a:t>
            </a:fld>
            <a:endParaRPr lang="en-US" dirty="0"/>
          </a:p>
        </p:txBody>
      </p:sp>
    </p:spTree>
    <p:extLst>
      <p:ext uri="{BB962C8B-B14F-4D97-AF65-F5344CB8AC3E}">
        <p14:creationId xmlns:p14="http://schemas.microsoft.com/office/powerpoint/2010/main" val="35504913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12AAA82-17A6-47BE-B7AD-DD34E908FEEF}"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63D3226-AB74-46D1-B293-9D64DDB96F41}" type="slidenum">
              <a:rPr lang="en-US"/>
              <a:pPr>
                <a:defRPr/>
              </a:pPr>
              <a:t>‹#›</a:t>
            </a:fld>
            <a:endParaRPr lang="en-US" dirty="0"/>
          </a:p>
        </p:txBody>
      </p:sp>
    </p:spTree>
    <p:extLst>
      <p:ext uri="{BB962C8B-B14F-4D97-AF65-F5344CB8AC3E}">
        <p14:creationId xmlns:p14="http://schemas.microsoft.com/office/powerpoint/2010/main" val="3266658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2E33266-B615-4D8C-B058-39598B6D2068}" type="slidenum">
              <a:rPr lang="en-US"/>
              <a:pPr>
                <a:defRPr/>
              </a:pPr>
              <a:t>‹#›</a:t>
            </a:fld>
            <a:endParaRPr lang="en-US" dirty="0"/>
          </a:p>
        </p:txBody>
      </p:sp>
    </p:spTree>
    <p:extLst>
      <p:ext uri="{BB962C8B-B14F-4D97-AF65-F5344CB8AC3E}">
        <p14:creationId xmlns:p14="http://schemas.microsoft.com/office/powerpoint/2010/main" val="2939980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3C4E05BC-1CBA-4C51-9A70-7DE4C6A400F3}"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4E79B86-22B7-41B7-B1F6-BCE5ADB9858B}" type="slidenum">
              <a:rPr lang="en-US"/>
              <a:pPr>
                <a:defRPr/>
              </a:pPr>
              <a:t>‹#›</a:t>
            </a:fld>
            <a:endParaRPr lang="en-US" dirty="0"/>
          </a:p>
        </p:txBody>
      </p:sp>
    </p:spTree>
    <p:extLst>
      <p:ext uri="{BB962C8B-B14F-4D97-AF65-F5344CB8AC3E}">
        <p14:creationId xmlns:p14="http://schemas.microsoft.com/office/powerpoint/2010/main" val="22256152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46D62DE-2EDA-4B5C-AB3A-5A1576C8C11D}"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B2C91464-47A5-4183-B3C3-51510FD4EFA9}" type="slidenum">
              <a:rPr lang="en-US"/>
              <a:pPr>
                <a:defRPr/>
              </a:pPr>
              <a:t>‹#›</a:t>
            </a:fld>
            <a:endParaRPr lang="en-US" dirty="0"/>
          </a:p>
        </p:txBody>
      </p:sp>
    </p:spTree>
    <p:extLst>
      <p:ext uri="{BB962C8B-B14F-4D97-AF65-F5344CB8AC3E}">
        <p14:creationId xmlns:p14="http://schemas.microsoft.com/office/powerpoint/2010/main" val="39564926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D08677-E491-47BC-996E-AFEF1BEA4DA3}" type="datetimeFigureOut">
              <a:rPr lang="en-US"/>
              <a:pPr>
                <a:defRPr/>
              </a:pPr>
              <a:t>4/8/2015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0C6F74-F15E-4BCF-8F97-55CD9D880C70}" type="slidenum">
              <a:rPr lang="en-US"/>
              <a:pPr>
                <a:defRPr/>
              </a:pPr>
              <a:t>‹#›</a:t>
            </a:fld>
            <a:endParaRPr lang="en-US" dirty="0"/>
          </a:p>
        </p:txBody>
      </p:sp>
    </p:spTree>
    <p:extLst>
      <p:ext uri="{BB962C8B-B14F-4D97-AF65-F5344CB8AC3E}">
        <p14:creationId xmlns:p14="http://schemas.microsoft.com/office/powerpoint/2010/main" val="174784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ED006F-FF3B-4079-A9F0-7BD76CE3344E}" type="datetimeFigureOut">
              <a:rPr lang="en-US"/>
              <a:pPr>
                <a:defRPr/>
              </a:pPr>
              <a:t>4/8/2015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3798DA-FBD6-48E2-AE4B-5247E1A9AD25}" type="slidenum">
              <a:rPr lang="en-US"/>
              <a:pPr>
                <a:defRPr/>
              </a:pPr>
              <a:t>‹#›</a:t>
            </a:fld>
            <a:endParaRPr lang="en-US" dirty="0"/>
          </a:p>
        </p:txBody>
      </p:sp>
    </p:spTree>
    <p:extLst>
      <p:ext uri="{BB962C8B-B14F-4D97-AF65-F5344CB8AC3E}">
        <p14:creationId xmlns:p14="http://schemas.microsoft.com/office/powerpoint/2010/main" val="40537563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A77346-F5E1-4590-B771-D285D1180D63}" type="datetimeFigureOut">
              <a:rPr lang="en-US"/>
              <a:pPr>
                <a:defRPr/>
              </a:pPr>
              <a:t>4/8/2015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2953EB-85E0-4687-A954-7E276097EF60}" type="slidenum">
              <a:rPr lang="en-US"/>
              <a:pPr>
                <a:defRPr/>
              </a:pPr>
              <a:t>‹#›</a:t>
            </a:fld>
            <a:endParaRPr lang="en-US" dirty="0"/>
          </a:p>
        </p:txBody>
      </p:sp>
    </p:spTree>
    <p:extLst>
      <p:ext uri="{BB962C8B-B14F-4D97-AF65-F5344CB8AC3E}">
        <p14:creationId xmlns:p14="http://schemas.microsoft.com/office/powerpoint/2010/main" val="205018024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7D7B4EF-4DCA-4579-9902-530455DE6CEA}" type="datetimeFigureOut">
              <a:rPr lang="en-US"/>
              <a:pPr>
                <a:defRPr/>
              </a:pPr>
              <a:t>4/8/2015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D6A726-ED71-47BD-9D13-EE6621816EA0}" type="slidenum">
              <a:rPr lang="en-US"/>
              <a:pPr>
                <a:defRPr/>
              </a:pPr>
              <a:t>‹#›</a:t>
            </a:fld>
            <a:endParaRPr lang="en-US" dirty="0"/>
          </a:p>
        </p:txBody>
      </p:sp>
    </p:spTree>
    <p:extLst>
      <p:ext uri="{BB962C8B-B14F-4D97-AF65-F5344CB8AC3E}">
        <p14:creationId xmlns:p14="http://schemas.microsoft.com/office/powerpoint/2010/main" val="248261336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CAF31D6-8937-439C-893E-54B627671C1B}" type="datetimeFigureOut">
              <a:rPr lang="en-US"/>
              <a:pPr>
                <a:defRPr/>
              </a:pPr>
              <a:t>4/8/2015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A074FC-4395-4C94-8E60-19C727B14328}" type="slidenum">
              <a:rPr lang="en-US"/>
              <a:pPr>
                <a:defRPr/>
              </a:pPr>
              <a:t>‹#›</a:t>
            </a:fld>
            <a:endParaRPr lang="en-US" dirty="0"/>
          </a:p>
        </p:txBody>
      </p:sp>
    </p:spTree>
    <p:extLst>
      <p:ext uri="{BB962C8B-B14F-4D97-AF65-F5344CB8AC3E}">
        <p14:creationId xmlns:p14="http://schemas.microsoft.com/office/powerpoint/2010/main" val="19899930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B6D4890-56BD-48B6-A554-395240F78B3D}" type="datetimeFigureOut">
              <a:rPr lang="en-US"/>
              <a:pPr>
                <a:defRPr/>
              </a:pPr>
              <a:t>4/8/2015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8045F2-8C73-43D7-90FD-1A8BBCEC192E}" type="slidenum">
              <a:rPr lang="en-US"/>
              <a:pPr>
                <a:defRPr/>
              </a:pPr>
              <a:t>‹#›</a:t>
            </a:fld>
            <a:endParaRPr lang="en-US" dirty="0"/>
          </a:p>
        </p:txBody>
      </p:sp>
    </p:spTree>
    <p:extLst>
      <p:ext uri="{BB962C8B-B14F-4D97-AF65-F5344CB8AC3E}">
        <p14:creationId xmlns:p14="http://schemas.microsoft.com/office/powerpoint/2010/main" val="30418777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0AE6247-B54E-43D4-AE2E-3CEA13A98401}" type="datetimeFigureOut">
              <a:rPr lang="en-US"/>
              <a:pPr>
                <a:defRPr/>
              </a:pPr>
              <a:t>4/8/2015</a:t>
            </a:fld>
            <a:endParaRPr lang="en-US" dirty="0"/>
          </a:p>
        </p:txBody>
      </p:sp>
      <p:sp>
        <p:nvSpPr>
          <p:cNvPr id="3" name="Footer Placeholder 2"/>
          <p:cNvSpPr>
            <a:spLocks noGrp="1"/>
          </p:cNvSpPr>
          <p:nvPr>
            <p:ph type="ftr" sz="quarter" idx="11"/>
          </p:nvPr>
        </p:nvSpPr>
        <p:spPr/>
        <p:txBody>
          <a:bodyPr/>
          <a:lstStyle>
            <a:lvl1pPr>
              <a:defRPr dirty="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50596CBD-88A2-4B7F-B136-12A4D41C150F}" type="slidenum">
              <a:rPr lang="en-US"/>
              <a:pPr>
                <a:defRPr/>
              </a:pPr>
              <a:t>‹#›</a:t>
            </a:fld>
            <a:endParaRPr lang="en-US" dirty="0"/>
          </a:p>
        </p:txBody>
      </p:sp>
    </p:spTree>
    <p:extLst>
      <p:ext uri="{BB962C8B-B14F-4D97-AF65-F5344CB8AC3E}">
        <p14:creationId xmlns:p14="http://schemas.microsoft.com/office/powerpoint/2010/main" val="4938519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D9E7E3-9D92-4797-8410-48FE8E06C849}" type="datetimeFigureOut">
              <a:rPr lang="en-US"/>
              <a:pPr>
                <a:defRPr/>
              </a:pPr>
              <a:t>4/8/2015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23ED20-1A6D-4E9C-BFBC-8113799E8CFC}" type="slidenum">
              <a:rPr lang="en-US"/>
              <a:pPr>
                <a:defRPr/>
              </a:pPr>
              <a:t>‹#›</a:t>
            </a:fld>
            <a:endParaRPr lang="en-US" dirty="0"/>
          </a:p>
        </p:txBody>
      </p:sp>
    </p:spTree>
    <p:extLst>
      <p:ext uri="{BB962C8B-B14F-4D97-AF65-F5344CB8AC3E}">
        <p14:creationId xmlns:p14="http://schemas.microsoft.com/office/powerpoint/2010/main" val="379131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F3F6B10-FDC6-43C4-92E9-B66F62473D9A}" type="slidenum">
              <a:rPr lang="en-US"/>
              <a:pPr>
                <a:defRPr/>
              </a:pPr>
              <a:t>‹#›</a:t>
            </a:fld>
            <a:endParaRPr lang="en-US" dirty="0"/>
          </a:p>
        </p:txBody>
      </p:sp>
    </p:spTree>
    <p:extLst>
      <p:ext uri="{BB962C8B-B14F-4D97-AF65-F5344CB8AC3E}">
        <p14:creationId xmlns:p14="http://schemas.microsoft.com/office/powerpoint/2010/main" val="212138470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640B80-AA81-4840-982E-0EA5755E70FA}" type="datetimeFigureOut">
              <a:rPr lang="en-US"/>
              <a:pPr>
                <a:defRPr/>
              </a:pPr>
              <a:t>4/8/2015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5DAF69-36A3-46B0-BAC6-D1B7A5B85CE7}" type="slidenum">
              <a:rPr lang="en-US"/>
              <a:pPr>
                <a:defRPr/>
              </a:pPr>
              <a:t>‹#›</a:t>
            </a:fld>
            <a:endParaRPr lang="en-US" dirty="0"/>
          </a:p>
        </p:txBody>
      </p:sp>
    </p:spTree>
    <p:extLst>
      <p:ext uri="{BB962C8B-B14F-4D97-AF65-F5344CB8AC3E}">
        <p14:creationId xmlns:p14="http://schemas.microsoft.com/office/powerpoint/2010/main" val="10057043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5F6308-4437-42ED-9A2E-8E9B74BA2B77}" type="datetimeFigureOut">
              <a:rPr lang="en-US"/>
              <a:pPr>
                <a:defRPr/>
              </a:pPr>
              <a:t>4/8/2015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7CDED7-E096-474B-95FE-79DB105D2EE4}" type="slidenum">
              <a:rPr lang="en-US"/>
              <a:pPr>
                <a:defRPr/>
              </a:pPr>
              <a:t>‹#›</a:t>
            </a:fld>
            <a:endParaRPr lang="en-US" dirty="0"/>
          </a:p>
        </p:txBody>
      </p:sp>
    </p:spTree>
    <p:extLst>
      <p:ext uri="{BB962C8B-B14F-4D97-AF65-F5344CB8AC3E}">
        <p14:creationId xmlns:p14="http://schemas.microsoft.com/office/powerpoint/2010/main" val="5797480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A9EC9F-BD25-494A-AE3F-BD9031F8C8CC}" type="datetimeFigureOut">
              <a:rPr lang="en-US"/>
              <a:pPr>
                <a:defRPr/>
              </a:pPr>
              <a:t>4/8/2015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1AB1C6-AE2F-413F-AD98-8046DC026BC7}" type="slidenum">
              <a:rPr lang="en-US"/>
              <a:pPr>
                <a:defRPr/>
              </a:pPr>
              <a:t>‹#›</a:t>
            </a:fld>
            <a:endParaRPr lang="en-US" dirty="0"/>
          </a:p>
        </p:txBody>
      </p:sp>
    </p:spTree>
    <p:extLst>
      <p:ext uri="{BB962C8B-B14F-4D97-AF65-F5344CB8AC3E}">
        <p14:creationId xmlns:p14="http://schemas.microsoft.com/office/powerpoint/2010/main" val="42713451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F09071C-AEEE-4EA0-B3B8-DDE6B831DACB}"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54E2D59-19CE-486E-98D1-D1700EB592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18602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02894353-6495-48BA-B5D9-21F30C0A9414}"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BF8E16A-2D64-454C-8BA9-D3841AA8A0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0468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B4402CE8-A15A-4CF7-9680-0803DEE13B84}"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B24CDA-AD78-4B24-BA6C-EFEE3262C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0491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946FB0A2-3FE5-4DCE-B013-4667097CB15E}" type="datetimeFigureOut">
              <a:rPr lang="en-US">
                <a:solidFill>
                  <a:prstClr val="black">
                    <a:tint val="75000"/>
                  </a:prstClr>
                </a:solidFill>
              </a:rPr>
              <a:pPr>
                <a:defRPr/>
              </a:pPr>
              <a:t>4/8/2015</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8F81DF0-FB1F-4123-A6B4-3A6DA63F9C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60066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CFD60CF0-14CF-425B-989B-352071F1B147}" type="datetimeFigureOut">
              <a:rPr lang="en-US">
                <a:solidFill>
                  <a:prstClr val="black">
                    <a:tint val="75000"/>
                  </a:prstClr>
                </a:solidFill>
              </a:rPr>
              <a:pPr>
                <a:defRPr/>
              </a:pPr>
              <a:t>4/8/2015</a:t>
            </a:fld>
            <a:endParaRPr lang="en-US">
              <a:solidFill>
                <a:prstClr val="black">
                  <a:tint val="75000"/>
                </a:prstClr>
              </a:solidFill>
            </a:endParaRPr>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ADAC9B71-882D-4397-8927-66A5E0BAC5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780753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2A904D76-BAAD-4609-950D-F8CC9450CCAD}" type="datetimeFigureOut">
              <a:rPr lang="en-US">
                <a:solidFill>
                  <a:prstClr val="black">
                    <a:tint val="75000"/>
                  </a:prstClr>
                </a:solidFill>
              </a:rPr>
              <a:pPr>
                <a:defRPr/>
              </a:pPr>
              <a:t>4/8/2015</a:t>
            </a:fld>
            <a:endParaRPr lang="en-US">
              <a:solidFill>
                <a:prstClr val="black">
                  <a:tint val="7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709A5BA6-2B14-44B8-97D5-188EC2FCF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781204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F1C9CF36-26A4-4367-9539-C985582DE0C9}" type="datetimeFigureOut">
              <a:rPr lang="en-US">
                <a:solidFill>
                  <a:prstClr val="black">
                    <a:tint val="75000"/>
                  </a:prstClr>
                </a:solidFill>
              </a:rPr>
              <a:pPr>
                <a:defRPr/>
              </a:pPr>
              <a:t>4/8/2015</a:t>
            </a:fld>
            <a:endParaRPr lang="en-US">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BAA3F5C2-2337-4092-BD54-778835E3B7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839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FD734C01-923F-4C55-96AD-9879551E20DA}" type="slidenum">
              <a:rPr lang="en-US"/>
              <a:pPr>
                <a:defRPr/>
              </a:pPr>
              <a:t>‹#›</a:t>
            </a:fld>
            <a:endParaRPr lang="en-US" dirty="0"/>
          </a:p>
        </p:txBody>
      </p:sp>
    </p:spTree>
    <p:extLst>
      <p:ext uri="{BB962C8B-B14F-4D97-AF65-F5344CB8AC3E}">
        <p14:creationId xmlns:p14="http://schemas.microsoft.com/office/powerpoint/2010/main" val="369479632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AA7F9285-1348-40F6-89F2-8C4B03FD13AB}" type="datetimeFigureOut">
              <a:rPr lang="en-US">
                <a:solidFill>
                  <a:prstClr val="black">
                    <a:tint val="75000"/>
                  </a:prstClr>
                </a:solidFill>
              </a:rPr>
              <a:pPr>
                <a:defRPr/>
              </a:pPr>
              <a:t>4/8/2015</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72123B5-B1B0-488A-BD87-4ADA2572B7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077311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4CA1932-9745-4441-ABBA-733B55AE0F76}" type="datetimeFigureOut">
              <a:rPr lang="en-US">
                <a:solidFill>
                  <a:prstClr val="black">
                    <a:tint val="75000"/>
                  </a:prstClr>
                </a:solidFill>
              </a:rPr>
              <a:pPr>
                <a:defRPr/>
              </a:pPr>
              <a:t>4/8/2015</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6E77A3D-B25E-4A7E-AFA3-2F2060F284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7137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A1295D-8163-4BD5-8F6B-69C3DDDB6BAC}"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912B6A1-E764-41C9-8311-38DF39B516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9986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71339567-B224-4B6B-8B85-9A745785BF62}"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0241862-81B5-4306-AE77-C1D409D976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785232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25601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pPr>
                <a:defRPr/>
              </a:pPr>
              <a:t>‹#›</a:t>
            </a:fld>
            <a:endParaRPr lang="en-US" dirty="0"/>
          </a:p>
        </p:txBody>
      </p:sp>
    </p:spTree>
    <p:extLst>
      <p:ext uri="{BB962C8B-B14F-4D97-AF65-F5344CB8AC3E}">
        <p14:creationId xmlns:p14="http://schemas.microsoft.com/office/powerpoint/2010/main" val="1368814420"/>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7008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51152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5610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4003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84749C-1709-48DE-9E58-D92F177A3D99}" type="slidenum">
              <a:rPr lang="en-US"/>
              <a:pPr>
                <a:defRPr/>
              </a:pPr>
              <a:t>‹#›</a:t>
            </a:fld>
            <a:endParaRPr lang="en-US" dirty="0"/>
          </a:p>
        </p:txBody>
      </p:sp>
    </p:spTree>
    <p:extLst>
      <p:ext uri="{BB962C8B-B14F-4D97-AF65-F5344CB8AC3E}">
        <p14:creationId xmlns:p14="http://schemas.microsoft.com/office/powerpoint/2010/main" val="20553234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9045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743699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60254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2892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403636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B1C320DD-44E6-4775-8777-75105B5CA368}" type="slidenum">
              <a:rPr lang="en-US"/>
              <a:pPr>
                <a:defRPr/>
              </a:pPr>
              <a:t>‹#›</a:t>
            </a:fld>
            <a:endParaRPr lang="en-US" dirty="0"/>
          </a:p>
        </p:txBody>
      </p:sp>
    </p:spTree>
    <p:extLst>
      <p:ext uri="{BB962C8B-B14F-4D97-AF65-F5344CB8AC3E}">
        <p14:creationId xmlns:p14="http://schemas.microsoft.com/office/powerpoint/2010/main" val="29963090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F09071C-AEEE-4EA0-B3B8-DDE6B831DACB}"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54E2D59-19CE-486E-98D1-D1700EB592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9726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02894353-6495-48BA-B5D9-21F30C0A9414}"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BF8E16A-2D64-454C-8BA9-D3841AA8A0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876495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B4402CE8-A15A-4CF7-9680-0803DEE13B84}"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5B24CDA-AD78-4B24-BA6C-EFEE3262C3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38206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946FB0A2-3FE5-4DCE-B013-4667097CB15E}" type="datetimeFigureOut">
              <a:rPr lang="en-US">
                <a:solidFill>
                  <a:prstClr val="black">
                    <a:tint val="75000"/>
                  </a:prstClr>
                </a:solidFill>
              </a:rPr>
              <a:pPr>
                <a:defRPr/>
              </a:pPr>
              <a:t>4/8/2015</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8F81DF0-FB1F-4123-A6B4-3A6DA63F9C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8942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501E087-0C6B-441D-83AA-2C0493749367}" type="slidenum">
              <a:rPr lang="en-US"/>
              <a:pPr>
                <a:defRPr/>
              </a:pPr>
              <a:t>‹#›</a:t>
            </a:fld>
            <a:endParaRPr lang="en-US" dirty="0"/>
          </a:p>
        </p:txBody>
      </p:sp>
    </p:spTree>
    <p:extLst>
      <p:ext uri="{BB962C8B-B14F-4D97-AF65-F5344CB8AC3E}">
        <p14:creationId xmlns:p14="http://schemas.microsoft.com/office/powerpoint/2010/main" val="23474001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CFD60CF0-14CF-425B-989B-352071F1B147}" type="datetimeFigureOut">
              <a:rPr lang="en-US">
                <a:solidFill>
                  <a:prstClr val="black">
                    <a:tint val="75000"/>
                  </a:prstClr>
                </a:solidFill>
              </a:rPr>
              <a:pPr>
                <a:defRPr/>
              </a:pPr>
              <a:t>4/8/2015</a:t>
            </a:fld>
            <a:endParaRPr lang="en-US">
              <a:solidFill>
                <a:prstClr val="black">
                  <a:tint val="75000"/>
                </a:prstClr>
              </a:solidFill>
            </a:endParaRPr>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ADAC9B71-882D-4397-8927-66A5E0BAC5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17744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2A904D76-BAAD-4609-950D-F8CC9450CCAD}" type="datetimeFigureOut">
              <a:rPr lang="en-US">
                <a:solidFill>
                  <a:prstClr val="black">
                    <a:tint val="75000"/>
                  </a:prstClr>
                </a:solidFill>
              </a:rPr>
              <a:pPr>
                <a:defRPr/>
              </a:pPr>
              <a:t>4/8/2015</a:t>
            </a:fld>
            <a:endParaRPr lang="en-US">
              <a:solidFill>
                <a:prstClr val="black">
                  <a:tint val="7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709A5BA6-2B14-44B8-97D5-188EC2FCF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79811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F1C9CF36-26A4-4367-9539-C985582DE0C9}" type="datetimeFigureOut">
              <a:rPr lang="en-US">
                <a:solidFill>
                  <a:prstClr val="black">
                    <a:tint val="75000"/>
                  </a:prstClr>
                </a:solidFill>
              </a:rPr>
              <a:pPr>
                <a:defRPr/>
              </a:pPr>
              <a:t>4/8/2015</a:t>
            </a:fld>
            <a:endParaRPr lang="en-US">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BAA3F5C2-2337-4092-BD54-778835E3B7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18909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AA7F9285-1348-40F6-89F2-8C4B03FD13AB}" type="datetimeFigureOut">
              <a:rPr lang="en-US">
                <a:solidFill>
                  <a:prstClr val="black">
                    <a:tint val="75000"/>
                  </a:prstClr>
                </a:solidFill>
              </a:rPr>
              <a:pPr>
                <a:defRPr/>
              </a:pPr>
              <a:t>4/8/2015</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72123B5-B1B0-488A-BD87-4ADA2572B73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298278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4CA1932-9745-4441-ABBA-733B55AE0F76}" type="datetimeFigureOut">
              <a:rPr lang="en-US">
                <a:solidFill>
                  <a:prstClr val="black">
                    <a:tint val="75000"/>
                  </a:prstClr>
                </a:solidFill>
              </a:rPr>
              <a:pPr>
                <a:defRPr/>
              </a:pPr>
              <a:t>4/8/2015</a:t>
            </a:fld>
            <a:endParaRPr lang="en-US">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6E77A3D-B25E-4A7E-AFA3-2F2060F284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7821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A1295D-8163-4BD5-8F6B-69C3DDDB6BAC}"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912B6A1-E764-41C9-8311-38DF39B5161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375789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71339567-B224-4B6B-8B85-9A745785BF62}"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0241862-81B5-4306-AE77-C1D409D976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038080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9BE4139-4D97-404F-A82D-AC7ED36D6D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48374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6101799-07DF-4834-91D9-79458105A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408709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4C95864-7613-48CE-84BF-EA14361F93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281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6A40BC7-2F43-4E5E-B057-2241640EC617}"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8E0A45B-A72B-4F58-B642-A1AB18524595}" type="slidenum">
              <a:rPr lang="en-US"/>
              <a:pPr>
                <a:defRPr/>
              </a:pPr>
              <a:t>‹#›</a:t>
            </a:fld>
            <a:endParaRPr lang="en-US" dirty="0"/>
          </a:p>
        </p:txBody>
      </p:sp>
    </p:spTree>
    <p:extLst>
      <p:ext uri="{BB962C8B-B14F-4D97-AF65-F5344CB8AC3E}">
        <p14:creationId xmlns:p14="http://schemas.microsoft.com/office/powerpoint/2010/main" val="1572596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D5C95CE-4C24-45FF-8076-6B5CFCA321C7}" type="slidenum">
              <a:rPr lang="en-US"/>
              <a:pPr>
                <a:defRPr/>
              </a:pPr>
              <a:t>‹#›</a:t>
            </a:fld>
            <a:endParaRPr lang="en-US" dirty="0"/>
          </a:p>
        </p:txBody>
      </p:sp>
    </p:spTree>
    <p:extLst>
      <p:ext uri="{BB962C8B-B14F-4D97-AF65-F5344CB8AC3E}">
        <p14:creationId xmlns:p14="http://schemas.microsoft.com/office/powerpoint/2010/main" val="11027494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DA65AA7-479E-4FD0-8CAA-7DCA919EE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792217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76014794-0D58-414A-ADF1-B77E1D4EF6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63509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01F19683-893B-43A3-ACF8-A2CE9B9E2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43275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8C29FCB-5E5D-4521-84C6-9E4BB83433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77663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8BB5AE5-98F0-4318-B2AE-818F5025EF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8571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1531305-0F0E-4E8D-BD22-C23D70F191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8180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42339B0-51BC-4BF4-A39A-2781F9AE0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46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1146996-AF4B-4D03-95A4-C44645FA8E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91925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47E8005-456E-47DB-B312-642047C0A5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165381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5618BB5-E65D-4720-ACF2-D84D672630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00941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BED1831-9D98-4F66-835C-54E9ACC6F1CF}" type="slidenum">
              <a:rPr lang="en-US"/>
              <a:pPr>
                <a:defRPr/>
              </a:pPr>
              <a:t>‹#›</a:t>
            </a:fld>
            <a:endParaRPr lang="en-US" dirty="0"/>
          </a:p>
        </p:txBody>
      </p:sp>
    </p:spTree>
    <p:extLst>
      <p:ext uri="{BB962C8B-B14F-4D97-AF65-F5344CB8AC3E}">
        <p14:creationId xmlns:p14="http://schemas.microsoft.com/office/powerpoint/2010/main" val="135701875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36BC5FC-78D8-4AE5-B9D6-1243BCDFF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25028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C68237B-2E3E-41E5-B8D7-02B49C2259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83711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A6920CF7-E40D-4E56-8C6C-D6FC53FEF8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893786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8742B349-3721-4902-8E57-8C2E298326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3311092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2963849B-F587-4FC4-AB24-8F1D584DA9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7633861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85FEB44-84DB-4ACF-8966-A99FEDF1A5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58799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8C46F0C-4EE1-44CD-A127-2CF75BDFA9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737143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DF2CA98-2709-48BD-B44B-ABD8FC3F4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25447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18D099F-B147-4D97-88CA-B46EAB9A48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2594968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8D5F2C2-41A2-4FF4-B1FC-DE66D7AE14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6345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FEB6CE3-D886-4994-B5F4-5D0F6B46A334}" type="slidenum">
              <a:rPr lang="en-US"/>
              <a:pPr>
                <a:defRPr/>
              </a:pPr>
              <a:t>‹#›</a:t>
            </a:fld>
            <a:endParaRPr lang="en-US" dirty="0"/>
          </a:p>
        </p:txBody>
      </p:sp>
    </p:spTree>
    <p:extLst>
      <p:ext uri="{BB962C8B-B14F-4D97-AF65-F5344CB8AC3E}">
        <p14:creationId xmlns:p14="http://schemas.microsoft.com/office/powerpoint/2010/main" val="2938439686"/>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498812-9253-4AEF-A258-7C7BD14111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6726193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9EC8907-F256-491B-8447-61EADC6AA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618671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5F5C139-4729-4738-96B0-1BB171801B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48647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082BBE6-1CF1-4763-8DA4-5E364A2C49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56531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573E80B-118A-47A4-9DF7-1E8DF4CBC2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241272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B78CB8A-FA97-4B1C-81F9-44C30F57532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5499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972705F-83F5-4792-872E-C845D6F6613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438239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19B6F83-253C-43C5-85A9-01CEE44E2D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777917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819AE2-9509-4FF4-AD41-71CC3A7749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507328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8552CA6-C327-4932-9E4D-0C120855FF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43130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pPr>
                <a:defRPr/>
              </a:pPr>
              <a:t>‹#›</a:t>
            </a:fld>
            <a:endParaRPr lang="en-US" dirty="0"/>
          </a:p>
        </p:txBody>
      </p:sp>
    </p:spTree>
    <p:extLst>
      <p:ext uri="{BB962C8B-B14F-4D97-AF65-F5344CB8AC3E}">
        <p14:creationId xmlns:p14="http://schemas.microsoft.com/office/powerpoint/2010/main" val="136881442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032750" y="6199188"/>
            <a:ext cx="1111250" cy="476250"/>
          </a:xfrm>
        </p:spPr>
        <p:txBody>
          <a:bodyPr/>
          <a:lstStyle>
            <a:lvl1pPr>
              <a:defRPr/>
            </a:lvl1pPr>
          </a:lstStyle>
          <a:p>
            <a:fld id="{FC36E2AB-1D6D-42FC-B22A-E78A5FD975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483609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032750" y="6199188"/>
            <a:ext cx="1111250" cy="476250"/>
          </a:xfrm>
        </p:spPr>
        <p:txBody>
          <a:bodyPr/>
          <a:lstStyle>
            <a:lvl1pPr>
              <a:defRPr/>
            </a:lvl1pPr>
          </a:lstStyle>
          <a:p>
            <a:fld id="{57284F13-99CF-4EE5-B25F-5517A7692C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621509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032750" y="6199188"/>
            <a:ext cx="1111250" cy="476250"/>
          </a:xfrm>
        </p:spPr>
        <p:txBody>
          <a:bodyPr/>
          <a:lstStyle>
            <a:lvl1pPr>
              <a:defRPr/>
            </a:lvl1pPr>
          </a:lstStyle>
          <a:p>
            <a:fld id="{F0CA7A81-5EA3-49CA-9C2A-E0666E554D2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919822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4956942F-E41B-426A-B364-D00EB8E159A9}"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202A156-6385-4B70-A11D-37B7FD7065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841062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6A40BC7-2F43-4E5E-B057-2241640EC61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8E0A45B-A72B-4F58-B642-A1AB185245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3530182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BC9EA27-EABD-4594-AF89-1A4F8662C733}"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83CCA8F-44F3-46FE-9B68-255E97A1CE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293875"/>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4EBD9F1C-4807-479A-B5D7-8E3132A45F41}"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A896D27-4641-40C7-8A72-FF96046EA3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4238742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45A45D0A-7824-400F-A012-C3468EA7DD28}"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6FD53677-BC10-4BBD-801C-2A600952B0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107684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4AAAF116-3B5B-4719-B91F-EA0FCD7F3721}"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F779907-F02D-4881-9220-0DAD5BEBD3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822288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724ACE59-8D5F-42F8-BC91-D3A2C60F50A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69C413F3-65AB-4D21-8613-3D20AE8BCF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983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pPr>
                <a:defRPr/>
              </a:pPr>
              <a:t>‹#›</a:t>
            </a:fld>
            <a:endParaRPr lang="en-US" dirty="0"/>
          </a:p>
        </p:txBody>
      </p:sp>
    </p:spTree>
    <p:extLst>
      <p:ext uri="{BB962C8B-B14F-4D97-AF65-F5344CB8AC3E}">
        <p14:creationId xmlns:p14="http://schemas.microsoft.com/office/powerpoint/2010/main" val="176996088"/>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5A23C91-CF78-4FCF-8BB4-4BC5670B4889}"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17EF99CA-20CA-4397-AB07-5911EF2203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5050067"/>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04FDBB7-03D7-430C-86FC-FC5C94E4E88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E217879-43AD-4768-8723-FB1DC575BD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450883"/>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0728FDC-1F0D-45EA-A195-BC94DBCD30A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2E8A1CA-D994-4119-9334-2343FDEC2A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01353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5887B3D-14A7-4BF0-AAB5-2E4D2AC36D2E}"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A431D33-AB71-43DD-B0F6-556A9F2512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041520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0B1DF597-A23F-481D-AB1A-251C9BF8C3F7}"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2994801091"/>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6F9CD7F-2F72-4552-94BA-F600791427D5}"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2099567596"/>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40809B5-CF4F-4D4A-9D3B-3CBA97ACE1B5}"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12190581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2E33266-B615-4D8C-B058-39598B6D2068}"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112675062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F3F6B10-FDC6-43C4-92E9-B66F62473D9A}"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11872119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FD734C01-923F-4C55-96AD-9879551E20DA}"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3019070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0845C48A-33EC-47A4-B7D1-5CD665EF6D92}"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BC6660C-6C98-4D42-A420-8CEA309E3831}" type="slidenum">
              <a:rPr lang="en-US"/>
              <a:pPr>
                <a:defRPr/>
              </a:pPr>
              <a:t>‹#›</a:t>
            </a:fld>
            <a:endParaRPr lang="en-US" dirty="0"/>
          </a:p>
        </p:txBody>
      </p:sp>
    </p:spTree>
    <p:extLst>
      <p:ext uri="{BB962C8B-B14F-4D97-AF65-F5344CB8AC3E}">
        <p14:creationId xmlns:p14="http://schemas.microsoft.com/office/powerpoint/2010/main" val="260113578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84749C-1709-48DE-9E58-D92F177A3D99}"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51752594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501E087-0C6B-441D-83AA-2C0493749367}"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27798680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D5C95CE-4C24-45FF-8076-6B5CFCA321C7}"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22553573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BED1831-9D98-4F66-835C-54E9ACC6F1CF}"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146521263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FEB6CE3-D886-4994-B5F4-5D0F6B46A334}" type="slidenum">
              <a:rPr lang="en-US">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261673963"/>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0B1DF597-A23F-481D-AB1A-251C9BF8C3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020246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6F9CD7F-2F72-4552-94BA-F600791427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6924841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40809B5-CF4F-4D4A-9D3B-3CBA97ACE1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484309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2E33266-B615-4D8C-B058-39598B6D20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925479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F3F6B10-FDC6-43C4-92E9-B66F62473D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371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BFC3671-F4A2-4F9B-BA2C-2C25FB0592F7}"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FD44785-3F6D-40CE-B31B-AAE5B1AC30DD}" type="slidenum">
              <a:rPr lang="en-US"/>
              <a:pPr>
                <a:defRPr/>
              </a:pPr>
              <a:t>‹#›</a:t>
            </a:fld>
            <a:endParaRPr lang="en-US" dirty="0"/>
          </a:p>
        </p:txBody>
      </p:sp>
    </p:spTree>
    <p:extLst>
      <p:ext uri="{BB962C8B-B14F-4D97-AF65-F5344CB8AC3E}">
        <p14:creationId xmlns:p14="http://schemas.microsoft.com/office/powerpoint/2010/main" val="347307484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FD734C01-923F-4C55-96AD-9879551E20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857270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84749C-1709-48DE-9E58-D92F177A3D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783611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501E087-0C6B-441D-83AA-2C04937493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088446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D5C95CE-4C24-45FF-8076-6B5CFCA321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668322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BED1831-9D98-4F66-835C-54E9ACC6F1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824779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FEB6CE3-D886-4994-B5F4-5D0F6B46A3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789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350045388"/>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0B1DF597-A23F-481D-AB1A-251C9BF8C3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48967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6F9CD7F-2F72-4552-94BA-F600791427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409773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40809B5-CF4F-4D4A-9D3B-3CBA97ACE1B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3691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B399DF8-06F7-4008-B241-5C2B7FFABAF5}"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58122AF-2601-49CD-A86A-9CA066CF72AE}" type="slidenum">
              <a:rPr lang="en-US"/>
              <a:pPr>
                <a:defRPr/>
              </a:pPr>
              <a:t>‹#›</a:t>
            </a:fld>
            <a:endParaRPr lang="en-US" dirty="0"/>
          </a:p>
        </p:txBody>
      </p:sp>
    </p:spTree>
    <p:extLst>
      <p:ext uri="{BB962C8B-B14F-4D97-AF65-F5344CB8AC3E}">
        <p14:creationId xmlns:p14="http://schemas.microsoft.com/office/powerpoint/2010/main" val="99865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2E33266-B615-4D8C-B058-39598B6D20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408694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F3F6B10-FDC6-43C4-92E9-B66F62473D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755210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FD734C01-923F-4C55-96AD-9879551E20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487030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C84749C-1709-48DE-9E58-D92F177A3D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949002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501E087-0C6B-441D-83AA-2C049374936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055077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D5C95CE-4C24-45FF-8076-6B5CFCA321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480027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BED1831-9D98-4F66-835C-54E9ACC6F1C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565560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FEB6CE3-D886-4994-B5F4-5D0F6B46A33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024035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223503013"/>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pPr>
                <a:defRPr/>
              </a:pPr>
              <a:t>‹#›</a:t>
            </a:fld>
            <a:endParaRPr lang="en-US" dirty="0"/>
          </a:p>
        </p:txBody>
      </p:sp>
    </p:spTree>
    <p:extLst>
      <p:ext uri="{BB962C8B-B14F-4D97-AF65-F5344CB8AC3E}">
        <p14:creationId xmlns:p14="http://schemas.microsoft.com/office/powerpoint/2010/main" val="15582919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15E65911-27BE-4289-A645-FB4BE79E5836}"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D6DF71C3-7078-4621-8833-0A155A079881}" type="slidenum">
              <a:rPr lang="en-US"/>
              <a:pPr>
                <a:defRPr/>
              </a:pPr>
              <a:t>‹#›</a:t>
            </a:fld>
            <a:endParaRPr lang="en-US" dirty="0"/>
          </a:p>
        </p:txBody>
      </p:sp>
    </p:spTree>
    <p:extLst>
      <p:ext uri="{BB962C8B-B14F-4D97-AF65-F5344CB8AC3E}">
        <p14:creationId xmlns:p14="http://schemas.microsoft.com/office/powerpoint/2010/main" val="166146851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A4E8ADC-369A-42DA-8ED5-926CEEB15726}" type="slidenum">
              <a:rPr lang="en-US"/>
              <a:pPr>
                <a:defRPr/>
              </a:pPr>
              <a:t>‹#›</a:t>
            </a:fld>
            <a:endParaRPr lang="en-US" dirty="0"/>
          </a:p>
        </p:txBody>
      </p:sp>
    </p:spTree>
    <p:extLst>
      <p:ext uri="{BB962C8B-B14F-4D97-AF65-F5344CB8AC3E}">
        <p14:creationId xmlns:p14="http://schemas.microsoft.com/office/powerpoint/2010/main" val="104610609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pitchFamily="34" charset="0"/>
                <a:cs typeface="Arial" pitchFamily="34" charset="0"/>
              </a:defRPr>
            </a:lvl1pPr>
          </a:lstStyle>
          <a:p>
            <a:pPr>
              <a:defRPr/>
            </a:pPr>
            <a:fld id="{16655894-1A4D-415D-8717-5A5739596AE8}" type="slidenum">
              <a:rPr lang="en-US"/>
              <a:pPr>
                <a:defRPr/>
              </a:pPr>
              <a:t>‹#›</a:t>
            </a:fld>
            <a:endParaRPr lang="en-US"/>
          </a:p>
        </p:txBody>
      </p:sp>
    </p:spTree>
    <p:extLst>
      <p:ext uri="{BB962C8B-B14F-4D97-AF65-F5344CB8AC3E}">
        <p14:creationId xmlns:p14="http://schemas.microsoft.com/office/powerpoint/2010/main" val="366692458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75000"/>
                  </a:schemeClr>
                </a:solidFill>
              </a:defRPr>
            </a:lvl1pPr>
          </a:lstStyle>
          <a:p>
            <a:pPr>
              <a:defRPr/>
            </a:pPr>
            <a:fld id="{625118D7-FBA1-493B-9421-3A3F596335FE}"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1261036104"/>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0EF7304-416F-4157-B76F-5728D44F5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091110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459589-F671-4523-AE66-E7E52D8824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33895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DD1BB7-FC8C-49AA-8E2B-9B369BA3D7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782388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6F544D-5CF3-457A-BA27-F9A825C2DA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73236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155E3F9-A595-4FA8-A044-4C2A277EAD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57857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D0617F-B521-4E4D-ADE2-2BA5DED8E4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899462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0BCAF26-A1B2-4D17-92E3-070E352DBA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17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7118428B-8E31-475E-AE2E-F3CFA16C479C}"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0A33B345-4FF4-4DB6-882D-E4846648C490}" type="slidenum">
              <a:rPr lang="en-US"/>
              <a:pPr>
                <a:defRPr/>
              </a:pPr>
              <a:t>‹#›</a:t>
            </a:fld>
            <a:endParaRPr lang="en-US" dirty="0"/>
          </a:p>
        </p:txBody>
      </p:sp>
    </p:spTree>
    <p:extLst>
      <p:ext uri="{BB962C8B-B14F-4D97-AF65-F5344CB8AC3E}">
        <p14:creationId xmlns:p14="http://schemas.microsoft.com/office/powerpoint/2010/main" val="24106548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B9AF6A-5E22-4211-ADAE-55B2E6BBDB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144568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4F35DD-1F28-4932-9F8B-5C3B5C616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63607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25F0EE-2A6B-4B16-8E69-464A958495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576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009335-1110-4784-B82F-E11D54241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1306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4956942F-E41B-426A-B364-D00EB8E159A9}"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202A156-6385-4B70-A11D-37B7FD7065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749625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6A40BC7-2F43-4E5E-B057-2241640EC61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8E0A45B-A72B-4F58-B642-A1AB185245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805875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BC9EA27-EABD-4594-AF89-1A4F8662C733}"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83CCA8F-44F3-46FE-9B68-255E97A1CE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93758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4EBD9F1C-4807-479A-B5D7-8E3132A45F41}"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A896D27-4641-40C7-8A72-FF96046EA3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216279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45A45D0A-7824-400F-A012-C3468EA7DD28}"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6FD53677-BC10-4BBD-801C-2A600952B0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3673638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4AAAF116-3B5B-4719-B91F-EA0FCD7F3721}"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F779907-F02D-4881-9220-0DAD5BEBD3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3429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BC9EA27-EABD-4594-AF89-1A4F8662C733}"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83CCA8F-44F3-46FE-9B68-255E97A1CE42}" type="slidenum">
              <a:rPr lang="en-US"/>
              <a:pPr>
                <a:defRPr/>
              </a:pPr>
              <a:t>‹#›</a:t>
            </a:fld>
            <a:endParaRPr lang="en-US" dirty="0"/>
          </a:p>
        </p:txBody>
      </p:sp>
    </p:spTree>
    <p:extLst>
      <p:ext uri="{BB962C8B-B14F-4D97-AF65-F5344CB8AC3E}">
        <p14:creationId xmlns:p14="http://schemas.microsoft.com/office/powerpoint/2010/main" val="2174585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2BD34BE0-E9F5-4E85-9171-98640100F014}"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63F4E287-73E2-4192-91A2-D452DDF5FD12}" type="slidenum">
              <a:rPr lang="en-US"/>
              <a:pPr>
                <a:defRPr/>
              </a:pPr>
              <a:t>‹#›</a:t>
            </a:fld>
            <a:endParaRPr lang="en-US" dirty="0"/>
          </a:p>
        </p:txBody>
      </p:sp>
    </p:spTree>
    <p:extLst>
      <p:ext uri="{BB962C8B-B14F-4D97-AF65-F5344CB8AC3E}">
        <p14:creationId xmlns:p14="http://schemas.microsoft.com/office/powerpoint/2010/main" val="282320989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724ACE59-8D5F-42F8-BC91-D3A2C60F50A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69C413F3-65AB-4D21-8613-3D20AE8BCF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7562177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5A23C91-CF78-4FCF-8BB4-4BC5670B4889}"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17EF99CA-20CA-4397-AB07-5911EF2203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9180613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04FDBB7-03D7-430C-86FC-FC5C94E4E88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E217879-43AD-4768-8723-FB1DC575BD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162827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0728FDC-1F0D-45EA-A195-BC94DBCD30A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2E8A1CA-D994-4119-9334-2343FDEC2A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000933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5887B3D-14A7-4BF0-AAB5-2E4D2AC36D2E}"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A431D33-AB71-43DD-B0F6-556A9F2512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999759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3A6FB17-8694-49A9-876B-92C7D74F1DB8}" type="slidenum">
              <a:rPr lang="en-US"/>
              <a:pPr>
                <a:defRPr/>
              </a:pPr>
              <a:t>‹#›</a:t>
            </a:fld>
            <a:endParaRPr lang="en-US" dirty="0"/>
          </a:p>
        </p:txBody>
      </p:sp>
    </p:spTree>
    <p:extLst>
      <p:ext uri="{BB962C8B-B14F-4D97-AF65-F5344CB8AC3E}">
        <p14:creationId xmlns:p14="http://schemas.microsoft.com/office/powerpoint/2010/main" val="9390728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9CCA35A-745C-4FEC-A617-C883BFC3933D}" type="slidenum">
              <a:rPr lang="en-US"/>
              <a:pPr>
                <a:defRPr/>
              </a:pPr>
              <a:t>‹#›</a:t>
            </a:fld>
            <a:endParaRPr lang="en-US" dirty="0"/>
          </a:p>
        </p:txBody>
      </p:sp>
    </p:spTree>
    <p:extLst>
      <p:ext uri="{BB962C8B-B14F-4D97-AF65-F5344CB8AC3E}">
        <p14:creationId xmlns:p14="http://schemas.microsoft.com/office/powerpoint/2010/main" val="343100441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909CDCD-73AB-4F6C-8BBA-B7A939106446}" type="slidenum">
              <a:rPr lang="en-US"/>
              <a:pPr>
                <a:defRPr/>
              </a:pPr>
              <a:t>‹#›</a:t>
            </a:fld>
            <a:endParaRPr lang="en-US" dirty="0"/>
          </a:p>
        </p:txBody>
      </p:sp>
    </p:spTree>
    <p:extLst>
      <p:ext uri="{BB962C8B-B14F-4D97-AF65-F5344CB8AC3E}">
        <p14:creationId xmlns:p14="http://schemas.microsoft.com/office/powerpoint/2010/main" val="45085216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1C62354-794D-4096-95BB-57AE6DC6B5DA}" type="slidenum">
              <a:rPr lang="en-US"/>
              <a:pPr>
                <a:defRPr/>
              </a:pPr>
              <a:t>‹#›</a:t>
            </a:fld>
            <a:endParaRPr lang="en-US" dirty="0"/>
          </a:p>
        </p:txBody>
      </p:sp>
    </p:spTree>
    <p:extLst>
      <p:ext uri="{BB962C8B-B14F-4D97-AF65-F5344CB8AC3E}">
        <p14:creationId xmlns:p14="http://schemas.microsoft.com/office/powerpoint/2010/main" val="153600715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2C336D95-B906-4ADE-9367-AE6680B22291}" type="slidenum">
              <a:rPr lang="en-US"/>
              <a:pPr>
                <a:defRPr/>
              </a:pPr>
              <a:t>‹#›</a:t>
            </a:fld>
            <a:endParaRPr lang="en-US" dirty="0"/>
          </a:p>
        </p:txBody>
      </p:sp>
    </p:spTree>
    <p:extLst>
      <p:ext uri="{BB962C8B-B14F-4D97-AF65-F5344CB8AC3E}">
        <p14:creationId xmlns:p14="http://schemas.microsoft.com/office/powerpoint/2010/main" val="3655110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1B9DED48-B17C-4517-9FE9-355D64EA81DD}"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DC421517-2AE1-4B53-8CE2-CFF75E2F8568}" type="slidenum">
              <a:rPr lang="en-US"/>
              <a:pPr>
                <a:defRPr/>
              </a:pPr>
              <a:t>‹#›</a:t>
            </a:fld>
            <a:endParaRPr lang="en-US" dirty="0"/>
          </a:p>
        </p:txBody>
      </p:sp>
    </p:spTree>
    <p:extLst>
      <p:ext uri="{BB962C8B-B14F-4D97-AF65-F5344CB8AC3E}">
        <p14:creationId xmlns:p14="http://schemas.microsoft.com/office/powerpoint/2010/main" val="377124561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D3E4308E-39F2-41CB-9B29-732CA94E8F2F}" type="slidenum">
              <a:rPr lang="en-US"/>
              <a:pPr>
                <a:defRPr/>
              </a:pPr>
              <a:t>‹#›</a:t>
            </a:fld>
            <a:endParaRPr lang="en-US" dirty="0"/>
          </a:p>
        </p:txBody>
      </p:sp>
    </p:spTree>
    <p:extLst>
      <p:ext uri="{BB962C8B-B14F-4D97-AF65-F5344CB8AC3E}">
        <p14:creationId xmlns:p14="http://schemas.microsoft.com/office/powerpoint/2010/main" val="428796030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A44A4F8C-1CBF-4835-B077-A6D9A8A5A1AA}" type="slidenum">
              <a:rPr lang="en-US"/>
              <a:pPr>
                <a:defRPr/>
              </a:pPr>
              <a:t>‹#›</a:t>
            </a:fld>
            <a:endParaRPr lang="en-US" dirty="0"/>
          </a:p>
        </p:txBody>
      </p:sp>
    </p:spTree>
    <p:extLst>
      <p:ext uri="{BB962C8B-B14F-4D97-AF65-F5344CB8AC3E}">
        <p14:creationId xmlns:p14="http://schemas.microsoft.com/office/powerpoint/2010/main" val="123734094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95AE8C6-E1D7-4752-A837-AF3CD7DF3194}" type="slidenum">
              <a:rPr lang="en-US"/>
              <a:pPr>
                <a:defRPr/>
              </a:pPr>
              <a:t>‹#›</a:t>
            </a:fld>
            <a:endParaRPr lang="en-US" dirty="0"/>
          </a:p>
        </p:txBody>
      </p:sp>
    </p:spTree>
    <p:extLst>
      <p:ext uri="{BB962C8B-B14F-4D97-AF65-F5344CB8AC3E}">
        <p14:creationId xmlns:p14="http://schemas.microsoft.com/office/powerpoint/2010/main" val="294167953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A2167C05-BE90-4719-AE65-BBDF70E3EB6F}" type="slidenum">
              <a:rPr lang="en-US"/>
              <a:pPr>
                <a:defRPr/>
              </a:pPr>
              <a:t>‹#›</a:t>
            </a:fld>
            <a:endParaRPr lang="en-US" dirty="0"/>
          </a:p>
        </p:txBody>
      </p:sp>
    </p:spTree>
    <p:extLst>
      <p:ext uri="{BB962C8B-B14F-4D97-AF65-F5344CB8AC3E}">
        <p14:creationId xmlns:p14="http://schemas.microsoft.com/office/powerpoint/2010/main" val="22723974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F7ACE8D-E7A5-4B5F-B1EE-41D2B46A3EA3}" type="slidenum">
              <a:rPr lang="en-US"/>
              <a:pPr>
                <a:defRPr/>
              </a:pPr>
              <a:t>‹#›</a:t>
            </a:fld>
            <a:endParaRPr lang="en-US" dirty="0"/>
          </a:p>
        </p:txBody>
      </p:sp>
    </p:spTree>
    <p:extLst>
      <p:ext uri="{BB962C8B-B14F-4D97-AF65-F5344CB8AC3E}">
        <p14:creationId xmlns:p14="http://schemas.microsoft.com/office/powerpoint/2010/main" val="255985457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F6D19E-ABF1-4F4C-8D04-3EE3110F5E9A}" type="slidenum">
              <a:rPr lang="en-US"/>
              <a:pPr>
                <a:defRPr/>
              </a:pPr>
              <a:t>‹#›</a:t>
            </a:fld>
            <a:endParaRPr lang="en-US" dirty="0"/>
          </a:p>
        </p:txBody>
      </p:sp>
    </p:spTree>
    <p:extLst>
      <p:ext uri="{BB962C8B-B14F-4D97-AF65-F5344CB8AC3E}">
        <p14:creationId xmlns:p14="http://schemas.microsoft.com/office/powerpoint/2010/main" val="9922314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86492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196076312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86361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093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A6ED11D-6BD9-4E10-B056-E36A269E9FEE}"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3D302C6-A6C4-4F0F-9239-E00BFA189174}" type="slidenum">
              <a:rPr lang="en-US"/>
              <a:pPr>
                <a:defRPr/>
              </a:pPr>
              <a:t>‹#›</a:t>
            </a:fld>
            <a:endParaRPr lang="en-US" dirty="0"/>
          </a:p>
        </p:txBody>
      </p:sp>
    </p:spTree>
    <p:extLst>
      <p:ext uri="{BB962C8B-B14F-4D97-AF65-F5344CB8AC3E}">
        <p14:creationId xmlns:p14="http://schemas.microsoft.com/office/powerpoint/2010/main" val="66564907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4983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973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913490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273768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7704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775349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575230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887D9D6F-9213-4DE5-841F-F0993A9A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565042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B1C320DD-44E6-4775-8777-75105B5CA3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6177592"/>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254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5EE7580B-D35A-4015-8C59-CC94489FA36C}"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1F6C6FB4-DFFE-415A-9E3D-12A15BE00CE7}" type="slidenum">
              <a:rPr lang="en-US"/>
              <a:pPr>
                <a:defRPr/>
              </a:pPr>
              <a:t>‹#›</a:t>
            </a:fld>
            <a:endParaRPr lang="en-US" dirty="0"/>
          </a:p>
        </p:txBody>
      </p:sp>
    </p:spTree>
    <p:extLst>
      <p:ext uri="{BB962C8B-B14F-4D97-AF65-F5344CB8AC3E}">
        <p14:creationId xmlns:p14="http://schemas.microsoft.com/office/powerpoint/2010/main" val="313246443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2796282571"/>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289105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66568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474710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2408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734286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720302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1458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863730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3260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79C0D21B-BD58-4C77-A860-49144F79B831}"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969E904-0F03-4BAE-BEB6-29356CFC6ED8}" type="slidenum">
              <a:rPr lang="en-US"/>
              <a:pPr>
                <a:defRPr/>
              </a:pPr>
              <a:t>‹#›</a:t>
            </a:fld>
            <a:endParaRPr lang="en-US" dirty="0"/>
          </a:p>
        </p:txBody>
      </p:sp>
    </p:spTree>
    <p:extLst>
      <p:ext uri="{BB962C8B-B14F-4D97-AF65-F5344CB8AC3E}">
        <p14:creationId xmlns:p14="http://schemas.microsoft.com/office/powerpoint/2010/main" val="65962529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887D9D6F-9213-4DE5-841F-F0993A9A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182170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B1C320DD-44E6-4775-8777-75105B5CA3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4232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idx="10"/>
            <p:custDataLst>
              <p:tags r:id="rId1"/>
            </p:custDataLst>
          </p:nvPr>
        </p:nvSpPr>
        <p:spPr/>
        <p:txBody>
          <a:bodyPr/>
          <a:lstStyle>
            <a:lvl1pPr>
              <a:defRPr dirty="0">
                <a:cs typeface="Arial" pitchFamily="34" charset="0"/>
              </a:defRPr>
            </a:lvl1pPr>
          </a:lstStyle>
          <a:p>
            <a:pPr>
              <a:defRPr/>
            </a:pPr>
            <a:endParaRPr lang="en-US"/>
          </a:p>
        </p:txBody>
      </p:sp>
      <p:sp>
        <p:nvSpPr>
          <p:cNvPr id="3" name="Footer Placeholder 2"/>
          <p:cNvSpPr>
            <a:spLocks noGrp="1"/>
          </p:cNvSpPr>
          <p:nvPr>
            <p:ph type="ftr" idx="11"/>
            <p:custDataLst>
              <p:tags r:id="rId2"/>
            </p:custDataLst>
          </p:nvPr>
        </p:nvSpPr>
        <p:spPr/>
        <p:txBody>
          <a:bodyPr/>
          <a:lstStyle>
            <a:lvl1pPr>
              <a:defRPr dirty="0">
                <a:cs typeface="Arial" pitchFamily="34" charset="0"/>
              </a:defRPr>
            </a:lvl1pPr>
          </a:lstStyle>
          <a:p>
            <a:pPr>
              <a:defRPr/>
            </a:pPr>
            <a:endParaRPr lang="en-US"/>
          </a:p>
        </p:txBody>
      </p:sp>
      <p:sp>
        <p:nvSpPr>
          <p:cNvPr id="4" name="Slide Number Placeholder 3"/>
          <p:cNvSpPr>
            <a:spLocks noGrp="1"/>
          </p:cNvSpPr>
          <p:nvPr>
            <p:ph type="sldNum" idx="12"/>
            <p:custDataLst>
              <p:tags r:id="rId3"/>
            </p:custDataLst>
          </p:nvPr>
        </p:nvSpPr>
        <p:spPr/>
        <p:txBody>
          <a:bodyPr/>
          <a:lstStyle>
            <a:lvl1pPr>
              <a:defRPr>
                <a:cs typeface="Arial" pitchFamily="34" charset="0"/>
              </a:defRPr>
            </a:lvl1pPr>
          </a:lstStyle>
          <a:p>
            <a:pPr>
              <a:defRPr/>
            </a:pPr>
            <a:fld id="{A334EB39-82EF-4BDE-9B84-9968D06A4FF5}" type="slidenum">
              <a:rPr lang="en-US"/>
              <a:pPr>
                <a:defRPr/>
              </a:pPr>
              <a:t>‹#›</a:t>
            </a:fld>
            <a:endParaRPr lang="en-US" dirty="0"/>
          </a:p>
        </p:txBody>
      </p:sp>
    </p:spTree>
    <p:extLst>
      <p:ext uri="{BB962C8B-B14F-4D97-AF65-F5344CB8AC3E}">
        <p14:creationId xmlns:p14="http://schemas.microsoft.com/office/powerpoint/2010/main" val="267206266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4956942F-E41B-426A-B364-D00EB8E159A9}"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202A156-6385-4B70-A11D-37B7FD7065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354605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6A40BC7-2F43-4E5E-B057-2241640EC61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8E0A45B-A72B-4F58-B642-A1AB185245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442141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BC9EA27-EABD-4594-AF89-1A4F8662C733}"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983CCA8F-44F3-46FE-9B68-255E97A1CE4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619762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4EBD9F1C-4807-479A-B5D7-8E3132A45F41}"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A896D27-4641-40C7-8A72-FF96046EA3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791908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45A45D0A-7824-400F-A012-C3468EA7DD28}"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6FD53677-BC10-4BBD-801C-2A600952B0D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396856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4AAAF116-3B5B-4719-B91F-EA0FCD7F3721}"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F779907-F02D-4881-9220-0DAD5BEBD3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9172067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724ACE59-8D5F-42F8-BC91-D3A2C60F50A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solidFill>
                <a:prstClr val="black">
                  <a:tint val="75000"/>
                </a:prstClr>
              </a:solidFill>
            </a:endParaRPr>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69C413F3-65AB-4D21-8613-3D20AE8BCF8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68319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70C1DE0C-6370-4B10-B488-91532D95FF23}"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1B8880D-0C24-4222-8CAB-B40B434E1645}" type="slidenum">
              <a:rPr lang="en-US"/>
              <a:pPr>
                <a:defRPr/>
              </a:pPr>
              <a:t>‹#›</a:t>
            </a:fld>
            <a:endParaRPr lang="en-US" dirty="0"/>
          </a:p>
        </p:txBody>
      </p:sp>
    </p:spTree>
    <p:extLst>
      <p:ext uri="{BB962C8B-B14F-4D97-AF65-F5344CB8AC3E}">
        <p14:creationId xmlns:p14="http://schemas.microsoft.com/office/powerpoint/2010/main" val="400295223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5A23C91-CF78-4FCF-8BB4-4BC5670B4889}"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17EF99CA-20CA-4397-AB07-5911EF2203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6459931"/>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04FDBB7-03D7-430C-86FC-FC5C94E4E88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E217879-43AD-4768-8723-FB1DC575BD3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044935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50728FDC-1F0D-45EA-A195-BC94DBCD30A7}"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2E8A1CA-D994-4119-9334-2343FDEC2A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704958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65887B3D-14A7-4BF0-AAB5-2E4D2AC36D2E}"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A431D33-AB71-43DD-B0F6-556A9F2512F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384105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66781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585117988"/>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73497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8972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512645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0062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lvl4pPr marL="1600200" marR="0" indent="-228600" algn="l" defTabSz="914400" rtl="0" eaLnBrk="0" fontAlgn="base" latinLnBrk="0" hangingPunct="0">
              <a:lnSpc>
                <a:spcPct val="100000"/>
              </a:lnSpc>
              <a:spcBef>
                <a:spcPct val="20000"/>
              </a:spcBef>
              <a:spcAft>
                <a:spcPct val="0"/>
              </a:spcAft>
              <a:buClrTx/>
              <a:buSzTx/>
              <a:buFontTx/>
              <a:buChar char="–"/>
              <a:tabLs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levelFifth</a:t>
            </a:r>
            <a:r>
              <a:rPr lang="en-US" dirty="0" smtClean="0"/>
              <a:t> level</a:t>
            </a:r>
          </a:p>
          <a:p>
            <a:pPr lvl="3"/>
            <a:endParaRPr lang="en-US" dirty="0" smtClean="0"/>
          </a:p>
        </p:txBody>
      </p:sp>
      <p:sp>
        <p:nvSpPr>
          <p:cNvPr id="6" name="Rectangle 4"/>
          <p:cNvSpPr>
            <a:spLocks noGrp="1" noChangeArrowheads="1"/>
          </p:cNvSpPr>
          <p:nvPr>
            <p:ph type="dt" sz="half" idx="10"/>
            <p:custDataLst>
              <p:tags r:id="rId1"/>
            </p:custDataLst>
          </p:nvPr>
        </p:nvSpPr>
        <p:spPr/>
        <p:txBody>
          <a:bodyPr/>
          <a:lstStyle>
            <a:lvl1pPr>
              <a:defRPr dirty="0"/>
            </a:lvl1pPr>
          </a:lstStyle>
          <a:p>
            <a:pPr>
              <a:defRPr/>
            </a:pPr>
            <a:endParaRPr lang="en-US"/>
          </a:p>
        </p:txBody>
      </p:sp>
      <p:sp>
        <p:nvSpPr>
          <p:cNvPr id="7" name="Rectangle 5"/>
          <p:cNvSpPr>
            <a:spLocks noGrp="1" noChangeArrowheads="1"/>
          </p:cNvSpPr>
          <p:nvPr>
            <p:ph type="ftr" sz="quarter" idx="11"/>
            <p:custDataLst>
              <p:tags r:id="rId2"/>
            </p:custDataLst>
          </p:nvPr>
        </p:nvSpPr>
        <p:spPr/>
        <p:txBody>
          <a:bodyPr/>
          <a:lstStyle>
            <a:lvl1pPr>
              <a:defRPr dirty="0"/>
            </a:lvl1pPr>
          </a:lstStyle>
          <a:p>
            <a:pPr>
              <a:defRPr/>
            </a:pPr>
            <a:endParaRPr lang="en-US"/>
          </a:p>
        </p:txBody>
      </p:sp>
      <p:sp>
        <p:nvSpPr>
          <p:cNvPr id="8" name="Rectangle 6"/>
          <p:cNvSpPr>
            <a:spLocks noGrp="1" noChangeArrowheads="1"/>
          </p:cNvSpPr>
          <p:nvPr>
            <p:ph type="sldNum" sz="quarter" idx="12"/>
            <p:custDataLst>
              <p:tags r:id="rId3"/>
            </p:custDataLst>
          </p:nvPr>
        </p:nvSpPr>
        <p:spPr/>
        <p:txBody>
          <a:bodyPr/>
          <a:lstStyle>
            <a:lvl1pPr>
              <a:defRPr/>
            </a:lvl1pPr>
          </a:lstStyle>
          <a:p>
            <a:pPr>
              <a:defRPr/>
            </a:pPr>
            <a:fld id="{6FA05952-9649-4C09-8DAF-B0B86314CE72}" type="slidenum">
              <a:rPr lang="en-US"/>
              <a:pPr>
                <a:defRPr/>
              </a:pPr>
              <a:t>‹#›</a:t>
            </a:fld>
            <a:endParaRPr lang="en-US" dirty="0"/>
          </a:p>
        </p:txBody>
      </p:sp>
    </p:spTree>
    <p:extLst>
      <p:ext uri="{BB962C8B-B14F-4D97-AF65-F5344CB8AC3E}">
        <p14:creationId xmlns:p14="http://schemas.microsoft.com/office/powerpoint/2010/main" val="134976830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834714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040076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32444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3593699"/>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64836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887D9D6F-9213-4DE5-841F-F0993A9AE5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478976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custDataLst>
              <p:tags r:id="rId1"/>
            </p:custDataLst>
          </p:nvPr>
        </p:nvSpPr>
        <p:spPr>
          <a:ln/>
        </p:spPr>
        <p:txBody>
          <a:bodyPr/>
          <a:lstStyle>
            <a:lvl1pPr>
              <a:defRPr/>
            </a:lvl1pPr>
          </a:lstStyle>
          <a:p>
            <a:pPr>
              <a:defRPr/>
            </a:pPr>
            <a:fld id="{B1C320DD-44E6-4775-8777-75105B5CA3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655075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47E8005-456E-47DB-B312-642047C0A5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585782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5618BB5-E65D-4720-ACF2-D84D672630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680756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36BC5FC-78D8-4AE5-B9D6-1243BCDFFC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3713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0F645E6-32D1-4C3E-A366-745E528D89DF}"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4182386-3C8C-4EF9-82EB-2EC0345095CA}" type="slidenum">
              <a:rPr lang="en-US"/>
              <a:pPr>
                <a:defRPr/>
              </a:pPr>
              <a:t>‹#›</a:t>
            </a:fld>
            <a:endParaRPr lang="en-US" dirty="0"/>
          </a:p>
        </p:txBody>
      </p:sp>
    </p:spTree>
    <p:extLst>
      <p:ext uri="{BB962C8B-B14F-4D97-AF65-F5344CB8AC3E}">
        <p14:creationId xmlns:p14="http://schemas.microsoft.com/office/powerpoint/2010/main" val="3566144634"/>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C68237B-2E3E-41E5-B8D7-02B49C2259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062344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A6920CF7-E40D-4E56-8C6C-D6FC53FEF8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4663751"/>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8742B349-3721-4902-8E57-8C2E2983268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588781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2963849B-F587-4FC4-AB24-8F1D584DA9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4045443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85FEB44-84DB-4ACF-8966-A99FEDF1A5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4995119"/>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8C46F0C-4EE1-44CD-A127-2CF75BDFA9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769146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DF2CA98-2709-48BD-B44B-ABD8FC3F431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0179689"/>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18D099F-B147-4D97-88CA-B46EAB9A48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7791061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0ACEB4-893B-4630-B9BF-E7F40B3624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90116453"/>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C020DE-6CAB-4FF6-B93D-2265CBE6A8E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25891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06AA45E1-F707-410A-A6B7-9DB195415991}"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BB86D6E4-69CF-4917-8B2C-0FED2166C43A}" type="slidenum">
              <a:rPr lang="en-US"/>
              <a:pPr>
                <a:defRPr/>
              </a:pPr>
              <a:t>‹#›</a:t>
            </a:fld>
            <a:endParaRPr lang="en-US" dirty="0"/>
          </a:p>
        </p:txBody>
      </p:sp>
    </p:spTree>
    <p:extLst>
      <p:ext uri="{BB962C8B-B14F-4D97-AF65-F5344CB8AC3E}">
        <p14:creationId xmlns:p14="http://schemas.microsoft.com/office/powerpoint/2010/main" val="2678886178"/>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692E65-F0AE-4270-9187-D4F2AF54DE8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614218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64A612-9C9A-40C7-B0ED-9DBDD156A2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921873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5F54276-7E2F-4C03-B75F-47341AB47B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095818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FD5769-A10B-4C01-B303-73EB0794F7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5073651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CE859B-F536-4713-BC31-D8A75A04A71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0387283"/>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FF3264-4359-4065-9B68-0D85DA6058D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65794766"/>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6845A9-1155-4248-AE1E-0E068FA3B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3677396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3017CD-D76F-4F8E-9CCB-750365ACEF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11373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F9E7B-22B9-4D60-8206-75E6E206FB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155323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15BBB64E-FCBA-4439-B608-9B2969BBF0A4}"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935144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774796A-44BC-4187-BA55-51FA4FD10AF9}"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EA78D7E4-7B8F-41AE-8A47-3923EC65D104}" type="slidenum">
              <a:rPr lang="en-US"/>
              <a:pPr>
                <a:defRPr/>
              </a:pPr>
              <a:t>‹#›</a:t>
            </a:fld>
            <a:endParaRPr lang="en-US" dirty="0"/>
          </a:p>
        </p:txBody>
      </p:sp>
    </p:spTree>
    <p:extLst>
      <p:ext uri="{BB962C8B-B14F-4D97-AF65-F5344CB8AC3E}">
        <p14:creationId xmlns:p14="http://schemas.microsoft.com/office/powerpoint/2010/main" val="35771301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83EECF8A-CFE8-4EA3-803A-BAB0DEE784F5}"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637953532"/>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14435853-1EFD-4555-9F67-925F0FC298E7}"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57014365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0AF4DBC4-B94B-41AB-8190-A6D353227AC8}"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55784852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DB9A063D-4699-49F6-9F7F-6FCC8C282A6B}"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02724143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859B2490-E6EE-492A-82E0-B05C3A798F8C}"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91167055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407FF7D4-BBA0-4FBC-A480-568F45E8485A}"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288817039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DAD0A802-13C4-4E55-80D3-A6D67BA21933}"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73241485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901CB08D-7005-4ED8-9B95-221AE2C16EBC}"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3999045466"/>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566A37FE-DDEF-4670-AE9C-650CD8757FBD}"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11308998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D6813C12-0EA6-48E5-BF22-F3F727DB0859}" type="slidenum">
              <a:rPr lang="en-US">
                <a:solidFill>
                  <a:srgbClr val="FFFF00"/>
                </a:solidFill>
              </a:rPr>
              <a:pPr/>
              <a:t>‹#›</a:t>
            </a:fld>
            <a:endParaRPr lang="en-US">
              <a:solidFill>
                <a:srgbClr val="FFFF00"/>
              </a:solidFill>
            </a:endParaRPr>
          </a:p>
        </p:txBody>
      </p:sp>
    </p:spTree>
    <p:extLst>
      <p:ext uri="{BB962C8B-B14F-4D97-AF65-F5344CB8AC3E}">
        <p14:creationId xmlns:p14="http://schemas.microsoft.com/office/powerpoint/2010/main" val="184391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4EBD9F1C-4807-479A-B5D7-8E3132A45F41}"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A896D27-4641-40C7-8A72-FF96046EA3F0}" type="slidenum">
              <a:rPr lang="en-US"/>
              <a:pPr>
                <a:defRPr/>
              </a:pPr>
              <a:t>‹#›</a:t>
            </a:fld>
            <a:endParaRPr lang="en-US" dirty="0"/>
          </a:p>
        </p:txBody>
      </p:sp>
    </p:spTree>
    <p:extLst>
      <p:ext uri="{BB962C8B-B14F-4D97-AF65-F5344CB8AC3E}">
        <p14:creationId xmlns:p14="http://schemas.microsoft.com/office/powerpoint/2010/main" val="2324080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E58A5BAF-8841-4142-9CD4-BC3E8E1FE26B}"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CB35C7E3-FC18-4198-8EA4-A076B9B20ED9}" type="slidenum">
              <a:rPr lang="en-US"/>
              <a:pPr>
                <a:defRPr/>
              </a:pPr>
              <a:t>‹#›</a:t>
            </a:fld>
            <a:endParaRPr lang="en-US" dirty="0"/>
          </a:p>
        </p:txBody>
      </p:sp>
    </p:spTree>
    <p:extLst>
      <p:ext uri="{BB962C8B-B14F-4D97-AF65-F5344CB8AC3E}">
        <p14:creationId xmlns:p14="http://schemas.microsoft.com/office/powerpoint/2010/main" val="3792933567"/>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99C122D-4E61-4E21-BAAD-FF2198AA02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0942740"/>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3E08489-EB14-4E22-A7FA-8FC50BB9F9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421484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DE6C753-EEFD-4698-A87E-28FC67750E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219050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9100FBA-FBA4-4BE8-9904-4061738057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08912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27725C55-F131-40DA-922E-3C87ABBE92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1217618"/>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9CC31060-806A-49AB-A26B-390CD5D353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96942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3C933-2DEE-48EE-9B80-FFC825DB5F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2514651"/>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9EBE206F-EE5F-42D4-96F4-4FC8E7C222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319515"/>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0BC9753-A2A6-49E4-883B-80F77CBE69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056435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25F25BE-A697-49E3-8E8B-F4597EC0331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1396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38D898FC-EDB0-4265-A976-E1B7498D5E54}"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7EE90ED9-AA2E-43DD-AE1C-13BD0AC6147A}" type="slidenum">
              <a:rPr lang="en-US"/>
              <a:pPr>
                <a:defRPr/>
              </a:pPr>
              <a:t>‹#›</a:t>
            </a:fld>
            <a:endParaRPr lang="en-US" dirty="0"/>
          </a:p>
        </p:txBody>
      </p:sp>
    </p:spTree>
    <p:extLst>
      <p:ext uri="{BB962C8B-B14F-4D97-AF65-F5344CB8AC3E}">
        <p14:creationId xmlns:p14="http://schemas.microsoft.com/office/powerpoint/2010/main" val="2326723637"/>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BB843CC-4A36-403D-B2C0-ABFD03463A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993345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06CDF5-1952-4FE3-9F66-A8894540BD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410357"/>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C4B10A5-29F4-4A40-835D-2AB91850A6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4988767"/>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custDataLst>
              <p:tags r:id="rId3"/>
            </p:custDataLst>
          </p:nvPr>
        </p:nvSpPr>
        <p:spPr>
          <a:ln/>
        </p:spPr>
        <p:txBody>
          <a:bodyPr/>
          <a:lstStyle>
            <a:lvl1pPr>
              <a:defRPr/>
            </a:lvl1pPr>
          </a:lstStyle>
          <a:p>
            <a:pPr>
              <a:defRPr/>
            </a:pPr>
            <a:fld id="{8C3728E8-06B5-4C1D-A1AE-6D4FDA472C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862683"/>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9BE4139-4D97-404F-A82D-AC7ED36D6D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7280675"/>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6101799-07DF-4834-91D9-79458105AF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0687289"/>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F4C95864-7613-48CE-84BF-EA14361F93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4628707"/>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DA65AA7-479E-4FD0-8CAA-7DCA919EE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755148"/>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76014794-0D58-414A-ADF1-B77E1D4EF6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1802"/>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01F19683-893B-43A3-ACF8-A2CE9B9E2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1975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11CA9E2-780D-43B5-8314-B36AD55C731E}"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97E8DDBC-49FF-45BB-B1D1-8A430C4BA7FF}" type="slidenum">
              <a:rPr lang="en-US"/>
              <a:pPr>
                <a:defRPr/>
              </a:pPr>
              <a:t>‹#›</a:t>
            </a:fld>
            <a:endParaRPr lang="en-US" dirty="0"/>
          </a:p>
        </p:txBody>
      </p:sp>
    </p:spTree>
    <p:extLst>
      <p:ext uri="{BB962C8B-B14F-4D97-AF65-F5344CB8AC3E}">
        <p14:creationId xmlns:p14="http://schemas.microsoft.com/office/powerpoint/2010/main" val="187981695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8C29FCB-5E5D-4521-84C6-9E4BB83433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5079625"/>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48BB5AE5-98F0-4318-B2AE-818F5025EF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149124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1531305-0F0E-4E8D-BD22-C23D70F191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01123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42339B0-51BC-4BF4-A39A-2781F9AE05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795700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1146996-AF4B-4D03-95A4-C44645FA8E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542174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F3579C4-3C25-4DC9-B5AB-06D8ECF2679E}" type="slidenum">
              <a:rPr lang="en-US"/>
              <a:pPr>
                <a:defRPr/>
              </a:pPr>
              <a:t>‹#›</a:t>
            </a:fld>
            <a:endParaRPr lang="en-US"/>
          </a:p>
        </p:txBody>
      </p:sp>
    </p:spTree>
    <p:extLst>
      <p:ext uri="{BB962C8B-B14F-4D97-AF65-F5344CB8AC3E}">
        <p14:creationId xmlns:p14="http://schemas.microsoft.com/office/powerpoint/2010/main" val="3686923475"/>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5B2380C-E519-410A-9B1B-99E2A1009293}" type="slidenum">
              <a:rPr lang="en-US"/>
              <a:pPr>
                <a:defRPr/>
              </a:pPr>
              <a:t>‹#›</a:t>
            </a:fld>
            <a:endParaRPr lang="en-US"/>
          </a:p>
        </p:txBody>
      </p:sp>
    </p:spTree>
    <p:extLst>
      <p:ext uri="{BB962C8B-B14F-4D97-AF65-F5344CB8AC3E}">
        <p14:creationId xmlns:p14="http://schemas.microsoft.com/office/powerpoint/2010/main" val="326363055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EB46D53-7F10-4F55-B05A-5CACD4DBE8FE}" type="slidenum">
              <a:rPr lang="en-US"/>
              <a:pPr>
                <a:defRPr/>
              </a:pPr>
              <a:t>‹#›</a:t>
            </a:fld>
            <a:endParaRPr lang="en-US"/>
          </a:p>
        </p:txBody>
      </p:sp>
    </p:spTree>
    <p:extLst>
      <p:ext uri="{BB962C8B-B14F-4D97-AF65-F5344CB8AC3E}">
        <p14:creationId xmlns:p14="http://schemas.microsoft.com/office/powerpoint/2010/main" val="84614395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FD67A69-51BE-491D-AF7F-CA3AB652D49C}" type="slidenum">
              <a:rPr lang="en-US"/>
              <a:pPr>
                <a:defRPr/>
              </a:pPr>
              <a:t>‹#›</a:t>
            </a:fld>
            <a:endParaRPr lang="en-US"/>
          </a:p>
        </p:txBody>
      </p:sp>
    </p:spTree>
    <p:extLst>
      <p:ext uri="{BB962C8B-B14F-4D97-AF65-F5344CB8AC3E}">
        <p14:creationId xmlns:p14="http://schemas.microsoft.com/office/powerpoint/2010/main" val="128801346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A38961A-6971-46ED-B9C6-C9B64779F407}" type="slidenum">
              <a:rPr lang="en-US"/>
              <a:pPr>
                <a:defRPr/>
              </a:pPr>
              <a:t>‹#›</a:t>
            </a:fld>
            <a:endParaRPr lang="en-US"/>
          </a:p>
        </p:txBody>
      </p:sp>
    </p:spTree>
    <p:extLst>
      <p:ext uri="{BB962C8B-B14F-4D97-AF65-F5344CB8AC3E}">
        <p14:creationId xmlns:p14="http://schemas.microsoft.com/office/powerpoint/2010/main" val="3639028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A1D67190-76AC-462A-910A-E6B6C20B3471}"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2DA5C17B-5A69-471D-9ACA-67FE7B6B430D}" type="slidenum">
              <a:rPr lang="en-US"/>
              <a:pPr>
                <a:defRPr/>
              </a:pPr>
              <a:t>‹#›</a:t>
            </a:fld>
            <a:endParaRPr lang="en-US" dirty="0"/>
          </a:p>
        </p:txBody>
      </p:sp>
    </p:spTree>
    <p:extLst>
      <p:ext uri="{BB962C8B-B14F-4D97-AF65-F5344CB8AC3E}">
        <p14:creationId xmlns:p14="http://schemas.microsoft.com/office/powerpoint/2010/main" val="1495795136"/>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4CA847C8-18E5-499C-81E9-674ECBEADBED}" type="slidenum">
              <a:rPr lang="en-US"/>
              <a:pPr>
                <a:defRPr/>
              </a:pPr>
              <a:t>‹#›</a:t>
            </a:fld>
            <a:endParaRPr lang="en-US"/>
          </a:p>
        </p:txBody>
      </p:sp>
    </p:spTree>
    <p:extLst>
      <p:ext uri="{BB962C8B-B14F-4D97-AF65-F5344CB8AC3E}">
        <p14:creationId xmlns:p14="http://schemas.microsoft.com/office/powerpoint/2010/main" val="1654795285"/>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61E9E359-2A8D-4E11-B029-9C98246498C7}" type="slidenum">
              <a:rPr lang="en-US"/>
              <a:pPr>
                <a:defRPr/>
              </a:pPr>
              <a:t>‹#›</a:t>
            </a:fld>
            <a:endParaRPr lang="en-US"/>
          </a:p>
        </p:txBody>
      </p:sp>
    </p:spTree>
    <p:extLst>
      <p:ext uri="{BB962C8B-B14F-4D97-AF65-F5344CB8AC3E}">
        <p14:creationId xmlns:p14="http://schemas.microsoft.com/office/powerpoint/2010/main" val="167200949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0E642E1-FC73-47D3-8991-9202DB7C9051}" type="slidenum">
              <a:rPr lang="en-US"/>
              <a:pPr>
                <a:defRPr/>
              </a:pPr>
              <a:t>‹#›</a:t>
            </a:fld>
            <a:endParaRPr lang="en-US"/>
          </a:p>
        </p:txBody>
      </p:sp>
    </p:spTree>
    <p:extLst>
      <p:ext uri="{BB962C8B-B14F-4D97-AF65-F5344CB8AC3E}">
        <p14:creationId xmlns:p14="http://schemas.microsoft.com/office/powerpoint/2010/main" val="133570344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65B5C7ED-6341-4BF1-B106-19B3C936967B}" type="slidenum">
              <a:rPr lang="en-US"/>
              <a:pPr>
                <a:defRPr/>
              </a:pPr>
              <a:t>‹#›</a:t>
            </a:fld>
            <a:endParaRPr lang="en-US"/>
          </a:p>
        </p:txBody>
      </p:sp>
    </p:spTree>
    <p:extLst>
      <p:ext uri="{BB962C8B-B14F-4D97-AF65-F5344CB8AC3E}">
        <p14:creationId xmlns:p14="http://schemas.microsoft.com/office/powerpoint/2010/main" val="2774125283"/>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FEE0334-4B2C-4BE6-831E-96F1C5E4FFD5}" type="slidenum">
              <a:rPr lang="en-US"/>
              <a:pPr>
                <a:defRPr/>
              </a:pPr>
              <a:t>‹#›</a:t>
            </a:fld>
            <a:endParaRPr lang="en-US"/>
          </a:p>
        </p:txBody>
      </p:sp>
    </p:spTree>
    <p:extLst>
      <p:ext uri="{BB962C8B-B14F-4D97-AF65-F5344CB8AC3E}">
        <p14:creationId xmlns:p14="http://schemas.microsoft.com/office/powerpoint/2010/main" val="2082447762"/>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39005CF-78EA-4632-9DBC-8A2B3053F270}" type="slidenum">
              <a:rPr lang="en-US"/>
              <a:pPr>
                <a:defRPr/>
              </a:pPr>
              <a:t>‹#›</a:t>
            </a:fld>
            <a:endParaRPr lang="en-US"/>
          </a:p>
        </p:txBody>
      </p:sp>
    </p:spTree>
    <p:extLst>
      <p:ext uri="{BB962C8B-B14F-4D97-AF65-F5344CB8AC3E}">
        <p14:creationId xmlns:p14="http://schemas.microsoft.com/office/powerpoint/2010/main" val="2823415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FDB2A1A-3D4D-4678-ADDA-618E920828C5}"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2C2CC69-10D1-4674-BB2B-70039EFFFB70}" type="slidenum">
              <a:rPr lang="en-US"/>
              <a:pPr>
                <a:defRPr/>
              </a:pPr>
              <a:t>‹#›</a:t>
            </a:fld>
            <a:endParaRPr lang="en-US" dirty="0"/>
          </a:p>
        </p:txBody>
      </p:sp>
    </p:spTree>
    <p:extLst>
      <p:ext uri="{BB962C8B-B14F-4D97-AF65-F5344CB8AC3E}">
        <p14:creationId xmlns:p14="http://schemas.microsoft.com/office/powerpoint/2010/main" val="3293509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1004F2A-1212-46A2-BA6A-F1B46A30A501}"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4004039-BF92-4B1D-A072-329A9D990752}" type="slidenum">
              <a:rPr lang="en-US"/>
              <a:pPr>
                <a:defRPr/>
              </a:pPr>
              <a:t>‹#›</a:t>
            </a:fld>
            <a:endParaRPr lang="en-US" dirty="0"/>
          </a:p>
        </p:txBody>
      </p:sp>
    </p:spTree>
    <p:extLst>
      <p:ext uri="{BB962C8B-B14F-4D97-AF65-F5344CB8AC3E}">
        <p14:creationId xmlns:p14="http://schemas.microsoft.com/office/powerpoint/2010/main" val="37904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36969200-DD16-4C40-B3AF-0324D7604D08}"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C4AA859-AF5D-4B3F-AFFD-FBAA4F3AD530}" type="slidenum">
              <a:rPr lang="en-US"/>
              <a:pPr>
                <a:defRPr/>
              </a:pPr>
              <a:t>‹#›</a:t>
            </a:fld>
            <a:endParaRPr lang="en-US" dirty="0"/>
          </a:p>
        </p:txBody>
      </p:sp>
    </p:spTree>
    <p:extLst>
      <p:ext uri="{BB962C8B-B14F-4D97-AF65-F5344CB8AC3E}">
        <p14:creationId xmlns:p14="http://schemas.microsoft.com/office/powerpoint/2010/main" val="3520820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EB305CD2-D610-428F-819C-868D0B2D3AD3}"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0FB2CCD-B908-4234-9324-B512DF1F38C2}" type="slidenum">
              <a:rPr lang="en-US"/>
              <a:pPr>
                <a:defRPr/>
              </a:pPr>
              <a:t>‹#›</a:t>
            </a:fld>
            <a:endParaRPr lang="en-US" dirty="0"/>
          </a:p>
        </p:txBody>
      </p:sp>
    </p:spTree>
    <p:extLst>
      <p:ext uri="{BB962C8B-B14F-4D97-AF65-F5344CB8AC3E}">
        <p14:creationId xmlns:p14="http://schemas.microsoft.com/office/powerpoint/2010/main" val="1236752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FBE6C9E9-2556-4581-8C38-6B86964DA053}"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8996ED1-9AEE-4ECD-8B57-0370ACE13345}" type="slidenum">
              <a:rPr lang="en-US"/>
              <a:pPr>
                <a:defRPr/>
              </a:pPr>
              <a:t>‹#›</a:t>
            </a:fld>
            <a:endParaRPr lang="en-US" dirty="0"/>
          </a:p>
        </p:txBody>
      </p:sp>
    </p:spTree>
    <p:extLst>
      <p:ext uri="{BB962C8B-B14F-4D97-AF65-F5344CB8AC3E}">
        <p14:creationId xmlns:p14="http://schemas.microsoft.com/office/powerpoint/2010/main" val="3965288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ADE0FB2C-5490-4AE0-9D57-224E79080FDB}"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32E72761-9941-4F9D-89C0-567D39F0FFD5}" type="slidenum">
              <a:rPr lang="en-US"/>
              <a:pPr>
                <a:defRPr/>
              </a:pPr>
              <a:t>‹#›</a:t>
            </a:fld>
            <a:endParaRPr lang="en-US" dirty="0"/>
          </a:p>
        </p:txBody>
      </p:sp>
    </p:spTree>
    <p:extLst>
      <p:ext uri="{BB962C8B-B14F-4D97-AF65-F5344CB8AC3E}">
        <p14:creationId xmlns:p14="http://schemas.microsoft.com/office/powerpoint/2010/main" val="168463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45A45D0A-7824-400F-A012-C3468EA7DD28}"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6FD53677-BC10-4BBD-801C-2A600952B0D4}" type="slidenum">
              <a:rPr lang="en-US"/>
              <a:pPr>
                <a:defRPr/>
              </a:pPr>
              <a:t>‹#›</a:t>
            </a:fld>
            <a:endParaRPr lang="en-US" dirty="0"/>
          </a:p>
        </p:txBody>
      </p:sp>
    </p:spTree>
    <p:extLst>
      <p:ext uri="{BB962C8B-B14F-4D97-AF65-F5344CB8AC3E}">
        <p14:creationId xmlns:p14="http://schemas.microsoft.com/office/powerpoint/2010/main" val="2764315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AF535B7B-DA77-4D19-B248-D9F052C6F9E3}"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592B1E-6ED0-4DAB-BE3D-ACA463A456E5}" type="slidenum">
              <a:rPr lang="en-US"/>
              <a:pPr>
                <a:defRPr/>
              </a:pPr>
              <a:t>‹#›</a:t>
            </a:fld>
            <a:endParaRPr lang="en-US" dirty="0"/>
          </a:p>
        </p:txBody>
      </p:sp>
    </p:spTree>
    <p:extLst>
      <p:ext uri="{BB962C8B-B14F-4D97-AF65-F5344CB8AC3E}">
        <p14:creationId xmlns:p14="http://schemas.microsoft.com/office/powerpoint/2010/main" val="1779424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59F786ED-FE6E-4447-90EE-8FFABFA70DAE}"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2EDD5F4-BB9E-4B6B-8028-1A6FC50EE10D}" type="slidenum">
              <a:rPr lang="en-US"/>
              <a:pPr>
                <a:defRPr/>
              </a:pPr>
              <a:t>‹#›</a:t>
            </a:fld>
            <a:endParaRPr lang="en-US" dirty="0"/>
          </a:p>
        </p:txBody>
      </p:sp>
    </p:spTree>
    <p:extLst>
      <p:ext uri="{BB962C8B-B14F-4D97-AF65-F5344CB8AC3E}">
        <p14:creationId xmlns:p14="http://schemas.microsoft.com/office/powerpoint/2010/main" val="3745039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C11ABED6-171D-403A-9ABD-7846D127E203}"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9991F2EB-0C65-46BE-A46F-1726CED8370C}" type="slidenum">
              <a:rPr lang="en-US"/>
              <a:pPr>
                <a:defRPr/>
              </a:pPr>
              <a:t>‹#›</a:t>
            </a:fld>
            <a:endParaRPr lang="en-US" dirty="0"/>
          </a:p>
        </p:txBody>
      </p:sp>
    </p:spTree>
    <p:extLst>
      <p:ext uri="{BB962C8B-B14F-4D97-AF65-F5344CB8AC3E}">
        <p14:creationId xmlns:p14="http://schemas.microsoft.com/office/powerpoint/2010/main" val="213998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2D58D286-B089-45D2-8631-F4950E9F7FA0}"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6AE6E02-65A7-44C3-A583-2E9F95124463}" type="slidenum">
              <a:rPr lang="en-US"/>
              <a:pPr>
                <a:defRPr/>
              </a:pPr>
              <a:t>‹#›</a:t>
            </a:fld>
            <a:endParaRPr lang="en-US" dirty="0"/>
          </a:p>
        </p:txBody>
      </p:sp>
    </p:spTree>
    <p:extLst>
      <p:ext uri="{BB962C8B-B14F-4D97-AF65-F5344CB8AC3E}">
        <p14:creationId xmlns:p14="http://schemas.microsoft.com/office/powerpoint/2010/main" val="29203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1E800E5D-3470-4892-ACFA-FEA3E3514757}"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75B4644D-13DD-4AED-9146-B749D89DE206}" type="slidenum">
              <a:rPr lang="en-US"/>
              <a:pPr>
                <a:defRPr/>
              </a:pPr>
              <a:t>‹#›</a:t>
            </a:fld>
            <a:endParaRPr lang="en-US" dirty="0"/>
          </a:p>
        </p:txBody>
      </p:sp>
    </p:spTree>
    <p:extLst>
      <p:ext uri="{BB962C8B-B14F-4D97-AF65-F5344CB8AC3E}">
        <p14:creationId xmlns:p14="http://schemas.microsoft.com/office/powerpoint/2010/main" val="22702122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3CA4ED5-E7BA-4B39-A1CC-94C5AF8C922E}"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A1B029C3-8055-4689-BCA1-DB5D114D2E10}" type="slidenum">
              <a:rPr lang="en-US"/>
              <a:pPr>
                <a:defRPr/>
              </a:pPr>
              <a:t>‹#›</a:t>
            </a:fld>
            <a:endParaRPr lang="en-US" dirty="0"/>
          </a:p>
        </p:txBody>
      </p:sp>
    </p:spTree>
    <p:extLst>
      <p:ext uri="{BB962C8B-B14F-4D97-AF65-F5344CB8AC3E}">
        <p14:creationId xmlns:p14="http://schemas.microsoft.com/office/powerpoint/2010/main" val="812715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1619FFF-9936-4C02-9872-7513855ACBD9}"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7BDEF86D-831D-4740-9254-FBB65796CC6F}" type="slidenum">
              <a:rPr lang="en-US"/>
              <a:pPr>
                <a:defRPr/>
              </a:pPr>
              <a:t>‹#›</a:t>
            </a:fld>
            <a:endParaRPr lang="en-US" dirty="0"/>
          </a:p>
        </p:txBody>
      </p:sp>
    </p:spTree>
    <p:extLst>
      <p:ext uri="{BB962C8B-B14F-4D97-AF65-F5344CB8AC3E}">
        <p14:creationId xmlns:p14="http://schemas.microsoft.com/office/powerpoint/2010/main" val="24583651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301FA837-A255-439D-A2B9-16B630BAB30F}"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B4B4F93-D530-40C9-99DD-9276EEDE1C5E}" type="slidenum">
              <a:rPr lang="en-US"/>
              <a:pPr>
                <a:defRPr/>
              </a:pPr>
              <a:t>‹#›</a:t>
            </a:fld>
            <a:endParaRPr lang="en-US" dirty="0"/>
          </a:p>
        </p:txBody>
      </p:sp>
    </p:spTree>
    <p:extLst>
      <p:ext uri="{BB962C8B-B14F-4D97-AF65-F5344CB8AC3E}">
        <p14:creationId xmlns:p14="http://schemas.microsoft.com/office/powerpoint/2010/main" val="28935740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26E6F18A-C411-4B3C-8C91-1BB7176B0549}"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CEFE7D7-7AE0-4904-A815-51CC17D94BCB}" type="slidenum">
              <a:rPr lang="en-US"/>
              <a:pPr>
                <a:defRPr/>
              </a:pPr>
              <a:t>‹#›</a:t>
            </a:fld>
            <a:endParaRPr lang="en-US" dirty="0"/>
          </a:p>
        </p:txBody>
      </p:sp>
    </p:spTree>
    <p:extLst>
      <p:ext uri="{BB962C8B-B14F-4D97-AF65-F5344CB8AC3E}">
        <p14:creationId xmlns:p14="http://schemas.microsoft.com/office/powerpoint/2010/main" val="4654129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95A5142-4B92-47D6-BEC1-5F35BFCC015C}" type="slidenum">
              <a:rPr lang="en-US"/>
              <a:pPr>
                <a:defRPr/>
              </a:pPr>
              <a:t>‹#›</a:t>
            </a:fld>
            <a:endParaRPr lang="en-US" dirty="0"/>
          </a:p>
        </p:txBody>
      </p:sp>
    </p:spTree>
    <p:extLst>
      <p:ext uri="{BB962C8B-B14F-4D97-AF65-F5344CB8AC3E}">
        <p14:creationId xmlns:p14="http://schemas.microsoft.com/office/powerpoint/2010/main" val="247634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4AAAF116-3B5B-4719-B91F-EA0FCD7F3721}"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CF779907-F02D-4881-9220-0DAD5BEBD34F}" type="slidenum">
              <a:rPr lang="en-US"/>
              <a:pPr>
                <a:defRPr/>
              </a:pPr>
              <a:t>‹#›</a:t>
            </a:fld>
            <a:endParaRPr lang="en-US" dirty="0"/>
          </a:p>
        </p:txBody>
      </p:sp>
    </p:spTree>
    <p:extLst>
      <p:ext uri="{BB962C8B-B14F-4D97-AF65-F5344CB8AC3E}">
        <p14:creationId xmlns:p14="http://schemas.microsoft.com/office/powerpoint/2010/main" val="4232942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0B9BF4-411F-4206-8906-6D86169568DB}" type="slidenum">
              <a:rPr lang="en-US"/>
              <a:pPr>
                <a:defRPr/>
              </a:pPr>
              <a:t>‹#›</a:t>
            </a:fld>
            <a:endParaRPr lang="en-US" dirty="0"/>
          </a:p>
        </p:txBody>
      </p:sp>
    </p:spTree>
    <p:extLst>
      <p:ext uri="{BB962C8B-B14F-4D97-AF65-F5344CB8AC3E}">
        <p14:creationId xmlns:p14="http://schemas.microsoft.com/office/powerpoint/2010/main" val="39117710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FFDD1DC-830E-44FD-AAE1-F75E0B01F983}" type="slidenum">
              <a:rPr lang="en-US"/>
              <a:pPr>
                <a:defRPr/>
              </a:pPr>
              <a:t>‹#›</a:t>
            </a:fld>
            <a:endParaRPr lang="en-US" dirty="0"/>
          </a:p>
        </p:txBody>
      </p:sp>
    </p:spTree>
    <p:extLst>
      <p:ext uri="{BB962C8B-B14F-4D97-AF65-F5344CB8AC3E}">
        <p14:creationId xmlns:p14="http://schemas.microsoft.com/office/powerpoint/2010/main" val="1103968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BB1CEC20-432B-4E4C-BDFE-97F881DF167D}" type="slidenum">
              <a:rPr lang="en-US"/>
              <a:pPr>
                <a:defRPr/>
              </a:pPr>
              <a:t>‹#›</a:t>
            </a:fld>
            <a:endParaRPr lang="en-US" dirty="0"/>
          </a:p>
        </p:txBody>
      </p:sp>
    </p:spTree>
    <p:extLst>
      <p:ext uri="{BB962C8B-B14F-4D97-AF65-F5344CB8AC3E}">
        <p14:creationId xmlns:p14="http://schemas.microsoft.com/office/powerpoint/2010/main" val="3421962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C90DC5E9-9845-49E5-8248-2E9BE65F7660}" type="slidenum">
              <a:rPr lang="en-US"/>
              <a:pPr>
                <a:defRPr/>
              </a:pPr>
              <a:t>‹#›</a:t>
            </a:fld>
            <a:endParaRPr lang="en-US" dirty="0"/>
          </a:p>
        </p:txBody>
      </p:sp>
    </p:spTree>
    <p:extLst>
      <p:ext uri="{BB962C8B-B14F-4D97-AF65-F5344CB8AC3E}">
        <p14:creationId xmlns:p14="http://schemas.microsoft.com/office/powerpoint/2010/main" val="32777684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8FA435D-9BDF-4D63-8C84-157F601AA5A0}" type="slidenum">
              <a:rPr lang="en-US"/>
              <a:pPr>
                <a:defRPr/>
              </a:pPr>
              <a:t>‹#›</a:t>
            </a:fld>
            <a:endParaRPr lang="en-US" dirty="0"/>
          </a:p>
        </p:txBody>
      </p:sp>
    </p:spTree>
    <p:extLst>
      <p:ext uri="{BB962C8B-B14F-4D97-AF65-F5344CB8AC3E}">
        <p14:creationId xmlns:p14="http://schemas.microsoft.com/office/powerpoint/2010/main" val="28654635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solidFill>
                  <a:schemeClr val="accent2">
                    <a:lumMod val="75000"/>
                  </a:schemeClr>
                </a:solidFill>
              </a:defRPr>
            </a:lvl1pPr>
          </a:lstStyle>
          <a:p>
            <a:pPr>
              <a:defRPr/>
            </a:pPr>
            <a:fld id="{A0B8D54E-0229-453C-BF30-68CF99A66CF9}" type="slidenum">
              <a:rPr lang="en-US" smtClean="0"/>
              <a:pPr>
                <a:defRPr/>
              </a:pPr>
              <a:t>‹#›</a:t>
            </a:fld>
            <a:endParaRPr lang="en-US" dirty="0"/>
          </a:p>
        </p:txBody>
      </p:sp>
    </p:spTree>
    <p:extLst>
      <p:ext uri="{BB962C8B-B14F-4D97-AF65-F5344CB8AC3E}">
        <p14:creationId xmlns:p14="http://schemas.microsoft.com/office/powerpoint/2010/main" val="3856781897"/>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solidFill>
                  <a:schemeClr val="accent2">
                    <a:lumMod val="75000"/>
                  </a:schemeClr>
                </a:solidFill>
              </a:defRPr>
            </a:lvl1pPr>
          </a:lstStyle>
          <a:p>
            <a:pPr>
              <a:defRPr/>
            </a:pPr>
            <a:fld id="{7B7F8DFB-4EA2-4157-A7D0-D02166F3B879}" type="slidenum">
              <a:rPr lang="en-US" smtClean="0"/>
              <a:pPr>
                <a:defRPr/>
              </a:pPr>
              <a:t>‹#›</a:t>
            </a:fld>
            <a:endParaRPr lang="en-US" dirty="0"/>
          </a:p>
        </p:txBody>
      </p:sp>
    </p:spTree>
    <p:extLst>
      <p:ext uri="{BB962C8B-B14F-4D97-AF65-F5344CB8AC3E}">
        <p14:creationId xmlns:p14="http://schemas.microsoft.com/office/powerpoint/2010/main" val="293114548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solidFill>
                  <a:schemeClr val="accent2">
                    <a:lumMod val="75000"/>
                  </a:schemeClr>
                </a:solidFill>
              </a:defRPr>
            </a:lvl1pPr>
          </a:lstStyle>
          <a:p>
            <a:pPr>
              <a:defRPr/>
            </a:pPr>
            <a:fld id="{61814F16-6982-443D-98A4-902230C07734}" type="slidenum">
              <a:rPr lang="en-US" smtClean="0"/>
              <a:pPr>
                <a:defRPr/>
              </a:pPr>
              <a:t>‹#›</a:t>
            </a:fld>
            <a:endParaRPr lang="en-US" dirty="0"/>
          </a:p>
        </p:txBody>
      </p:sp>
    </p:spTree>
    <p:extLst>
      <p:ext uri="{BB962C8B-B14F-4D97-AF65-F5344CB8AC3E}">
        <p14:creationId xmlns:p14="http://schemas.microsoft.com/office/powerpoint/2010/main" val="77585716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5797231-D1EB-44F2-AFF1-1D19A1CF22EA}" type="slidenum">
              <a:rPr lang="en-US"/>
              <a:pPr>
                <a:defRPr/>
              </a:pPr>
              <a:t>‹#›</a:t>
            </a:fld>
            <a:endParaRPr lang="en-US" dirty="0"/>
          </a:p>
        </p:txBody>
      </p:sp>
    </p:spTree>
    <p:extLst>
      <p:ext uri="{BB962C8B-B14F-4D97-AF65-F5344CB8AC3E}">
        <p14:creationId xmlns:p14="http://schemas.microsoft.com/office/powerpoint/2010/main" val="336744615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36DC8696-657B-49CA-9DC2-F407B1E1B6A6}" type="slidenum">
              <a:rPr lang="en-US"/>
              <a:pPr>
                <a:defRPr/>
              </a:pPr>
              <a:t>‹#›</a:t>
            </a:fld>
            <a:endParaRPr lang="en-US" dirty="0"/>
          </a:p>
        </p:txBody>
      </p:sp>
    </p:spTree>
    <p:extLst>
      <p:ext uri="{BB962C8B-B14F-4D97-AF65-F5344CB8AC3E}">
        <p14:creationId xmlns:p14="http://schemas.microsoft.com/office/powerpoint/2010/main" val="298858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724ACE59-8D5F-42F8-BC91-D3A2C60F50A7}"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69C413F3-65AB-4D21-8613-3D20AE8BCF83}" type="slidenum">
              <a:rPr lang="en-US"/>
              <a:pPr>
                <a:defRPr/>
              </a:pPr>
              <a:t>‹#›</a:t>
            </a:fld>
            <a:endParaRPr lang="en-US" dirty="0"/>
          </a:p>
        </p:txBody>
      </p:sp>
    </p:spTree>
    <p:extLst>
      <p:ext uri="{BB962C8B-B14F-4D97-AF65-F5344CB8AC3E}">
        <p14:creationId xmlns:p14="http://schemas.microsoft.com/office/powerpoint/2010/main" val="3034640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685800" y="6248400"/>
            <a:ext cx="1905000" cy="457200"/>
          </a:xfrm>
          <a:prstGeom prst="rect">
            <a:avLst/>
          </a:prstGeom>
        </p:spPr>
        <p:txBody>
          <a:bodyPr/>
          <a:lstStyle>
            <a:lvl1pPr>
              <a:defRPr>
                <a:latin typeface="Arial" pitchFamily="34" charset="0"/>
                <a:cs typeface="Arial" pitchFamily="34" charset="0"/>
              </a:defRPr>
            </a:lvl1pPr>
          </a:lstStyle>
          <a:p>
            <a:pPr fontAlgn="auto">
              <a:spcBef>
                <a:spcPts val="0"/>
              </a:spcBef>
              <a:spcAft>
                <a:spcPts val="0"/>
              </a:spcAft>
              <a:defRPr/>
            </a:pPr>
            <a:endParaRPr lang="en-US" sz="1800"/>
          </a:p>
        </p:txBody>
      </p:sp>
      <p:sp>
        <p:nvSpPr>
          <p:cNvPr id="7" name="Footer Placeholder 6"/>
          <p:cNvSpPr>
            <a:spLocks noGrp="1"/>
          </p:cNvSpPr>
          <p:nvPr>
            <p:ph type="ftr" sz="quarter" idx="11"/>
            <p:custDataLst>
              <p:tags r:id="rId2"/>
            </p:custDataLst>
          </p:nvPr>
        </p:nvSpPr>
        <p:spPr>
          <a:xfrm>
            <a:off x="3124200" y="6248400"/>
            <a:ext cx="2895600" cy="457200"/>
          </a:xfrm>
          <a:prstGeom prst="rect">
            <a:avLst/>
          </a:prstGeom>
        </p:spPr>
        <p:txBody>
          <a:bodyPr/>
          <a:lstStyle>
            <a:lvl1pPr algn="l">
              <a:defRPr>
                <a:latin typeface="Arial" pitchFamily="34" charset="0"/>
                <a:cs typeface="Arial" pitchFamily="34" charset="0"/>
              </a:defRPr>
            </a:lvl1pPr>
          </a:lstStyle>
          <a:p>
            <a:pPr fontAlgn="auto">
              <a:spcBef>
                <a:spcPts val="0"/>
              </a:spcBef>
              <a:spcAft>
                <a:spcPts val="0"/>
              </a:spcAft>
              <a:defRPr/>
            </a:pPr>
            <a:endParaRPr lang="en-US" sz="1800"/>
          </a:p>
        </p:txBody>
      </p:sp>
      <p:sp>
        <p:nvSpPr>
          <p:cNvPr id="8" name="Slide Number Placeholder 7"/>
          <p:cNvSpPr>
            <a:spLocks noGrp="1"/>
          </p:cNvSpPr>
          <p:nvPr>
            <p:ph type="sldNum" sz="quarter" idx="12"/>
            <p:custDataLst>
              <p:tags r:id="rId3"/>
            </p:custDataLst>
          </p:nvPr>
        </p:nvSpPr>
        <p:spPr/>
        <p:txBody>
          <a:bodyPr/>
          <a:lstStyle>
            <a:lvl1pPr>
              <a:defRPr>
                <a:solidFill>
                  <a:schemeClr val="accent2">
                    <a:lumMod val="75000"/>
                  </a:schemeClr>
                </a:solidFill>
                <a:latin typeface="Arial" pitchFamily="34" charset="0"/>
                <a:cs typeface="Arial" pitchFamily="34" charset="0"/>
              </a:defRPr>
            </a:lvl1pPr>
          </a:lstStyle>
          <a:p>
            <a:pPr>
              <a:defRPr/>
            </a:pPr>
            <a:fld id="{B1201815-1F02-4095-9708-CD811CD30369}"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229075744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1B0363BE-EEDC-48EF-B0BA-0102C4D3F374}"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39D8A76-F847-456C-81CC-8C3D972BE152}" type="slidenum">
              <a:rPr lang="en-US"/>
              <a:pPr>
                <a:defRPr/>
              </a:pPr>
              <a:t>‹#›</a:t>
            </a:fld>
            <a:endParaRPr lang="en-US" dirty="0"/>
          </a:p>
        </p:txBody>
      </p:sp>
    </p:spTree>
    <p:extLst>
      <p:ext uri="{BB962C8B-B14F-4D97-AF65-F5344CB8AC3E}">
        <p14:creationId xmlns:p14="http://schemas.microsoft.com/office/powerpoint/2010/main" val="19900389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1B010559-5178-4019-B6D9-09DB0B692C6F}"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195FC0F-5E2D-46AD-9BB7-17605F28C758}" type="slidenum">
              <a:rPr lang="en-US"/>
              <a:pPr>
                <a:defRPr/>
              </a:pPr>
              <a:t>‹#›</a:t>
            </a:fld>
            <a:endParaRPr lang="en-US" dirty="0"/>
          </a:p>
        </p:txBody>
      </p:sp>
    </p:spTree>
    <p:extLst>
      <p:ext uri="{BB962C8B-B14F-4D97-AF65-F5344CB8AC3E}">
        <p14:creationId xmlns:p14="http://schemas.microsoft.com/office/powerpoint/2010/main" val="1727494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3F879CB-AB9B-4A96-A755-27F80871C7B4}"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D4F3AFE-27D5-4A63-BEF1-69741FB92406}" type="slidenum">
              <a:rPr lang="en-US"/>
              <a:pPr>
                <a:defRPr/>
              </a:pPr>
              <a:t>‹#›</a:t>
            </a:fld>
            <a:endParaRPr lang="en-US" dirty="0"/>
          </a:p>
        </p:txBody>
      </p:sp>
    </p:spTree>
    <p:extLst>
      <p:ext uri="{BB962C8B-B14F-4D97-AF65-F5344CB8AC3E}">
        <p14:creationId xmlns:p14="http://schemas.microsoft.com/office/powerpoint/2010/main" val="259855161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6D2C100F-98A7-407B-8347-A0C929ED13D2}"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2101A139-AC57-4EBE-84D3-0D23EB78C23F}" type="slidenum">
              <a:rPr lang="en-US"/>
              <a:pPr>
                <a:defRPr/>
              </a:pPr>
              <a:t>‹#›</a:t>
            </a:fld>
            <a:endParaRPr lang="en-US" dirty="0"/>
          </a:p>
        </p:txBody>
      </p:sp>
    </p:spTree>
    <p:extLst>
      <p:ext uri="{BB962C8B-B14F-4D97-AF65-F5344CB8AC3E}">
        <p14:creationId xmlns:p14="http://schemas.microsoft.com/office/powerpoint/2010/main" val="906499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9ACAE417-869C-40CC-B620-FD7E6FC61574}"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5493EFFB-E2B2-4268-98B4-68FED6163FC3}" type="slidenum">
              <a:rPr lang="en-US"/>
              <a:pPr>
                <a:defRPr/>
              </a:pPr>
              <a:t>‹#›</a:t>
            </a:fld>
            <a:endParaRPr lang="en-US" dirty="0"/>
          </a:p>
        </p:txBody>
      </p:sp>
    </p:spTree>
    <p:extLst>
      <p:ext uri="{BB962C8B-B14F-4D97-AF65-F5344CB8AC3E}">
        <p14:creationId xmlns:p14="http://schemas.microsoft.com/office/powerpoint/2010/main" val="21975196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188083E1-53C6-40E9-89D5-5492A0915394}"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9C80655F-D1D3-461D-A127-2C78731E3BA8}" type="slidenum">
              <a:rPr lang="en-US"/>
              <a:pPr>
                <a:defRPr/>
              </a:pPr>
              <a:t>‹#›</a:t>
            </a:fld>
            <a:endParaRPr lang="en-US" dirty="0"/>
          </a:p>
        </p:txBody>
      </p:sp>
    </p:spTree>
    <p:extLst>
      <p:ext uri="{BB962C8B-B14F-4D97-AF65-F5344CB8AC3E}">
        <p14:creationId xmlns:p14="http://schemas.microsoft.com/office/powerpoint/2010/main" val="3029855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EAA873CC-9210-4858-B467-542C595AAD0C}"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solidFill>
                  <a:schemeClr val="accent2">
                    <a:lumMod val="75000"/>
                  </a:schemeClr>
                </a:solidFill>
              </a:defRPr>
            </a:lvl1pPr>
          </a:lstStyle>
          <a:p>
            <a:pPr>
              <a:defRPr/>
            </a:pPr>
            <a:fld id="{6E5CFC81-1B13-41B6-9CB7-11DEBCC258AA}" type="slidenum">
              <a:rPr lang="en-US" smtClean="0"/>
              <a:pPr>
                <a:defRPr/>
              </a:pPr>
              <a:t>‹#›</a:t>
            </a:fld>
            <a:endParaRPr lang="en-US" dirty="0"/>
          </a:p>
        </p:txBody>
      </p:sp>
    </p:spTree>
    <p:extLst>
      <p:ext uri="{BB962C8B-B14F-4D97-AF65-F5344CB8AC3E}">
        <p14:creationId xmlns:p14="http://schemas.microsoft.com/office/powerpoint/2010/main" val="248306275"/>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952514C-1543-4F52-9F4B-55FC1C167469}"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solidFill>
                  <a:schemeClr val="accent2">
                    <a:lumMod val="75000"/>
                  </a:schemeClr>
                </a:solidFill>
              </a:defRPr>
            </a:lvl1pPr>
          </a:lstStyle>
          <a:p>
            <a:pPr>
              <a:defRPr/>
            </a:pPr>
            <a:fld id="{7B156511-9F75-4706-8CBF-681C1B8A8D60}" type="slidenum">
              <a:rPr lang="en-US" smtClean="0"/>
              <a:pPr>
                <a:defRPr/>
              </a:pPr>
              <a:t>‹#›</a:t>
            </a:fld>
            <a:endParaRPr lang="en-US" dirty="0"/>
          </a:p>
        </p:txBody>
      </p:sp>
    </p:spTree>
    <p:extLst>
      <p:ext uri="{BB962C8B-B14F-4D97-AF65-F5344CB8AC3E}">
        <p14:creationId xmlns:p14="http://schemas.microsoft.com/office/powerpoint/2010/main" val="9575046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15FEFE40-4EDD-414E-99BB-5D7D81C690A5}"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4EB91FD5-C9EF-4F03-91FB-11A9B450743C}" type="slidenum">
              <a:rPr lang="en-US"/>
              <a:pPr>
                <a:defRPr/>
              </a:pPr>
              <a:t>‹#›</a:t>
            </a:fld>
            <a:endParaRPr lang="en-US" dirty="0"/>
          </a:p>
        </p:txBody>
      </p:sp>
    </p:spTree>
    <p:extLst>
      <p:ext uri="{BB962C8B-B14F-4D97-AF65-F5344CB8AC3E}">
        <p14:creationId xmlns:p14="http://schemas.microsoft.com/office/powerpoint/2010/main" val="57912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5A23C91-CF78-4FCF-8BB4-4BC5670B4889}"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17EF99CA-20CA-4397-AB07-5911EF2203E2}" type="slidenum">
              <a:rPr lang="en-US"/>
              <a:pPr>
                <a:defRPr/>
              </a:pPr>
              <a:t>‹#›</a:t>
            </a:fld>
            <a:endParaRPr lang="en-US" dirty="0"/>
          </a:p>
        </p:txBody>
      </p:sp>
    </p:spTree>
    <p:extLst>
      <p:ext uri="{BB962C8B-B14F-4D97-AF65-F5344CB8AC3E}">
        <p14:creationId xmlns:p14="http://schemas.microsoft.com/office/powerpoint/2010/main" val="4094625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42706D98-1976-4688-867D-1E90B1094451}"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58F0C3E2-6EA8-4B53-BE41-29C5A3D44C73}" type="slidenum">
              <a:rPr lang="en-US"/>
              <a:pPr>
                <a:defRPr/>
              </a:pPr>
              <a:t>‹#›</a:t>
            </a:fld>
            <a:endParaRPr lang="en-US" dirty="0"/>
          </a:p>
        </p:txBody>
      </p:sp>
    </p:spTree>
    <p:extLst>
      <p:ext uri="{BB962C8B-B14F-4D97-AF65-F5344CB8AC3E}">
        <p14:creationId xmlns:p14="http://schemas.microsoft.com/office/powerpoint/2010/main" val="18767827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CDEF65E7-ADF4-4B33-BEED-5E46DA509094}"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31FA629-85BE-44EB-A67D-2124800221EA}" type="slidenum">
              <a:rPr lang="en-US"/>
              <a:pPr>
                <a:defRPr/>
              </a:pPr>
              <a:t>‹#›</a:t>
            </a:fld>
            <a:endParaRPr lang="en-US" dirty="0"/>
          </a:p>
        </p:txBody>
      </p:sp>
    </p:spTree>
    <p:extLst>
      <p:ext uri="{BB962C8B-B14F-4D97-AF65-F5344CB8AC3E}">
        <p14:creationId xmlns:p14="http://schemas.microsoft.com/office/powerpoint/2010/main" val="33580632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B647203-91F2-416B-AB22-6BD7B16FE4B7}"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22AC22D-5CF8-4089-824E-9F7D4183A737}" type="slidenum">
              <a:rPr lang="en-US"/>
              <a:pPr>
                <a:defRPr/>
              </a:pPr>
              <a:t>‹#›</a:t>
            </a:fld>
            <a:endParaRPr lang="en-US" dirty="0"/>
          </a:p>
        </p:txBody>
      </p:sp>
    </p:spTree>
    <p:extLst>
      <p:ext uri="{BB962C8B-B14F-4D97-AF65-F5344CB8AC3E}">
        <p14:creationId xmlns:p14="http://schemas.microsoft.com/office/powerpoint/2010/main" val="22258793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52C9111-4699-4534-9059-BC306CCFC393}"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626D04A-7EEE-45C8-B4FF-18D5C7D2E2E5}" type="slidenum">
              <a:rPr lang="en-US"/>
              <a:pPr>
                <a:defRPr/>
              </a:pPr>
              <a:t>‹#›</a:t>
            </a:fld>
            <a:endParaRPr lang="en-US" dirty="0"/>
          </a:p>
        </p:txBody>
      </p:sp>
    </p:spTree>
    <p:extLst>
      <p:ext uri="{BB962C8B-B14F-4D97-AF65-F5344CB8AC3E}">
        <p14:creationId xmlns:p14="http://schemas.microsoft.com/office/powerpoint/2010/main" val="8984159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3A954511-C06A-4B56-93CA-3D8BA51D6100}"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0D3FE3D0-D5DE-4B5A-8BA4-0913D6D1E94A}" type="slidenum">
              <a:rPr lang="en-US"/>
              <a:pPr>
                <a:defRPr/>
              </a:pPr>
              <a:t>‹#›</a:t>
            </a:fld>
            <a:endParaRPr lang="en-US" dirty="0"/>
          </a:p>
        </p:txBody>
      </p:sp>
    </p:spTree>
    <p:extLst>
      <p:ext uri="{BB962C8B-B14F-4D97-AF65-F5344CB8AC3E}">
        <p14:creationId xmlns:p14="http://schemas.microsoft.com/office/powerpoint/2010/main" val="6794043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5ECF286C-9ECA-4C8D-85FA-856F70C94355}"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E4455263-B40C-4BFA-A39F-3F1EECC17619}" type="slidenum">
              <a:rPr lang="en-US"/>
              <a:pPr>
                <a:defRPr/>
              </a:pPr>
              <a:t>‹#›</a:t>
            </a:fld>
            <a:endParaRPr lang="en-US" dirty="0"/>
          </a:p>
        </p:txBody>
      </p:sp>
    </p:spTree>
    <p:extLst>
      <p:ext uri="{BB962C8B-B14F-4D97-AF65-F5344CB8AC3E}">
        <p14:creationId xmlns:p14="http://schemas.microsoft.com/office/powerpoint/2010/main" val="16728905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C1DBFC1D-9FD6-4373-A30A-51B8E000F304}" type="datetimeFigureOut">
              <a:rPr lang="en-US"/>
              <a:pPr>
                <a:defRPr/>
              </a:pPr>
              <a:t>4/8/2015</a:t>
            </a:fld>
            <a:endParaRPr lang="en-US" dirty="0"/>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DA9CFFA-4620-4EC1-88A6-E0BFFCD01CE5}" type="slidenum">
              <a:rPr lang="en-US"/>
              <a:pPr>
                <a:defRPr/>
              </a:pPr>
              <a:t>‹#›</a:t>
            </a:fld>
            <a:endParaRPr lang="en-US" dirty="0"/>
          </a:p>
        </p:txBody>
      </p:sp>
    </p:spTree>
    <p:extLst>
      <p:ext uri="{BB962C8B-B14F-4D97-AF65-F5344CB8AC3E}">
        <p14:creationId xmlns:p14="http://schemas.microsoft.com/office/powerpoint/2010/main" val="17897004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068CC5FE-8D3E-41DA-A150-EF2B4734C824}" type="datetimeFigureOut">
              <a:rPr lang="en-US"/>
              <a:pPr>
                <a:defRPr/>
              </a:pPr>
              <a:t>4/8/2015</a:t>
            </a:fld>
            <a:endParaRPr lang="en-US" dirty="0"/>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61F2E826-C483-468A-962E-D141B344CDFC}" type="slidenum">
              <a:rPr lang="en-US"/>
              <a:pPr>
                <a:defRPr/>
              </a:pPr>
              <a:t>‹#›</a:t>
            </a:fld>
            <a:endParaRPr lang="en-US" dirty="0"/>
          </a:p>
        </p:txBody>
      </p:sp>
    </p:spTree>
    <p:extLst>
      <p:ext uri="{BB962C8B-B14F-4D97-AF65-F5344CB8AC3E}">
        <p14:creationId xmlns:p14="http://schemas.microsoft.com/office/powerpoint/2010/main" val="26444506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a:lvl1pPr>
          </a:lstStyle>
          <a:p>
            <a:pPr>
              <a:defRPr/>
            </a:pPr>
            <a:fld id="{E496A15A-4BCF-419D-83EC-AB8716C58A92}" type="datetimeFigureOut">
              <a:rPr lang="en-US"/>
              <a:pPr>
                <a:defRPr/>
              </a:pPr>
              <a:t>4/8/2015</a:t>
            </a:fld>
            <a:endParaRPr lang="en-US" dirty="0"/>
          </a:p>
        </p:txBody>
      </p:sp>
      <p:sp>
        <p:nvSpPr>
          <p:cNvPr id="3" name="Footer Placeholder 2"/>
          <p:cNvSpPr>
            <a:spLocks noGrp="1"/>
          </p:cNvSpPr>
          <p:nvPr>
            <p:ph type="ftr" sz="quarter" idx="11"/>
            <p:custDataLst>
              <p:tags r:id="rId2"/>
            </p:custDataLst>
          </p:nvPr>
        </p:nvSpPr>
        <p:spPr/>
        <p:txBody>
          <a:bodyPr/>
          <a:lstStyle>
            <a:lvl1pPr>
              <a:defRPr dirty="0"/>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a:lvl1pPr>
          </a:lstStyle>
          <a:p>
            <a:pPr>
              <a:defRPr/>
            </a:pPr>
            <a:fld id="{9455E902-1434-49B6-A6B7-BA50EDF829EA}" type="slidenum">
              <a:rPr lang="en-US"/>
              <a:pPr>
                <a:defRPr/>
              </a:pPr>
              <a:t>‹#›</a:t>
            </a:fld>
            <a:endParaRPr lang="en-US" dirty="0"/>
          </a:p>
        </p:txBody>
      </p:sp>
    </p:spTree>
    <p:extLst>
      <p:ext uri="{BB962C8B-B14F-4D97-AF65-F5344CB8AC3E}">
        <p14:creationId xmlns:p14="http://schemas.microsoft.com/office/powerpoint/2010/main" val="552433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A120D1C-7674-437A-BDB3-4FCFE468FDEA}"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192E4871-E8C7-4757-95FC-92E485092D3B}" type="slidenum">
              <a:rPr lang="en-US"/>
              <a:pPr>
                <a:defRPr/>
              </a:pPr>
              <a:t>‹#›</a:t>
            </a:fld>
            <a:endParaRPr lang="en-US" dirty="0"/>
          </a:p>
        </p:txBody>
      </p:sp>
    </p:spTree>
    <p:extLst>
      <p:ext uri="{BB962C8B-B14F-4D97-AF65-F5344CB8AC3E}">
        <p14:creationId xmlns:p14="http://schemas.microsoft.com/office/powerpoint/2010/main" val="389035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04FDBB7-03D7-430C-86FC-FC5C94E4E887}"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E217879-43AD-4768-8723-FB1DC575BD31}" type="slidenum">
              <a:rPr lang="en-US"/>
              <a:pPr>
                <a:defRPr/>
              </a:pPr>
              <a:t>‹#›</a:t>
            </a:fld>
            <a:endParaRPr lang="en-US" dirty="0"/>
          </a:p>
        </p:txBody>
      </p:sp>
    </p:spTree>
    <p:extLst>
      <p:ext uri="{BB962C8B-B14F-4D97-AF65-F5344CB8AC3E}">
        <p14:creationId xmlns:p14="http://schemas.microsoft.com/office/powerpoint/2010/main" val="42903796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0594A3E3-718E-438D-8016-87D14A511C62}" type="datetimeFigureOut">
              <a:rPr lang="en-US"/>
              <a:pPr>
                <a:defRPr/>
              </a:pPr>
              <a:t>4/8/2015</a:t>
            </a:fld>
            <a:endParaRPr lang="en-US" dirty="0"/>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CAB71B8-3795-4A12-BD04-3B81B5F88833}" type="slidenum">
              <a:rPr lang="en-US"/>
              <a:pPr>
                <a:defRPr/>
              </a:pPr>
              <a:t>‹#›</a:t>
            </a:fld>
            <a:endParaRPr lang="en-US" dirty="0"/>
          </a:p>
        </p:txBody>
      </p:sp>
    </p:spTree>
    <p:extLst>
      <p:ext uri="{BB962C8B-B14F-4D97-AF65-F5344CB8AC3E}">
        <p14:creationId xmlns:p14="http://schemas.microsoft.com/office/powerpoint/2010/main" val="6226198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C2543EEF-9336-4C1E-831B-A8F249BE7337}"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1BA7E265-EE58-4E9A-9589-8C50FC274E36}" type="slidenum">
              <a:rPr lang="en-US"/>
              <a:pPr>
                <a:defRPr/>
              </a:pPr>
              <a:t>‹#›</a:t>
            </a:fld>
            <a:endParaRPr lang="en-US" dirty="0"/>
          </a:p>
        </p:txBody>
      </p:sp>
    </p:spTree>
    <p:extLst>
      <p:ext uri="{BB962C8B-B14F-4D97-AF65-F5344CB8AC3E}">
        <p14:creationId xmlns:p14="http://schemas.microsoft.com/office/powerpoint/2010/main" val="193524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EC20650-56B7-403B-886C-A98134EB57B1}" type="datetimeFigureOut">
              <a:rPr lang="en-US"/>
              <a:pPr>
                <a:defRPr/>
              </a:pPr>
              <a:t>4/8/2015</a:t>
            </a:fld>
            <a:endParaRPr lang="en-US" dirty="0"/>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3B23F7E-D8E9-40BF-B64A-78338FF6F926}" type="slidenum">
              <a:rPr lang="en-US"/>
              <a:pPr>
                <a:defRPr/>
              </a:pPr>
              <a:t>‹#›</a:t>
            </a:fld>
            <a:endParaRPr lang="en-US" dirty="0"/>
          </a:p>
        </p:txBody>
      </p:sp>
    </p:spTree>
    <p:extLst>
      <p:ext uri="{BB962C8B-B14F-4D97-AF65-F5344CB8AC3E}">
        <p14:creationId xmlns:p14="http://schemas.microsoft.com/office/powerpoint/2010/main" val="22885242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EAF9126-07EA-47E9-AF33-CB89DE7D87D0}" type="slidenum">
              <a:rPr lang="en-US"/>
              <a:pPr>
                <a:defRPr/>
              </a:pPr>
              <a:t>‹#›</a:t>
            </a:fld>
            <a:endParaRPr lang="en-US" dirty="0"/>
          </a:p>
        </p:txBody>
      </p:sp>
    </p:spTree>
    <p:extLst>
      <p:ext uri="{BB962C8B-B14F-4D97-AF65-F5344CB8AC3E}">
        <p14:creationId xmlns:p14="http://schemas.microsoft.com/office/powerpoint/2010/main" val="2001725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08972E43-8EDF-46C1-B11A-BCE0797F77D2}" type="slidenum">
              <a:rPr lang="en-US"/>
              <a:pPr>
                <a:defRPr/>
              </a:pPr>
              <a:t>‹#›</a:t>
            </a:fld>
            <a:endParaRPr lang="en-US" dirty="0"/>
          </a:p>
        </p:txBody>
      </p:sp>
    </p:spTree>
    <p:extLst>
      <p:ext uri="{BB962C8B-B14F-4D97-AF65-F5344CB8AC3E}">
        <p14:creationId xmlns:p14="http://schemas.microsoft.com/office/powerpoint/2010/main" val="25514272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5F0ADF3-D018-4483-AD27-56F611281AE4}" type="slidenum">
              <a:rPr lang="en-US"/>
              <a:pPr>
                <a:defRPr/>
              </a:pPr>
              <a:t>‹#›</a:t>
            </a:fld>
            <a:endParaRPr lang="en-US" dirty="0"/>
          </a:p>
        </p:txBody>
      </p:sp>
    </p:spTree>
    <p:extLst>
      <p:ext uri="{BB962C8B-B14F-4D97-AF65-F5344CB8AC3E}">
        <p14:creationId xmlns:p14="http://schemas.microsoft.com/office/powerpoint/2010/main" val="33866901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25D18FB-FBC6-46C2-AA1A-0DEB0156A51F}" type="slidenum">
              <a:rPr lang="en-US"/>
              <a:pPr>
                <a:defRPr/>
              </a:pPr>
              <a:t>‹#›</a:t>
            </a:fld>
            <a:endParaRPr lang="en-US" dirty="0"/>
          </a:p>
        </p:txBody>
      </p:sp>
    </p:spTree>
    <p:extLst>
      <p:ext uri="{BB962C8B-B14F-4D97-AF65-F5344CB8AC3E}">
        <p14:creationId xmlns:p14="http://schemas.microsoft.com/office/powerpoint/2010/main" val="36076030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67994C04-CC75-4FC6-979F-C4B36A9908C5}" type="slidenum">
              <a:rPr lang="en-US"/>
              <a:pPr>
                <a:defRPr/>
              </a:pPr>
              <a:t>‹#›</a:t>
            </a:fld>
            <a:endParaRPr lang="en-US" dirty="0"/>
          </a:p>
        </p:txBody>
      </p:sp>
    </p:spTree>
    <p:extLst>
      <p:ext uri="{BB962C8B-B14F-4D97-AF65-F5344CB8AC3E}">
        <p14:creationId xmlns:p14="http://schemas.microsoft.com/office/powerpoint/2010/main" val="9511166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536B2AA6-125C-4115-911F-17A304662630}" type="slidenum">
              <a:rPr lang="en-US"/>
              <a:pPr>
                <a:defRPr/>
              </a:pPr>
              <a:t>‹#›</a:t>
            </a:fld>
            <a:endParaRPr lang="en-US" dirty="0"/>
          </a:p>
        </p:txBody>
      </p:sp>
    </p:spTree>
    <p:extLst>
      <p:ext uri="{BB962C8B-B14F-4D97-AF65-F5344CB8AC3E}">
        <p14:creationId xmlns:p14="http://schemas.microsoft.com/office/powerpoint/2010/main" val="18747903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AE44170F-9685-414B-BBC7-409350DB37F3}" type="slidenum">
              <a:rPr lang="en-US"/>
              <a:pPr>
                <a:defRPr/>
              </a:pPr>
              <a:t>‹#›</a:t>
            </a:fld>
            <a:endParaRPr lang="en-US" dirty="0"/>
          </a:p>
        </p:txBody>
      </p:sp>
    </p:spTree>
    <p:extLst>
      <p:ext uri="{BB962C8B-B14F-4D97-AF65-F5344CB8AC3E}">
        <p14:creationId xmlns:p14="http://schemas.microsoft.com/office/powerpoint/2010/main" val="97454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tags" Target="../tags/tag350.xml"/><Relationship Id="rId3" Type="http://schemas.openxmlformats.org/officeDocument/2006/relationships/slideLayout" Target="../slideLayouts/slideLayout106.xml"/><Relationship Id="rId21" Type="http://schemas.openxmlformats.org/officeDocument/2006/relationships/tags" Target="../tags/tag353.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tags" Target="../tags/tag349.xml"/><Relationship Id="rId2" Type="http://schemas.openxmlformats.org/officeDocument/2006/relationships/slideLayout" Target="../slideLayouts/slideLayout105.xml"/><Relationship Id="rId16" Type="http://schemas.openxmlformats.org/officeDocument/2006/relationships/theme" Target="../theme/theme10.xml"/><Relationship Id="rId20" Type="http://schemas.openxmlformats.org/officeDocument/2006/relationships/tags" Target="../tags/tag35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10" Type="http://schemas.openxmlformats.org/officeDocument/2006/relationships/slideLayout" Target="../slideLayouts/slideLayout113.xml"/><Relationship Id="rId19" Type="http://schemas.openxmlformats.org/officeDocument/2006/relationships/tags" Target="../tags/tag351.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tags" Target="../tags/tag387.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17" Type="http://schemas.openxmlformats.org/officeDocument/2006/relationships/tags" Target="../tags/tag391.xml"/><Relationship Id="rId2" Type="http://schemas.openxmlformats.org/officeDocument/2006/relationships/slideLayout" Target="../slideLayouts/slideLayout120.xml"/><Relationship Id="rId16" Type="http://schemas.openxmlformats.org/officeDocument/2006/relationships/tags" Target="../tags/tag39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ags" Target="../tags/tag389.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tags" Target="../tags/tag38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tags" Target="../tags/tag425.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12.xml"/><Relationship Id="rId17" Type="http://schemas.openxmlformats.org/officeDocument/2006/relationships/tags" Target="../tags/tag429.xml"/><Relationship Id="rId2" Type="http://schemas.openxmlformats.org/officeDocument/2006/relationships/slideLayout" Target="../slideLayouts/slideLayout131.xml"/><Relationship Id="rId16" Type="http://schemas.openxmlformats.org/officeDocument/2006/relationships/tags" Target="../tags/tag428.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ags" Target="../tags/tag427.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ags" Target="../tags/tag4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ags" Target="../tags/tag46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theme" Target="../theme/theme13.xml"/><Relationship Id="rId17" Type="http://schemas.openxmlformats.org/officeDocument/2006/relationships/tags" Target="../tags/tag467.xml"/><Relationship Id="rId2" Type="http://schemas.openxmlformats.org/officeDocument/2006/relationships/slideLayout" Target="../slideLayouts/slideLayout142.xml"/><Relationship Id="rId16" Type="http://schemas.openxmlformats.org/officeDocument/2006/relationships/tags" Target="../tags/tag466.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ags" Target="../tags/tag46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tags" Target="../tags/tag46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theme" Target="../theme/theme14.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tags" Target="../tags/tag501.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5.xml"/><Relationship Id="rId17" Type="http://schemas.openxmlformats.org/officeDocument/2006/relationships/tags" Target="../tags/tag505.xml"/><Relationship Id="rId2" Type="http://schemas.openxmlformats.org/officeDocument/2006/relationships/slideLayout" Target="../slideLayouts/slideLayout164.xml"/><Relationship Id="rId16" Type="http://schemas.openxmlformats.org/officeDocument/2006/relationships/tags" Target="../tags/tag50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tags" Target="../tags/tag503.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tags" Target="../tags/tag50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theme" Target="../theme/theme16.xml"/><Relationship Id="rId18" Type="http://schemas.openxmlformats.org/officeDocument/2006/relationships/tags" Target="../tags/tag543.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tags" Target="../tags/tag542.xml"/><Relationship Id="rId2" Type="http://schemas.openxmlformats.org/officeDocument/2006/relationships/slideLayout" Target="../slideLayouts/slideLayout175.xml"/><Relationship Id="rId16" Type="http://schemas.openxmlformats.org/officeDocument/2006/relationships/tags" Target="../tags/tag541.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tags" Target="../tags/tag540.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tags" Target="../tags/tag53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3.xml"/><Relationship Id="rId13" Type="http://schemas.openxmlformats.org/officeDocument/2006/relationships/tags" Target="../tags/tag575.xml"/><Relationship Id="rId3" Type="http://schemas.openxmlformats.org/officeDocument/2006/relationships/slideLayout" Target="../slideLayouts/slideLayout188.xml"/><Relationship Id="rId7" Type="http://schemas.openxmlformats.org/officeDocument/2006/relationships/slideLayout" Target="../slideLayouts/slideLayout192.xml"/><Relationship Id="rId12" Type="http://schemas.openxmlformats.org/officeDocument/2006/relationships/theme" Target="../theme/theme17.xml"/><Relationship Id="rId17" Type="http://schemas.openxmlformats.org/officeDocument/2006/relationships/tags" Target="../tags/tag579.xml"/><Relationship Id="rId2" Type="http://schemas.openxmlformats.org/officeDocument/2006/relationships/slideLayout" Target="../slideLayouts/slideLayout187.xml"/><Relationship Id="rId16" Type="http://schemas.openxmlformats.org/officeDocument/2006/relationships/tags" Target="../tags/tag578.xml"/><Relationship Id="rId1" Type="http://schemas.openxmlformats.org/officeDocument/2006/relationships/slideLayout" Target="../slideLayouts/slideLayout186.xml"/><Relationship Id="rId6" Type="http://schemas.openxmlformats.org/officeDocument/2006/relationships/slideLayout" Target="../slideLayouts/slideLayout191.xml"/><Relationship Id="rId11" Type="http://schemas.openxmlformats.org/officeDocument/2006/relationships/slideLayout" Target="../slideLayouts/slideLayout196.xml"/><Relationship Id="rId5" Type="http://schemas.openxmlformats.org/officeDocument/2006/relationships/slideLayout" Target="../slideLayouts/slideLayout190.xml"/><Relationship Id="rId15" Type="http://schemas.openxmlformats.org/officeDocument/2006/relationships/tags" Target="../tags/tag577.xml"/><Relationship Id="rId10" Type="http://schemas.openxmlformats.org/officeDocument/2006/relationships/slideLayout" Target="../slideLayouts/slideLayout195.xml"/><Relationship Id="rId4" Type="http://schemas.openxmlformats.org/officeDocument/2006/relationships/slideLayout" Target="../slideLayouts/slideLayout189.xml"/><Relationship Id="rId9" Type="http://schemas.openxmlformats.org/officeDocument/2006/relationships/slideLayout" Target="../slideLayouts/slideLayout194.xml"/><Relationship Id="rId14" Type="http://schemas.openxmlformats.org/officeDocument/2006/relationships/tags" Target="../tags/tag5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ags" Target="../tags/tag613.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theme" Target="../theme/theme18.xml"/><Relationship Id="rId17" Type="http://schemas.openxmlformats.org/officeDocument/2006/relationships/tags" Target="../tags/tag617.xml"/><Relationship Id="rId2" Type="http://schemas.openxmlformats.org/officeDocument/2006/relationships/slideLayout" Target="../slideLayouts/slideLayout198.xml"/><Relationship Id="rId16" Type="http://schemas.openxmlformats.org/officeDocument/2006/relationships/tags" Target="../tags/tag616.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ags" Target="../tags/tag615.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tags" Target="../tags/tag61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tags" Target="../tags/tag651.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theme" Target="../theme/theme19.xml"/><Relationship Id="rId17" Type="http://schemas.openxmlformats.org/officeDocument/2006/relationships/tags" Target="../tags/tag655.xml"/><Relationship Id="rId2" Type="http://schemas.openxmlformats.org/officeDocument/2006/relationships/slideLayout" Target="../slideLayouts/slideLayout209.xml"/><Relationship Id="rId16" Type="http://schemas.openxmlformats.org/officeDocument/2006/relationships/tags" Target="../tags/tag654.xml"/><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tags" Target="../tags/tag653.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tags" Target="../tags/tag6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ags" Target="../tags/tag4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41.xml"/><Relationship Id="rId2" Type="http://schemas.openxmlformats.org/officeDocument/2006/relationships/slideLayout" Target="../slideLayouts/slideLayout13.xml"/><Relationship Id="rId16" Type="http://schemas.openxmlformats.org/officeDocument/2006/relationships/tags" Target="../tags/tag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39.xml"/><Relationship Id="rId10" Type="http://schemas.openxmlformats.org/officeDocument/2006/relationships/slideLayout" Target="../slideLayouts/slideLayout21.xml"/><Relationship Id="rId19" Type="http://schemas.openxmlformats.org/officeDocument/2006/relationships/tags" Target="../tags/tag4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3" Type="http://schemas.openxmlformats.org/officeDocument/2006/relationships/slideLayout" Target="../slideLayouts/slideLayout221.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2" Type="http://schemas.openxmlformats.org/officeDocument/2006/relationships/slideLayout" Target="../slideLayouts/slideLayout220.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5" Type="http://schemas.openxmlformats.org/officeDocument/2006/relationships/slideLayout" Target="../slideLayouts/slideLayout223.xml"/><Relationship Id="rId15" Type="http://schemas.openxmlformats.org/officeDocument/2006/relationships/theme" Target="../theme/theme20.xml"/><Relationship Id="rId10" Type="http://schemas.openxmlformats.org/officeDocument/2006/relationships/slideLayout" Target="../slideLayouts/slideLayout228.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tags" Target="../tags/tag689.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1.xml"/><Relationship Id="rId17" Type="http://schemas.openxmlformats.org/officeDocument/2006/relationships/tags" Target="../tags/tag693.xml"/><Relationship Id="rId2" Type="http://schemas.openxmlformats.org/officeDocument/2006/relationships/slideLayout" Target="../slideLayouts/slideLayout234.xml"/><Relationship Id="rId16" Type="http://schemas.openxmlformats.org/officeDocument/2006/relationships/tags" Target="../tags/tag692.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5" Type="http://schemas.openxmlformats.org/officeDocument/2006/relationships/tags" Target="../tags/tag691.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tags" Target="../tags/tag69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tags" Target="../tags/tag727.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2.xml"/><Relationship Id="rId17" Type="http://schemas.openxmlformats.org/officeDocument/2006/relationships/tags" Target="../tags/tag731.xml"/><Relationship Id="rId2" Type="http://schemas.openxmlformats.org/officeDocument/2006/relationships/slideLayout" Target="../slideLayouts/slideLayout245.xml"/><Relationship Id="rId16" Type="http://schemas.openxmlformats.org/officeDocument/2006/relationships/tags" Target="../tags/tag730.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tags" Target="../tags/tag729.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tags" Target="../tags/tag72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theme" Target="../theme/theme23.xml"/><Relationship Id="rId18" Type="http://schemas.openxmlformats.org/officeDocument/2006/relationships/tags" Target="../tags/tag769.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slideLayout" Target="../slideLayouts/slideLayout266.xml"/><Relationship Id="rId17" Type="http://schemas.openxmlformats.org/officeDocument/2006/relationships/tags" Target="../tags/tag768.xml"/><Relationship Id="rId2" Type="http://schemas.openxmlformats.org/officeDocument/2006/relationships/slideLayout" Target="../slideLayouts/slideLayout256.xml"/><Relationship Id="rId16" Type="http://schemas.openxmlformats.org/officeDocument/2006/relationships/tags" Target="../tags/tag767.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5" Type="http://schemas.openxmlformats.org/officeDocument/2006/relationships/tags" Target="../tags/tag766.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tags" Target="../tags/tag76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4.xml"/><Relationship Id="rId13" Type="http://schemas.openxmlformats.org/officeDocument/2006/relationships/slideLayout" Target="../slideLayouts/slideLayout279.xml"/><Relationship Id="rId18" Type="http://schemas.openxmlformats.org/officeDocument/2006/relationships/tags" Target="../tags/tag806.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slideLayout" Target="../slideLayouts/slideLayout278.xml"/><Relationship Id="rId17" Type="http://schemas.openxmlformats.org/officeDocument/2006/relationships/tags" Target="../tags/tag805.xml"/><Relationship Id="rId2" Type="http://schemas.openxmlformats.org/officeDocument/2006/relationships/slideLayout" Target="../slideLayouts/slideLayout268.xml"/><Relationship Id="rId16" Type="http://schemas.openxmlformats.org/officeDocument/2006/relationships/tags" Target="../tags/tag804.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5" Type="http://schemas.openxmlformats.org/officeDocument/2006/relationships/tags" Target="../tags/tag803.xml"/><Relationship Id="rId10" Type="http://schemas.openxmlformats.org/officeDocument/2006/relationships/slideLayout" Target="../slideLayouts/slideLayout276.xml"/><Relationship Id="rId19" Type="http://schemas.openxmlformats.org/officeDocument/2006/relationships/tags" Target="../tags/tag807.xml"/><Relationship Id="rId4" Type="http://schemas.openxmlformats.org/officeDocument/2006/relationships/slideLayout" Target="../slideLayouts/slideLayout270.xml"/><Relationship Id="rId9" Type="http://schemas.openxmlformats.org/officeDocument/2006/relationships/slideLayout" Target="../slideLayouts/slideLayout275.xml"/><Relationship Id="rId14"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tags" Target="../tags/tag844.xml"/><Relationship Id="rId3" Type="http://schemas.openxmlformats.org/officeDocument/2006/relationships/slideLayout" Target="../slideLayouts/slideLayout282.xml"/><Relationship Id="rId7" Type="http://schemas.openxmlformats.org/officeDocument/2006/relationships/tags" Target="../tags/tag843.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tags" Target="../tags/tag842.xml"/><Relationship Id="rId5" Type="http://schemas.openxmlformats.org/officeDocument/2006/relationships/tags" Target="../tags/tag841.xml"/><Relationship Id="rId4" Type="http://schemas.openxmlformats.org/officeDocument/2006/relationships/theme" Target="../theme/theme25.xml"/><Relationship Id="rId9" Type="http://schemas.openxmlformats.org/officeDocument/2006/relationships/tags" Target="../tags/tag84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0.xml"/><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6.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tags" Target="../tags/tag849.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27.xml"/><Relationship Id="rId17" Type="http://schemas.openxmlformats.org/officeDocument/2006/relationships/tags" Target="../tags/tag853.xml"/><Relationship Id="rId2" Type="http://schemas.openxmlformats.org/officeDocument/2006/relationships/slideLayout" Target="../slideLayouts/slideLayout295.xml"/><Relationship Id="rId16" Type="http://schemas.openxmlformats.org/officeDocument/2006/relationships/tags" Target="../tags/tag852.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5" Type="http://schemas.openxmlformats.org/officeDocument/2006/relationships/tags" Target="../tags/tag851.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 Id="rId14" Type="http://schemas.openxmlformats.org/officeDocument/2006/relationships/tags" Target="../tags/tag850.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tags" Target="../tags/tag887.xml"/><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theme" Target="../theme/theme28.xml"/><Relationship Id="rId17" Type="http://schemas.openxmlformats.org/officeDocument/2006/relationships/tags" Target="../tags/tag891.xml"/><Relationship Id="rId2" Type="http://schemas.openxmlformats.org/officeDocument/2006/relationships/slideLayout" Target="../slideLayouts/slideLayout306.xml"/><Relationship Id="rId16" Type="http://schemas.openxmlformats.org/officeDocument/2006/relationships/tags" Target="../tags/tag890.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5" Type="http://schemas.openxmlformats.org/officeDocument/2006/relationships/tags" Target="../tags/tag88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tags" Target="../tags/tag88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18" Type="http://schemas.openxmlformats.org/officeDocument/2006/relationships/tags" Target="../tags/tag9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tags" Target="../tags/tag927.xml"/><Relationship Id="rId2" Type="http://schemas.openxmlformats.org/officeDocument/2006/relationships/slideLayout" Target="../slideLayouts/slideLayout317.xml"/><Relationship Id="rId16" Type="http://schemas.openxmlformats.org/officeDocument/2006/relationships/tags" Target="../tags/tag926.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tags" Target="../tags/tag925.xml"/><Relationship Id="rId10" Type="http://schemas.openxmlformats.org/officeDocument/2006/relationships/slideLayout" Target="../slideLayouts/slideLayout325.xml"/><Relationship Id="rId19" Type="http://schemas.openxmlformats.org/officeDocument/2006/relationships/tags" Target="../tags/tag929.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tags" Target="../tags/tag81.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80.xml"/><Relationship Id="rId2" Type="http://schemas.openxmlformats.org/officeDocument/2006/relationships/slideLayout" Target="../slideLayouts/slideLayout26.xml"/><Relationship Id="rId16" Type="http://schemas.openxmlformats.org/officeDocument/2006/relationships/tags" Target="../tags/tag79.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78.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7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slideLayout" Target="../slideLayouts/slideLayout341.xml"/><Relationship Id="rId18" Type="http://schemas.openxmlformats.org/officeDocument/2006/relationships/tags" Target="../tags/tag967.xm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slideLayout" Target="../slideLayouts/slideLayout340.xml"/><Relationship Id="rId17" Type="http://schemas.openxmlformats.org/officeDocument/2006/relationships/tags" Target="../tags/tag966.xml"/><Relationship Id="rId2" Type="http://schemas.openxmlformats.org/officeDocument/2006/relationships/slideLayout" Target="../slideLayouts/slideLayout330.xml"/><Relationship Id="rId16" Type="http://schemas.openxmlformats.org/officeDocument/2006/relationships/tags" Target="../tags/tag965.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5" Type="http://schemas.openxmlformats.org/officeDocument/2006/relationships/tags" Target="../tags/tag964.xml"/><Relationship Id="rId10" Type="http://schemas.openxmlformats.org/officeDocument/2006/relationships/slideLayout" Target="../slideLayouts/slideLayout338.xml"/><Relationship Id="rId19" Type="http://schemas.openxmlformats.org/officeDocument/2006/relationships/tags" Target="../tags/tag968.xml"/><Relationship Id="rId4" Type="http://schemas.openxmlformats.org/officeDocument/2006/relationships/slideLayout" Target="../slideLayouts/slideLayout332.xml"/><Relationship Id="rId9" Type="http://schemas.openxmlformats.org/officeDocument/2006/relationships/slideLayout" Target="../slideLayouts/slideLayout337.xml"/><Relationship Id="rId14"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tags" Target="../tags/tag1003.xml"/><Relationship Id="rId7" Type="http://schemas.openxmlformats.org/officeDocument/2006/relationships/tags" Target="../tags/tag1007.xml"/><Relationship Id="rId2" Type="http://schemas.openxmlformats.org/officeDocument/2006/relationships/theme" Target="../theme/theme31.xml"/><Relationship Id="rId1" Type="http://schemas.openxmlformats.org/officeDocument/2006/relationships/slideLayout" Target="../slideLayouts/slideLayout342.xml"/><Relationship Id="rId6" Type="http://schemas.openxmlformats.org/officeDocument/2006/relationships/tags" Target="../tags/tag1006.xml"/><Relationship Id="rId5" Type="http://schemas.openxmlformats.org/officeDocument/2006/relationships/tags" Target="../tags/tag1005.xml"/><Relationship Id="rId4" Type="http://schemas.openxmlformats.org/officeDocument/2006/relationships/tags" Target="../tags/tag1004.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tags" Target="../tags/tag1011.xml"/><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32.xml"/><Relationship Id="rId17" Type="http://schemas.openxmlformats.org/officeDocument/2006/relationships/tags" Target="../tags/tag1015.xml"/><Relationship Id="rId2" Type="http://schemas.openxmlformats.org/officeDocument/2006/relationships/slideLayout" Target="../slideLayouts/slideLayout344.xml"/><Relationship Id="rId16" Type="http://schemas.openxmlformats.org/officeDocument/2006/relationships/tags" Target="../tags/tag1014.xml"/><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5" Type="http://schemas.openxmlformats.org/officeDocument/2006/relationships/tags" Target="../tags/tag1013.xml"/><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tags" Target="../tags/tag1012.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slideLayout" Target="../slideLayouts/slideLayout366.xml"/><Relationship Id="rId18" Type="http://schemas.openxmlformats.org/officeDocument/2006/relationships/tags" Target="../tags/tag1052.xml"/><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slideLayout" Target="../slideLayouts/slideLayout365.xml"/><Relationship Id="rId17" Type="http://schemas.openxmlformats.org/officeDocument/2006/relationships/tags" Target="../tags/tag1051.xml"/><Relationship Id="rId2" Type="http://schemas.openxmlformats.org/officeDocument/2006/relationships/slideLayout" Target="../slideLayouts/slideLayout355.xml"/><Relationship Id="rId16" Type="http://schemas.openxmlformats.org/officeDocument/2006/relationships/tags" Target="../tags/tag1050.xml"/><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5" Type="http://schemas.openxmlformats.org/officeDocument/2006/relationships/tags" Target="../tags/tag1049.xml"/><Relationship Id="rId10" Type="http://schemas.openxmlformats.org/officeDocument/2006/relationships/slideLayout" Target="../slideLayouts/slideLayout363.xml"/><Relationship Id="rId19" Type="http://schemas.openxmlformats.org/officeDocument/2006/relationships/tags" Target="../tags/tag1053.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4.xml"/><Relationship Id="rId13" Type="http://schemas.openxmlformats.org/officeDocument/2006/relationships/tags" Target="../tags/tag1088.xml"/><Relationship Id="rId3" Type="http://schemas.openxmlformats.org/officeDocument/2006/relationships/slideLayout" Target="../slideLayouts/slideLayout369.xml"/><Relationship Id="rId7" Type="http://schemas.openxmlformats.org/officeDocument/2006/relationships/slideLayout" Target="../slideLayouts/slideLayout373.xml"/><Relationship Id="rId12" Type="http://schemas.openxmlformats.org/officeDocument/2006/relationships/theme" Target="../theme/theme34.xml"/><Relationship Id="rId17" Type="http://schemas.openxmlformats.org/officeDocument/2006/relationships/tags" Target="../tags/tag1092.xml"/><Relationship Id="rId2" Type="http://schemas.openxmlformats.org/officeDocument/2006/relationships/slideLayout" Target="../slideLayouts/slideLayout368.xml"/><Relationship Id="rId16" Type="http://schemas.openxmlformats.org/officeDocument/2006/relationships/tags" Target="../tags/tag1091.xml"/><Relationship Id="rId1" Type="http://schemas.openxmlformats.org/officeDocument/2006/relationships/slideLayout" Target="../slideLayouts/slideLayout367.xml"/><Relationship Id="rId6" Type="http://schemas.openxmlformats.org/officeDocument/2006/relationships/slideLayout" Target="../slideLayouts/slideLayout372.xml"/><Relationship Id="rId11" Type="http://schemas.openxmlformats.org/officeDocument/2006/relationships/slideLayout" Target="../slideLayouts/slideLayout377.xml"/><Relationship Id="rId5" Type="http://schemas.openxmlformats.org/officeDocument/2006/relationships/slideLayout" Target="../slideLayouts/slideLayout371.xml"/><Relationship Id="rId15" Type="http://schemas.openxmlformats.org/officeDocument/2006/relationships/tags" Target="../tags/tag1090.xml"/><Relationship Id="rId10" Type="http://schemas.openxmlformats.org/officeDocument/2006/relationships/slideLayout" Target="../slideLayouts/slideLayout376.xml"/><Relationship Id="rId4" Type="http://schemas.openxmlformats.org/officeDocument/2006/relationships/slideLayout" Target="../slideLayouts/slideLayout370.xml"/><Relationship Id="rId9" Type="http://schemas.openxmlformats.org/officeDocument/2006/relationships/slideLayout" Target="../slideLayouts/slideLayout375.xml"/><Relationship Id="rId14" Type="http://schemas.openxmlformats.org/officeDocument/2006/relationships/tags" Target="../tags/tag108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5.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5.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6.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6.xml"/><Relationship Id="rId2" Type="http://schemas.openxmlformats.org/officeDocument/2006/relationships/slideLayout" Target="../slideLayouts/slideLayout390.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slideLayout" Target="../slideLayouts/slideLayout412.xml"/><Relationship Id="rId18" Type="http://schemas.openxmlformats.org/officeDocument/2006/relationships/tags" Target="../tags/tag1128.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slideLayout" Target="../slideLayouts/slideLayout411.xml"/><Relationship Id="rId17" Type="http://schemas.openxmlformats.org/officeDocument/2006/relationships/tags" Target="../tags/tag1127.xml"/><Relationship Id="rId2" Type="http://schemas.openxmlformats.org/officeDocument/2006/relationships/slideLayout" Target="../slideLayouts/slideLayout401.xml"/><Relationship Id="rId16" Type="http://schemas.openxmlformats.org/officeDocument/2006/relationships/tags" Target="../tags/tag1126.xml"/><Relationship Id="rId20" Type="http://schemas.openxmlformats.org/officeDocument/2006/relationships/tags" Target="../tags/tag1130.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theme" Target="../theme/theme37.xml"/><Relationship Id="rId10" Type="http://schemas.openxmlformats.org/officeDocument/2006/relationships/slideLayout" Target="../slideLayouts/slideLayout409.xml"/><Relationship Id="rId19" Type="http://schemas.openxmlformats.org/officeDocument/2006/relationships/tags" Target="../tags/tag112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slideLayout" Target="../slideLayouts/slideLayout413.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21.xml"/><Relationship Id="rId13" Type="http://schemas.openxmlformats.org/officeDocument/2006/relationships/tags" Target="../tags/tag1173.xml"/><Relationship Id="rId3" Type="http://schemas.openxmlformats.org/officeDocument/2006/relationships/slideLayout" Target="../slideLayouts/slideLayout416.xml"/><Relationship Id="rId7" Type="http://schemas.openxmlformats.org/officeDocument/2006/relationships/slideLayout" Target="../slideLayouts/slideLayout420.xml"/><Relationship Id="rId12" Type="http://schemas.openxmlformats.org/officeDocument/2006/relationships/theme" Target="../theme/theme38.xml"/><Relationship Id="rId17" Type="http://schemas.openxmlformats.org/officeDocument/2006/relationships/tags" Target="../tags/tag1177.xml"/><Relationship Id="rId2" Type="http://schemas.openxmlformats.org/officeDocument/2006/relationships/slideLayout" Target="../slideLayouts/slideLayout415.xml"/><Relationship Id="rId16" Type="http://schemas.openxmlformats.org/officeDocument/2006/relationships/tags" Target="../tags/tag1176.xml"/><Relationship Id="rId1" Type="http://schemas.openxmlformats.org/officeDocument/2006/relationships/slideLayout" Target="../slideLayouts/slideLayout414.xml"/><Relationship Id="rId6" Type="http://schemas.openxmlformats.org/officeDocument/2006/relationships/slideLayout" Target="../slideLayouts/slideLayout419.xml"/><Relationship Id="rId11" Type="http://schemas.openxmlformats.org/officeDocument/2006/relationships/slideLayout" Target="../slideLayouts/slideLayout424.xml"/><Relationship Id="rId5" Type="http://schemas.openxmlformats.org/officeDocument/2006/relationships/slideLayout" Target="../slideLayouts/slideLayout418.xml"/><Relationship Id="rId15" Type="http://schemas.openxmlformats.org/officeDocument/2006/relationships/tags" Target="../tags/tag1175.xml"/><Relationship Id="rId10" Type="http://schemas.openxmlformats.org/officeDocument/2006/relationships/slideLayout" Target="../slideLayouts/slideLayout423.xml"/><Relationship Id="rId4" Type="http://schemas.openxmlformats.org/officeDocument/2006/relationships/slideLayout" Target="../slideLayouts/slideLayout417.xml"/><Relationship Id="rId9" Type="http://schemas.openxmlformats.org/officeDocument/2006/relationships/slideLayout" Target="../slideLayouts/slideLayout422.xml"/><Relationship Id="rId14" Type="http://schemas.openxmlformats.org/officeDocument/2006/relationships/tags" Target="../tags/tag1174.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32.xml"/><Relationship Id="rId13" Type="http://schemas.openxmlformats.org/officeDocument/2006/relationships/tags" Target="../tags/tag1211.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39.xml"/><Relationship Id="rId17" Type="http://schemas.openxmlformats.org/officeDocument/2006/relationships/tags" Target="../tags/tag1215.xml"/><Relationship Id="rId2" Type="http://schemas.openxmlformats.org/officeDocument/2006/relationships/slideLayout" Target="../slideLayouts/slideLayout426.xml"/><Relationship Id="rId16" Type="http://schemas.openxmlformats.org/officeDocument/2006/relationships/tags" Target="../tags/tag1214.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5" Type="http://schemas.openxmlformats.org/officeDocument/2006/relationships/tags" Target="../tags/tag1213.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 Id="rId14" Type="http://schemas.openxmlformats.org/officeDocument/2006/relationships/tags" Target="../tags/tag12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18.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122.xml"/><Relationship Id="rId2" Type="http://schemas.openxmlformats.org/officeDocument/2006/relationships/slideLayout" Target="../slideLayouts/slideLayout38.xml"/><Relationship Id="rId16" Type="http://schemas.openxmlformats.org/officeDocument/2006/relationships/tags" Target="../tags/tag121.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120.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1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ags" Target="../tags/tag15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17" Type="http://schemas.openxmlformats.org/officeDocument/2006/relationships/tags" Target="../tags/tag160.xml"/><Relationship Id="rId2" Type="http://schemas.openxmlformats.org/officeDocument/2006/relationships/slideLayout" Target="../slideLayouts/slideLayout49.xml"/><Relationship Id="rId16" Type="http://schemas.openxmlformats.org/officeDocument/2006/relationships/tags" Target="../tags/tag15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158.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ags" Target="../tags/tag1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18" Type="http://schemas.openxmlformats.org/officeDocument/2006/relationships/tags" Target="../tags/tag19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tags" Target="../tags/tag197.xml"/><Relationship Id="rId2" Type="http://schemas.openxmlformats.org/officeDocument/2006/relationships/slideLayout" Target="../slideLayouts/slideLayout60.xml"/><Relationship Id="rId16" Type="http://schemas.openxmlformats.org/officeDocument/2006/relationships/tags" Target="../tags/tag196.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ags" Target="../tags/tag19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ags" Target="../tags/tag1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ags" Target="../tags/tag235.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17" Type="http://schemas.openxmlformats.org/officeDocument/2006/relationships/tags" Target="../tags/tag239.xml"/><Relationship Id="rId2" Type="http://schemas.openxmlformats.org/officeDocument/2006/relationships/slideLayout" Target="../slideLayouts/slideLayout72.xml"/><Relationship Id="rId16" Type="http://schemas.openxmlformats.org/officeDocument/2006/relationships/tags" Target="../tags/tag238.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ags" Target="../tags/tag237.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ags" Target="../tags/tag23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ags" Target="../tags/tag273.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17" Type="http://schemas.openxmlformats.org/officeDocument/2006/relationships/tags" Target="../tags/tag277.xml"/><Relationship Id="rId2" Type="http://schemas.openxmlformats.org/officeDocument/2006/relationships/slideLayout" Target="../slideLayouts/slideLayout83.xml"/><Relationship Id="rId16" Type="http://schemas.openxmlformats.org/officeDocument/2006/relationships/tags" Target="../tags/tag276.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ags" Target="../tags/tag275.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tags" Target="../tags/tag27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ags" Target="../tags/tag311.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17" Type="http://schemas.openxmlformats.org/officeDocument/2006/relationships/tags" Target="../tags/tag315.xml"/><Relationship Id="rId2" Type="http://schemas.openxmlformats.org/officeDocument/2006/relationships/slideLayout" Target="../slideLayouts/slideLayout94.xml"/><Relationship Id="rId16" Type="http://schemas.openxmlformats.org/officeDocument/2006/relationships/tags" Target="../tags/tag31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ags" Target="../tags/tag313.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tags" Target="../tags/tag3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E35F508B-50B2-4B20-B30E-163B98B33042}"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C27BC021-9EF2-4F30-84EE-BBD51EFD02A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620" r:id="rId1"/>
    <p:sldLayoutId id="2147516621" r:id="rId2"/>
    <p:sldLayoutId id="2147516622" r:id="rId3"/>
    <p:sldLayoutId id="2147516623" r:id="rId4"/>
    <p:sldLayoutId id="2147516624" r:id="rId5"/>
    <p:sldLayoutId id="2147516625" r:id="rId6"/>
    <p:sldLayoutId id="2147517105" r:id="rId7"/>
    <p:sldLayoutId id="2147516626" r:id="rId8"/>
    <p:sldLayoutId id="2147516627" r:id="rId9"/>
    <p:sldLayoutId id="2147516628" r:id="rId10"/>
    <p:sldLayoutId id="214751662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9"/>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20"/>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21"/>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588F56D6-5DED-4FAA-A120-D1BAF53D2F9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771" r:id="rId1"/>
    <p:sldLayoutId id="2147516772" r:id="rId2"/>
    <p:sldLayoutId id="2147516773" r:id="rId3"/>
    <p:sldLayoutId id="2147516774" r:id="rId4"/>
    <p:sldLayoutId id="2147516775" r:id="rId5"/>
    <p:sldLayoutId id="2147516776" r:id="rId6"/>
    <p:sldLayoutId id="2147516777" r:id="rId7"/>
    <p:sldLayoutId id="2147516778" r:id="rId8"/>
    <p:sldLayoutId id="2147516779" r:id="rId9"/>
    <p:sldLayoutId id="2147516780" r:id="rId10"/>
    <p:sldLayoutId id="2147516781" r:id="rId11"/>
    <p:sldLayoutId id="2147518087" r:id="rId12"/>
    <p:sldLayoutId id="2147518088" r:id="rId13"/>
    <p:sldLayoutId id="2147518089" r:id="rId14"/>
    <p:sldLayoutId id="2147518090"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843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EFB904AC-09EB-481D-A566-76C89BF531FA}"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F69D58DF-6890-482B-AF3A-428267240E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783" r:id="rId1"/>
    <p:sldLayoutId id="2147516784" r:id="rId2"/>
    <p:sldLayoutId id="2147516785" r:id="rId3"/>
    <p:sldLayoutId id="2147516786" r:id="rId4"/>
    <p:sldLayoutId id="2147516787" r:id="rId5"/>
    <p:sldLayoutId id="2147516788" r:id="rId6"/>
    <p:sldLayoutId id="2147517123" r:id="rId7"/>
    <p:sldLayoutId id="2147516789" r:id="rId8"/>
    <p:sldLayoutId id="2147516790" r:id="rId9"/>
    <p:sldLayoutId id="2147516791" r:id="rId10"/>
    <p:sldLayoutId id="21475167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9458"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B5DE88F6-53B1-473F-BD95-6D7EF35104CE}"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1C83B51B-D023-4CFF-B864-CE639451D5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793" r:id="rId1"/>
    <p:sldLayoutId id="2147516794" r:id="rId2"/>
    <p:sldLayoutId id="2147516795" r:id="rId3"/>
    <p:sldLayoutId id="2147516796" r:id="rId4"/>
    <p:sldLayoutId id="2147516797" r:id="rId5"/>
    <p:sldLayoutId id="2147516798" r:id="rId6"/>
    <p:sldLayoutId id="2147517124" r:id="rId7"/>
    <p:sldLayoutId id="2147516799" r:id="rId8"/>
    <p:sldLayoutId id="2147516800" r:id="rId9"/>
    <p:sldLayoutId id="2147516801" r:id="rId10"/>
    <p:sldLayoutId id="21475168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482"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BCB1C1BF-40A7-48D2-85E8-A4BCDDAF3AC3}"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1A3557CA-1B48-4366-B807-A5F4396D574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803" r:id="rId1"/>
    <p:sldLayoutId id="2147516804" r:id="rId2"/>
    <p:sldLayoutId id="2147516805" r:id="rId3"/>
    <p:sldLayoutId id="2147516806" r:id="rId4"/>
    <p:sldLayoutId id="2147516807" r:id="rId5"/>
    <p:sldLayoutId id="2147516808" r:id="rId6"/>
    <p:sldLayoutId id="2147517125" r:id="rId7"/>
    <p:sldLayoutId id="2147516809" r:id="rId8"/>
    <p:sldLayoutId id="2147516810" r:id="rId9"/>
    <p:sldLayoutId id="2147516811" r:id="rId10"/>
    <p:sldLayoutId id="214751681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EF8EFF34-5CF5-4A86-9E39-DAFB19796A89}" type="datetimeFigureOut">
              <a:rPr lang="en-US"/>
              <a:pPr>
                <a:defRPr/>
              </a:pPr>
              <a:t>4/8/2015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B60975CA-6306-49B8-BBC3-4FB72C20D1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813" r:id="rId1"/>
    <p:sldLayoutId id="2147516814" r:id="rId2"/>
    <p:sldLayoutId id="2147516815" r:id="rId3"/>
    <p:sldLayoutId id="2147516816" r:id="rId4"/>
    <p:sldLayoutId id="2147516817" r:id="rId5"/>
    <p:sldLayoutId id="2147516818" r:id="rId6"/>
    <p:sldLayoutId id="2147517127" r:id="rId7"/>
    <p:sldLayoutId id="2147516819" r:id="rId8"/>
    <p:sldLayoutId id="2147516820" r:id="rId9"/>
    <p:sldLayoutId id="2147516821" r:id="rId10"/>
    <p:sldLayoutId id="21475168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5602"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2C45E69A-6BC3-4C4C-B4E7-3DD22BD034B1}"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3AD85EDC-2C75-422B-8A76-FF6F447A1B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9380771"/>
      </p:ext>
    </p:extLst>
  </p:cSld>
  <p:clrMap bg1="lt1" tx1="dk1" bg2="lt2" tx2="dk2" accent1="accent1" accent2="accent2" accent3="accent3" accent4="accent4" accent5="accent5" accent6="accent6" hlink="hlink" folHlink="folHlink"/>
  <p:sldLayoutIdLst>
    <p:sldLayoutId id="2147517328" r:id="rId1"/>
    <p:sldLayoutId id="2147517329" r:id="rId2"/>
    <p:sldLayoutId id="2147517330" r:id="rId3"/>
    <p:sldLayoutId id="2147517331" r:id="rId4"/>
    <p:sldLayoutId id="2147517332" r:id="rId5"/>
    <p:sldLayoutId id="2147517333" r:id="rId6"/>
    <p:sldLayoutId id="2147517334" r:id="rId7"/>
    <p:sldLayoutId id="2147517335" r:id="rId8"/>
    <p:sldLayoutId id="2147517336" r:id="rId9"/>
    <p:sldLayoutId id="2147517337" r:id="rId10"/>
    <p:sldLayoutId id="214751733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4"/>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5"/>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6"/>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7"/>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8"/>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138646"/>
      </p:ext>
    </p:extLst>
  </p:cSld>
  <p:clrMap bg1="lt1" tx1="dk1" bg2="lt2" tx2="dk2" accent1="accent1" accent2="accent2" accent3="accent3" accent4="accent4" accent5="accent5" accent6="accent6" hlink="hlink" folHlink="folHlink"/>
  <p:sldLayoutIdLst>
    <p:sldLayoutId id="2147517355" r:id="rId1"/>
    <p:sldLayoutId id="2147517356" r:id="rId2"/>
    <p:sldLayoutId id="2147517357" r:id="rId3"/>
    <p:sldLayoutId id="2147517358" r:id="rId4"/>
    <p:sldLayoutId id="2147517359" r:id="rId5"/>
    <p:sldLayoutId id="2147517360" r:id="rId6"/>
    <p:sldLayoutId id="2147517361" r:id="rId7"/>
    <p:sldLayoutId id="2147517362" r:id="rId8"/>
    <p:sldLayoutId id="2147517363" r:id="rId9"/>
    <p:sldLayoutId id="2147517364" r:id="rId10"/>
    <p:sldLayoutId id="2147517365" r:id="rId11"/>
    <p:sldLayoutId id="2147517733"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5602" name="Title Placeholder 1"/>
          <p:cNvSpPr>
            <a:spLocks noGrp="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2C45E69A-6BC3-4C4C-B4E7-3DD22BD034B1}" type="datetimeFigureOut">
              <a:rPr lang="en-US">
                <a:solidFill>
                  <a:prstClr val="black">
                    <a:tint val="75000"/>
                  </a:prstClr>
                </a:solidFill>
              </a:rPr>
              <a:pPr>
                <a:defRPr/>
              </a:pPr>
              <a:t>4/8/2015</a:t>
            </a:fld>
            <a:endParaRPr lang="en-US">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3AD85EDC-2C75-422B-8A76-FF6F447A1B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5486867"/>
      </p:ext>
    </p:extLst>
  </p:cSld>
  <p:clrMap bg1="lt1" tx1="dk1" bg2="lt2" tx2="dk2" accent1="accent1" accent2="accent2" accent3="accent3" accent4="accent4" accent5="accent5" accent6="accent6" hlink="hlink" folHlink="folHlink"/>
  <p:sldLayoutIdLst>
    <p:sldLayoutId id="2147517379" r:id="rId1"/>
    <p:sldLayoutId id="2147517380" r:id="rId2"/>
    <p:sldLayoutId id="2147517381" r:id="rId3"/>
    <p:sldLayoutId id="2147517382" r:id="rId4"/>
    <p:sldLayoutId id="2147517383" r:id="rId5"/>
    <p:sldLayoutId id="2147517384" r:id="rId6"/>
    <p:sldLayoutId id="2147517385" r:id="rId7"/>
    <p:sldLayoutId id="2147517386" r:id="rId8"/>
    <p:sldLayoutId id="2147517387" r:id="rId9"/>
    <p:sldLayoutId id="2147517388" r:id="rId10"/>
    <p:sldLayoutId id="214751738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750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155750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155751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ECCA184C-79E1-4198-8D5F-C5DA84EE24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2964360"/>
      </p:ext>
    </p:extLst>
  </p:cSld>
  <p:clrMap bg1="lt1" tx1="dk1" bg2="lt2" tx2="dk2" accent1="accent1" accent2="accent2" accent3="accent3" accent4="accent4" accent5="accent5" accent6="accent6" hlink="hlink" folHlink="folHlink"/>
  <p:sldLayoutIdLst>
    <p:sldLayoutId id="2147517670" r:id="rId1"/>
    <p:sldLayoutId id="2147517671" r:id="rId2"/>
    <p:sldLayoutId id="2147517672" r:id="rId3"/>
    <p:sldLayoutId id="2147517673" r:id="rId4"/>
    <p:sldLayoutId id="2147517674" r:id="rId5"/>
    <p:sldLayoutId id="2147517675" r:id="rId6"/>
    <p:sldLayoutId id="2147517676" r:id="rId7"/>
    <p:sldLayoutId id="2147517677" r:id="rId8"/>
    <p:sldLayoutId id="2147517678" r:id="rId9"/>
    <p:sldLayoutId id="2147517679" r:id="rId10"/>
    <p:sldLayoutId id="214751768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DBEAD2E3-15C2-473D-BBBA-A5B0808E82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01090906"/>
      </p:ext>
    </p:extLst>
  </p:cSld>
  <p:clrMap bg1="lt1" tx1="dk1" bg2="lt2" tx2="dk2" accent1="accent1" accent2="accent2" accent3="accent3" accent4="accent4" accent5="accent5" accent6="accent6" hlink="hlink" folHlink="folHlink"/>
  <p:sldLayoutIdLst>
    <p:sldLayoutId id="2147517785" r:id="rId1"/>
    <p:sldLayoutId id="2147517786" r:id="rId2"/>
    <p:sldLayoutId id="2147517787" r:id="rId3"/>
    <p:sldLayoutId id="2147517788" r:id="rId4"/>
    <p:sldLayoutId id="2147517789" r:id="rId5"/>
    <p:sldLayoutId id="2147517790" r:id="rId6"/>
    <p:sldLayoutId id="2147517791" r:id="rId7"/>
    <p:sldLayoutId id="2147517792" r:id="rId8"/>
    <p:sldLayoutId id="2147517793" r:id="rId9"/>
    <p:sldLayoutId id="2147517794" r:id="rId10"/>
    <p:sldLayoutId id="214751779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dt" sz="half" idx="2"/>
            <p:custDataLst>
              <p:tags r:id="rId17"/>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dirty="0">
                <a:latin typeface="Arial" charset="0"/>
                <a:cs typeface="Arial" charset="0"/>
              </a:defRPr>
            </a:lvl1pPr>
          </a:lstStyle>
          <a:p>
            <a:pPr>
              <a:defRPr/>
            </a:pPr>
            <a:endParaRPr lang="en-US"/>
          </a:p>
        </p:txBody>
      </p:sp>
      <p:sp>
        <p:nvSpPr>
          <p:cNvPr id="259077"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dirty="0">
                <a:latin typeface="Arial" charset="0"/>
                <a:cs typeface="Arial" charset="0"/>
              </a:defRPr>
            </a:lvl1pPr>
          </a:lstStyle>
          <a:p>
            <a:pPr>
              <a:defRPr/>
            </a:pPr>
            <a:endParaRPr lang="en-US"/>
          </a:p>
        </p:txBody>
      </p:sp>
      <p:sp>
        <p:nvSpPr>
          <p:cNvPr id="259078" name="Rectangle 6"/>
          <p:cNvSpPr>
            <a:spLocks noGrp="1" noChangeArrowheads="1"/>
          </p:cNvSpPr>
          <p:nvPr>
            <p:ph type="sldNum" sz="quarter" idx="4"/>
            <p:custDataLst>
              <p:tags r:id="rId19"/>
            </p:custDataLst>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FC12BBB9-BD95-4291-8160-1F74DD34F13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630" r:id="rId1"/>
    <p:sldLayoutId id="2147516631" r:id="rId2"/>
    <p:sldLayoutId id="2147516632" r:id="rId3"/>
    <p:sldLayoutId id="2147516633" r:id="rId4"/>
    <p:sldLayoutId id="2147516634" r:id="rId5"/>
    <p:sldLayoutId id="2147516635" r:id="rId6"/>
    <p:sldLayoutId id="2147516636" r:id="rId7"/>
    <p:sldLayoutId id="2147516637" r:id="rId8"/>
    <p:sldLayoutId id="2147516638" r:id="rId9"/>
    <p:sldLayoutId id="2147516639" r:id="rId10"/>
    <p:sldLayoutId id="2147516640" r:id="rId11"/>
    <p:sldLayoutId id="2147518026" r:id="rId12"/>
    <p:sldLayoutId id="2147518197"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spcBef>
                <a:spcPct val="0"/>
              </a:spcBef>
              <a:defRPr sz="1400"/>
            </a:lvl1pPr>
          </a:lstStyle>
          <a:p>
            <a:endParaRPr lang="en-US">
              <a:solidFill>
                <a:srgbClr val="000000"/>
              </a:solidFill>
              <a:latin typeface="Arial"/>
              <a:cs typeface="Arial"/>
            </a:endParaRP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400"/>
            </a:lvl1pPr>
          </a:lstStyle>
          <a:p>
            <a:pPr algn="ctr"/>
            <a:endParaRPr lang="en-US">
              <a:solidFill>
                <a:srgbClr val="000000"/>
              </a:solidFill>
              <a:latin typeface="Arial"/>
              <a:cs typeface="Arial"/>
            </a:endParaRPr>
          </a:p>
        </p:txBody>
      </p:sp>
      <p:sp>
        <p:nvSpPr>
          <p:cNvPr id="17414" name="Rectangle 6"/>
          <p:cNvSpPr>
            <a:spLocks noGrp="1" noChangeArrowheads="1"/>
          </p:cNvSpPr>
          <p:nvPr>
            <p:ph type="sldNum" sz="quarter" idx="4"/>
          </p:nvPr>
        </p:nvSpPr>
        <p:spPr bwMode="auto">
          <a:xfrm>
            <a:off x="8032750" y="6199188"/>
            <a:ext cx="1111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fld id="{40AC27F1-9286-47D5-9FAB-E622DD88C41E}" type="slidenum">
              <a:rPr lang="en-US">
                <a:solidFill>
                  <a:srgbClr val="000000"/>
                </a:solidFill>
                <a:latin typeface="Arial"/>
                <a:cs typeface="Arial"/>
              </a:rPr>
              <a:pPr/>
              <a:t>‹#›</a:t>
            </a:fld>
            <a:endParaRPr lang="en-US">
              <a:solidFill>
                <a:srgbClr val="000000"/>
              </a:solidFill>
              <a:latin typeface="Arial"/>
              <a:cs typeface="Arial"/>
            </a:endParaRPr>
          </a:p>
        </p:txBody>
      </p:sp>
    </p:spTree>
    <p:extLst>
      <p:ext uri="{BB962C8B-B14F-4D97-AF65-F5344CB8AC3E}">
        <p14:creationId xmlns:p14="http://schemas.microsoft.com/office/powerpoint/2010/main" val="2688852935"/>
      </p:ext>
    </p:extLst>
  </p:cSld>
  <p:clrMap bg1="lt1" tx1="dk1" bg2="lt2" tx2="dk2" accent1="accent1" accent2="accent2" accent3="accent3" accent4="accent4" accent5="accent5" accent6="accent6" hlink="hlink" folHlink="folHlink"/>
  <p:sldLayoutIdLst>
    <p:sldLayoutId id="2147517809" r:id="rId1"/>
    <p:sldLayoutId id="2147517810" r:id="rId2"/>
    <p:sldLayoutId id="2147517811" r:id="rId3"/>
    <p:sldLayoutId id="2147517812" r:id="rId4"/>
    <p:sldLayoutId id="2147517813" r:id="rId5"/>
    <p:sldLayoutId id="2147517814" r:id="rId6"/>
    <p:sldLayoutId id="2147517815" r:id="rId7"/>
    <p:sldLayoutId id="2147517816" r:id="rId8"/>
    <p:sldLayoutId id="2147517817" r:id="rId9"/>
    <p:sldLayoutId id="2147517818" r:id="rId10"/>
    <p:sldLayoutId id="2147517819" r:id="rId11"/>
    <p:sldLayoutId id="2147517820" r:id="rId12"/>
    <p:sldLayoutId id="2147517821" r:id="rId13"/>
    <p:sldLayoutId id="2147517822"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E35F508B-50B2-4B20-B30E-163B98B33042}"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C27BC021-9EF2-4F30-84EE-BBD51EFD02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2201"/>
      </p:ext>
    </p:extLst>
  </p:cSld>
  <p:clrMap bg1="lt1" tx1="dk1" bg2="lt2" tx2="dk2" accent1="accent1" accent2="accent2" accent3="accent3" accent4="accent4" accent5="accent5" accent6="accent6" hlink="hlink" folHlink="folHlink"/>
  <p:sldLayoutIdLst>
    <p:sldLayoutId id="2147517914" r:id="rId1"/>
    <p:sldLayoutId id="2147517915" r:id="rId2"/>
    <p:sldLayoutId id="2147517916" r:id="rId3"/>
    <p:sldLayoutId id="2147517917" r:id="rId4"/>
    <p:sldLayoutId id="2147517918" r:id="rId5"/>
    <p:sldLayoutId id="2147517919" r:id="rId6"/>
    <p:sldLayoutId id="2147517920" r:id="rId7"/>
    <p:sldLayoutId id="2147517921" r:id="rId8"/>
    <p:sldLayoutId id="2147517922" r:id="rId9"/>
    <p:sldLayoutId id="2147517923" r:id="rId10"/>
    <p:sldLayoutId id="214751792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dirty="0">
                <a:latin typeface="Arial" charset="0"/>
                <a:cs typeface="Arial" charset="0"/>
              </a:defRPr>
            </a:lvl1pPr>
          </a:lstStyle>
          <a:p>
            <a:pPr>
              <a:defRPr/>
            </a:pPr>
            <a:endParaRPr lang="en-US">
              <a:solidFill>
                <a:srgbClr val="000000"/>
              </a:solidFill>
            </a:endParaRPr>
          </a:p>
        </p:txBody>
      </p:sp>
      <p:sp>
        <p:nvSpPr>
          <p:cNvPr id="259077"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dirty="0">
                <a:latin typeface="Arial" charset="0"/>
                <a:cs typeface="Arial" charset="0"/>
              </a:defRPr>
            </a:lvl1pPr>
          </a:lstStyle>
          <a:p>
            <a:pPr>
              <a:defRPr/>
            </a:pPr>
            <a:endParaRPr lang="en-US">
              <a:solidFill>
                <a:srgbClr val="000000"/>
              </a:solidFill>
            </a:endParaRPr>
          </a:p>
        </p:txBody>
      </p:sp>
      <p:sp>
        <p:nvSpPr>
          <p:cNvPr id="259078" name="Rectangle 6"/>
          <p:cNvSpPr>
            <a:spLocks noGrp="1" noChangeArrowheads="1"/>
          </p:cNvSpPr>
          <p:nvPr>
            <p:ph type="sldNum" sz="quarter" idx="4"/>
            <p:custDataLst>
              <p:tags r:id="rId17"/>
            </p:custDataLst>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solidFill>
                  <a:schemeClr val="accent2">
                    <a:lumMod val="75000"/>
                  </a:schemeClr>
                </a:solidFill>
                <a:latin typeface="Arial" charset="0"/>
                <a:cs typeface="Arial" charset="0"/>
              </a:defRPr>
            </a:lvl1pPr>
          </a:lstStyle>
          <a:p>
            <a:pPr>
              <a:defRPr/>
            </a:pPr>
            <a:fld id="{FC12BBB9-BD95-4291-8160-1F74DD34F130}"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3400175475"/>
      </p:ext>
    </p:extLst>
  </p:cSld>
  <p:clrMap bg1="lt1" tx1="dk1" bg2="lt2" tx2="dk2" accent1="accent1" accent2="accent2" accent3="accent3" accent4="accent4" accent5="accent5" accent6="accent6" hlink="hlink" folHlink="folHlink"/>
  <p:sldLayoutIdLst>
    <p:sldLayoutId id="2147518015" r:id="rId1"/>
    <p:sldLayoutId id="2147518016" r:id="rId2"/>
    <p:sldLayoutId id="2147518017" r:id="rId3"/>
    <p:sldLayoutId id="2147518018" r:id="rId4"/>
    <p:sldLayoutId id="2147518019" r:id="rId5"/>
    <p:sldLayoutId id="2147518020" r:id="rId6"/>
    <p:sldLayoutId id="2147518021" r:id="rId7"/>
    <p:sldLayoutId id="2147518022" r:id="rId8"/>
    <p:sldLayoutId id="2147518023" r:id="rId9"/>
    <p:sldLayoutId id="2147518024" r:id="rId10"/>
    <p:sldLayoutId id="214751802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dirty="0">
                <a:latin typeface="Arial" charset="0"/>
                <a:cs typeface="Arial" charset="0"/>
              </a:defRPr>
            </a:lvl1pPr>
          </a:lstStyle>
          <a:p>
            <a:pPr>
              <a:defRPr/>
            </a:pPr>
            <a:endParaRPr lang="en-US">
              <a:solidFill>
                <a:srgbClr val="000000"/>
              </a:solidFill>
            </a:endParaRPr>
          </a:p>
        </p:txBody>
      </p:sp>
      <p:sp>
        <p:nvSpPr>
          <p:cNvPr id="259077"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dirty="0">
                <a:latin typeface="Arial" charset="0"/>
                <a:cs typeface="Arial" charset="0"/>
              </a:defRPr>
            </a:lvl1pPr>
          </a:lstStyle>
          <a:p>
            <a:pPr>
              <a:defRPr/>
            </a:pPr>
            <a:endParaRPr lang="en-US">
              <a:solidFill>
                <a:srgbClr val="000000"/>
              </a:solidFill>
            </a:endParaRPr>
          </a:p>
        </p:txBody>
      </p:sp>
      <p:sp>
        <p:nvSpPr>
          <p:cNvPr id="259078" name="Rectangle 6"/>
          <p:cNvSpPr>
            <a:spLocks noGrp="1" noChangeArrowheads="1"/>
          </p:cNvSpPr>
          <p:nvPr>
            <p:ph type="sldNum" sz="quarter" idx="4"/>
            <p:custDataLst>
              <p:tags r:id="rId18"/>
            </p:custDataLst>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FC12BBB9-BD95-4291-8160-1F74DD34F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81329"/>
      </p:ext>
    </p:extLst>
  </p:cSld>
  <p:clrMap bg1="lt1" tx1="dk1" bg2="lt2" tx2="dk2" accent1="accent1" accent2="accent2" accent3="accent3" accent4="accent4" accent5="accent5" accent6="accent6" hlink="hlink" folHlink="folHlink"/>
  <p:sldLayoutIdLst>
    <p:sldLayoutId id="2147518028" r:id="rId1"/>
    <p:sldLayoutId id="2147518029" r:id="rId2"/>
    <p:sldLayoutId id="2147518030" r:id="rId3"/>
    <p:sldLayoutId id="2147518031" r:id="rId4"/>
    <p:sldLayoutId id="2147518032" r:id="rId5"/>
    <p:sldLayoutId id="2147518033" r:id="rId6"/>
    <p:sldLayoutId id="2147518034" r:id="rId7"/>
    <p:sldLayoutId id="2147518035" r:id="rId8"/>
    <p:sldLayoutId id="2147518036" r:id="rId9"/>
    <p:sldLayoutId id="2147518037" r:id="rId10"/>
    <p:sldLayoutId id="2147518038" r:id="rId11"/>
    <p:sldLayoutId id="2147518039"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9076" name="Rectangle 4"/>
          <p:cNvSpPr>
            <a:spLocks noGrp="1" noChangeArrowheads="1"/>
          </p:cNvSpPr>
          <p:nvPr>
            <p:ph type="dt" sz="half" idx="2"/>
            <p:custDataLst>
              <p:tags r:id="rId17"/>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dirty="0">
                <a:latin typeface="Arial" charset="0"/>
                <a:cs typeface="Arial" charset="0"/>
              </a:defRPr>
            </a:lvl1pPr>
          </a:lstStyle>
          <a:p>
            <a:pPr>
              <a:defRPr/>
            </a:pPr>
            <a:endParaRPr lang="en-US">
              <a:solidFill>
                <a:srgbClr val="000000"/>
              </a:solidFill>
            </a:endParaRPr>
          </a:p>
        </p:txBody>
      </p:sp>
      <p:sp>
        <p:nvSpPr>
          <p:cNvPr id="259077" name="Rectangle 5"/>
          <p:cNvSpPr>
            <a:spLocks noGrp="1" noChangeArrowheads="1"/>
          </p:cNvSpPr>
          <p:nvPr>
            <p:ph type="ftr" sz="quarter" idx="3"/>
            <p:custDataLst>
              <p:tags r:id="rId18"/>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dirty="0">
                <a:latin typeface="Arial" charset="0"/>
                <a:cs typeface="Arial" charset="0"/>
              </a:defRPr>
            </a:lvl1pPr>
          </a:lstStyle>
          <a:p>
            <a:pPr>
              <a:defRPr/>
            </a:pPr>
            <a:endParaRPr lang="en-US">
              <a:solidFill>
                <a:srgbClr val="000000"/>
              </a:solidFill>
            </a:endParaRPr>
          </a:p>
        </p:txBody>
      </p:sp>
      <p:sp>
        <p:nvSpPr>
          <p:cNvPr id="259078" name="Rectangle 6"/>
          <p:cNvSpPr>
            <a:spLocks noGrp="1" noChangeArrowheads="1"/>
          </p:cNvSpPr>
          <p:nvPr>
            <p:ph type="sldNum" sz="quarter" idx="4"/>
            <p:custDataLst>
              <p:tags r:id="rId19"/>
            </p:custDataLst>
          </p:nvPr>
        </p:nvSpPr>
        <p:spPr bwMode="auto">
          <a:xfrm>
            <a:off x="7010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FC12BBB9-BD95-4291-8160-1F74DD34F13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6440804"/>
      </p:ext>
    </p:extLst>
  </p:cSld>
  <p:clrMap bg1="lt1" tx1="dk1" bg2="lt2" tx2="dk2" accent1="accent1" accent2="accent2" accent3="accent3" accent4="accent4" accent5="accent5" accent6="accent6" hlink="hlink" folHlink="folHlink"/>
  <p:sldLayoutIdLst>
    <p:sldLayoutId id="2147518041" r:id="rId1"/>
    <p:sldLayoutId id="2147518042" r:id="rId2"/>
    <p:sldLayoutId id="2147518043" r:id="rId3"/>
    <p:sldLayoutId id="2147518044" r:id="rId4"/>
    <p:sldLayoutId id="2147518045" r:id="rId5"/>
    <p:sldLayoutId id="2147518046" r:id="rId6"/>
    <p:sldLayoutId id="2147518047" r:id="rId7"/>
    <p:sldLayoutId id="2147518048" r:id="rId8"/>
    <p:sldLayoutId id="2147518049" r:id="rId9"/>
    <p:sldLayoutId id="2147518050" r:id="rId10"/>
    <p:sldLayoutId id="2147518051" r:id="rId11"/>
    <p:sldLayoutId id="2147518052" r:id="rId12"/>
    <p:sldLayoutId id="2147518053"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custDataLst>
              <p:tags r:id="rId5"/>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3"/>
          <p:cNvSpPr>
            <a:spLocks noGrp="1" noChangeArrowheads="1"/>
          </p:cNvSpPr>
          <p:nvPr>
            <p:ph type="body" idx="1"/>
            <p:custDataLst>
              <p:tags r:id="rId6"/>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7"/>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8"/>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9"/>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9843719A-AA27-4EC9-9258-BA7D18327298}" type="slidenum">
              <a:rPr lang="en-US"/>
              <a:pPr>
                <a:defRPr/>
              </a:pPr>
              <a:t>‹#›</a:t>
            </a:fld>
            <a:endParaRPr lang="en-US" dirty="0"/>
          </a:p>
        </p:txBody>
      </p:sp>
    </p:spTree>
    <p:extLst>
      <p:ext uri="{BB962C8B-B14F-4D97-AF65-F5344CB8AC3E}">
        <p14:creationId xmlns:p14="http://schemas.microsoft.com/office/powerpoint/2010/main" val="3908120954"/>
      </p:ext>
    </p:extLst>
  </p:cSld>
  <p:clrMap bg1="lt1" tx1="dk1" bg2="lt2" tx2="dk2" accent1="accent1" accent2="accent2" accent3="accent3" accent4="accent4" accent5="accent5" accent6="accent6" hlink="hlink" folHlink="folHlink"/>
  <p:sldLayoutIdLst>
    <p:sldLayoutId id="2147518055" r:id="rId1"/>
    <p:sldLayoutId id="2147518056" r:id="rId2"/>
    <p:sldLayoutId id="2147518057"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04D0D2F0-B641-4604-A7BF-FC3E520917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476180"/>
      </p:ext>
    </p:extLst>
  </p:cSld>
  <p:clrMap bg1="lt1" tx1="dk1" bg2="lt2" tx2="dk2" accent1="accent1" accent2="accent2" accent3="accent3" accent4="accent4" accent5="accent5" accent6="accent6" hlink="hlink" folHlink="folHlink"/>
  <p:sldLayoutIdLst>
    <p:sldLayoutId id="2147518075" r:id="rId1"/>
    <p:sldLayoutId id="2147518076" r:id="rId2"/>
    <p:sldLayoutId id="2147518077" r:id="rId3"/>
    <p:sldLayoutId id="2147518078" r:id="rId4"/>
    <p:sldLayoutId id="2147518079" r:id="rId5"/>
    <p:sldLayoutId id="2147518080" r:id="rId6"/>
    <p:sldLayoutId id="2147518081" r:id="rId7"/>
    <p:sldLayoutId id="2147518082" r:id="rId8"/>
    <p:sldLayoutId id="2147518083" r:id="rId9"/>
    <p:sldLayoutId id="2147518084" r:id="rId10"/>
    <p:sldLayoutId id="21475180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E35F508B-50B2-4B20-B30E-163B98B33042}"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C27BC021-9EF2-4F30-84EE-BBD51EFD02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8988836"/>
      </p:ext>
    </p:extLst>
  </p:cSld>
  <p:clrMap bg1="lt1" tx1="dk1" bg2="lt2" tx2="dk2" accent1="accent1" accent2="accent2" accent3="accent3" accent4="accent4" accent5="accent5" accent6="accent6" hlink="hlink" folHlink="folHlink"/>
  <p:sldLayoutIdLst>
    <p:sldLayoutId id="2147518092" r:id="rId1"/>
    <p:sldLayoutId id="2147518093" r:id="rId2"/>
    <p:sldLayoutId id="2147518094" r:id="rId3"/>
    <p:sldLayoutId id="2147518095" r:id="rId4"/>
    <p:sldLayoutId id="2147518096" r:id="rId5"/>
    <p:sldLayoutId id="2147518097" r:id="rId6"/>
    <p:sldLayoutId id="2147518098" r:id="rId7"/>
    <p:sldLayoutId id="2147518099" r:id="rId8"/>
    <p:sldLayoutId id="2147518100" r:id="rId9"/>
    <p:sldLayoutId id="2147518101" r:id="rId10"/>
    <p:sldLayoutId id="214751810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custDataLst>
              <p:tags r:id="rId1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a:defRPr/>
            </a:pPr>
            <a:endParaRPr lang="en-US" dirty="0"/>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C1D80083-EADD-47B1-AD2F-6C1481B8C3BA}" type="slidenum">
              <a:rPr lang="en-US"/>
              <a:pPr>
                <a:defRPr/>
              </a:pPr>
              <a:t>‹#›</a:t>
            </a:fld>
            <a:endParaRPr lang="en-US" dirty="0"/>
          </a:p>
        </p:txBody>
      </p:sp>
    </p:spTree>
    <p:extLst>
      <p:ext uri="{BB962C8B-B14F-4D97-AF65-F5344CB8AC3E}">
        <p14:creationId xmlns:p14="http://schemas.microsoft.com/office/powerpoint/2010/main" val="3565330144"/>
      </p:ext>
    </p:extLst>
  </p:cSld>
  <p:clrMap bg1="lt1" tx1="dk1" bg2="lt2" tx2="dk2" accent1="accent1" accent2="accent2" accent3="accent3" accent4="accent4" accent5="accent5" accent6="accent6" hlink="hlink" folHlink="folHlink"/>
  <p:sldLayoutIdLst>
    <p:sldLayoutId id="2147518104" r:id="rId1"/>
    <p:sldLayoutId id="2147518105" r:id="rId2"/>
    <p:sldLayoutId id="2147518106" r:id="rId3"/>
    <p:sldLayoutId id="2147518107" r:id="rId4"/>
    <p:sldLayoutId id="2147518108" r:id="rId5"/>
    <p:sldLayoutId id="2147518109" r:id="rId6"/>
    <p:sldLayoutId id="2147518110" r:id="rId7"/>
    <p:sldLayoutId id="2147518111" r:id="rId8"/>
    <p:sldLayoutId id="2147518112" r:id="rId9"/>
    <p:sldLayoutId id="2147518113" r:id="rId10"/>
    <p:sldLayoutId id="214751811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7"/>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8"/>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9"/>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3438359"/>
      </p:ext>
    </p:extLst>
  </p:cSld>
  <p:clrMap bg1="lt1" tx1="dk1" bg2="lt2" tx2="dk2" accent1="accent1" accent2="accent2" accent3="accent3" accent4="accent4" accent5="accent5" accent6="accent6" hlink="hlink" folHlink="folHlink"/>
  <p:sldLayoutIdLst>
    <p:sldLayoutId id="2147518128" r:id="rId1"/>
    <p:sldLayoutId id="2147518129" r:id="rId2"/>
    <p:sldLayoutId id="2147518130" r:id="rId3"/>
    <p:sldLayoutId id="2147518131" r:id="rId4"/>
    <p:sldLayoutId id="2147518132" r:id="rId5"/>
    <p:sldLayoutId id="2147518133" r:id="rId6"/>
    <p:sldLayoutId id="2147518134" r:id="rId7"/>
    <p:sldLayoutId id="2147518135" r:id="rId8"/>
    <p:sldLayoutId id="2147518136" r:id="rId9"/>
    <p:sldLayoutId id="2147518137" r:id="rId10"/>
    <p:sldLayoutId id="2147518138" r:id="rId11"/>
    <p:sldLayoutId id="2147518139" r:id="rId12"/>
    <p:sldLayoutId id="214751814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5122" name="Title Placeholder 1"/>
          <p:cNvSpPr>
            <a:spLocks noGrp="1"/>
          </p:cNvSpPr>
          <p:nvPr>
            <p:ph type="title"/>
            <p:custDataLst>
              <p:tags r:id="rId14"/>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custDataLst>
              <p:tags r:id="rId15"/>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6"/>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4CC27F78-B976-4A82-8E73-2A4D37BDD3AF}" type="datetimeFigureOut">
              <a:rPr lang="en-US"/>
              <a:pPr>
                <a:defRPr/>
              </a:pPr>
              <a:t>4/8/2015</a:t>
            </a:fld>
            <a:endParaRPr lang="en-US" dirty="0"/>
          </a:p>
        </p:txBody>
      </p:sp>
      <p:sp>
        <p:nvSpPr>
          <p:cNvPr id="5" name="Footer Placeholder 4"/>
          <p:cNvSpPr>
            <a:spLocks noGrp="1"/>
          </p:cNvSpPr>
          <p:nvPr>
            <p:ph type="ftr" sz="quarter" idx="3"/>
            <p:custDataLst>
              <p:tags r:id="rId17"/>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8"/>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51A30F7A-1BE2-40DB-B38C-9E3BF8E1909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663" r:id="rId1"/>
    <p:sldLayoutId id="2147516664" r:id="rId2"/>
    <p:sldLayoutId id="2147516665" r:id="rId3"/>
    <p:sldLayoutId id="2147516666" r:id="rId4"/>
    <p:sldLayoutId id="2147516667" r:id="rId5"/>
    <p:sldLayoutId id="2147516668" r:id="rId6"/>
    <p:sldLayoutId id="2147517106" r:id="rId7"/>
    <p:sldLayoutId id="2147516669" r:id="rId8"/>
    <p:sldLayoutId id="2147516670" r:id="rId9"/>
    <p:sldLayoutId id="2147516671" r:id="rId10"/>
    <p:sldLayoutId id="2147516672" r:id="rId11"/>
    <p:sldLayoutId id="21475171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7"/>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8"/>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9"/>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811862"/>
      </p:ext>
    </p:extLst>
  </p:cSld>
  <p:clrMap bg1="lt1" tx1="dk1" bg2="lt2" tx2="dk2" accent1="accent1" accent2="accent2" accent3="accent3" accent4="accent4" accent5="accent5" accent6="accent6" hlink="hlink" folHlink="folHlink"/>
  <p:sldLayoutIdLst>
    <p:sldLayoutId id="2147518156" r:id="rId1"/>
    <p:sldLayoutId id="2147518157" r:id="rId2"/>
    <p:sldLayoutId id="2147518158" r:id="rId3"/>
    <p:sldLayoutId id="2147518159" r:id="rId4"/>
    <p:sldLayoutId id="2147518160" r:id="rId5"/>
    <p:sldLayoutId id="2147518161" r:id="rId6"/>
    <p:sldLayoutId id="2147518162" r:id="rId7"/>
    <p:sldLayoutId id="2147518163" r:id="rId8"/>
    <p:sldLayoutId id="2147518164" r:id="rId9"/>
    <p:sldLayoutId id="2147518165" r:id="rId10"/>
    <p:sldLayoutId id="2147518166" r:id="rId11"/>
    <p:sldLayoutId id="2147518167" r:id="rId12"/>
    <p:sldLayoutId id="2147518168"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custDataLst>
              <p:tags r:id="rId3"/>
            </p:custDataLst>
          </p:nvPr>
        </p:nvSpPr>
        <p:spPr bwMode="auto">
          <a:xfrm>
            <a:off x="457200" y="273050"/>
            <a:ext cx="82264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1507" name="Rectangle 2"/>
          <p:cNvSpPr>
            <a:spLocks noGrp="1" noChangeArrowheads="1"/>
          </p:cNvSpPr>
          <p:nvPr>
            <p:ph type="body" idx="1"/>
            <p:custDataLst>
              <p:tags r:id="rId4"/>
            </p:custDataLst>
          </p:nvPr>
        </p:nvSpPr>
        <p:spPr bwMode="auto">
          <a:xfrm>
            <a:off x="457200" y="1604963"/>
            <a:ext cx="8226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25577"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custDataLst>
              <p:tags r:id="rId5"/>
            </p:custDataLst>
          </p:nvPr>
        </p:nvSpPr>
        <p:spPr bwMode="auto">
          <a:xfrm>
            <a:off x="457200" y="6246813"/>
            <a:ext cx="2127250"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8" charset="0"/>
              <a:buNone/>
              <a:defRPr sz="1300" dirty="0">
                <a:solidFill>
                  <a:srgbClr val="FFFFFF"/>
                </a:solidFill>
                <a:latin typeface="Times New Roman" pitchFamily="18" charset="0"/>
                <a:cs typeface="DejaVu Sans" pitchFamily="34" charset="0"/>
              </a:defRPr>
            </a:lvl1pPr>
          </a:lstStyle>
          <a:p>
            <a:pPr>
              <a:defRPr/>
            </a:pPr>
            <a:endParaRPr lang="en-US"/>
          </a:p>
        </p:txBody>
      </p:sp>
      <p:sp>
        <p:nvSpPr>
          <p:cNvPr id="1028" name="Rectangle 4"/>
          <p:cNvSpPr>
            <a:spLocks noGrp="1" noChangeArrowheads="1"/>
          </p:cNvSpPr>
          <p:nvPr>
            <p:ph type="ftr"/>
            <p:custDataLst>
              <p:tags r:id="rId6"/>
            </p:custDataLst>
          </p:nvPr>
        </p:nvSpPr>
        <p:spPr bwMode="auto">
          <a:xfrm>
            <a:off x="3127375" y="6246813"/>
            <a:ext cx="2897188"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8" charset="0"/>
              <a:buNone/>
              <a:defRPr sz="1300" dirty="0">
                <a:solidFill>
                  <a:srgbClr val="FFFFFF"/>
                </a:solidFill>
                <a:latin typeface="Times New Roman" pitchFamily="18" charset="0"/>
                <a:cs typeface="DejaVu Sans" pitchFamily="34" charset="0"/>
              </a:defRPr>
            </a:lvl1pPr>
          </a:lstStyle>
          <a:p>
            <a:pPr>
              <a:defRPr/>
            </a:pPr>
            <a:endParaRPr lang="en-US"/>
          </a:p>
        </p:txBody>
      </p:sp>
      <p:sp>
        <p:nvSpPr>
          <p:cNvPr id="1029" name="Rectangle 5"/>
          <p:cNvSpPr>
            <a:spLocks noGrp="1" noChangeArrowheads="1"/>
          </p:cNvSpPr>
          <p:nvPr>
            <p:ph type="sldNum"/>
            <p:custDataLst>
              <p:tags r:id="rId7"/>
            </p:custDataLst>
          </p:nvPr>
        </p:nvSpPr>
        <p:spPr bwMode="auto">
          <a:xfrm>
            <a:off x="6554788" y="6246813"/>
            <a:ext cx="2128837" cy="4714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8" charset="0"/>
              <a:buNone/>
              <a:defRPr sz="1300">
                <a:solidFill>
                  <a:srgbClr val="FFFFFF"/>
                </a:solidFill>
                <a:latin typeface="Times New Roman" pitchFamily="18" charset="0"/>
                <a:cs typeface="DejaVu Sans" pitchFamily="34" charset="0"/>
              </a:defRPr>
            </a:lvl1pPr>
          </a:lstStyle>
          <a:p>
            <a:pPr>
              <a:defRPr/>
            </a:pPr>
            <a:fld id="{6B8F16B1-D47B-48B2-AD9E-C9B8CE821599}" type="slidenum">
              <a:rPr lang="en-US"/>
              <a:pPr>
                <a:defRPr/>
              </a:pPr>
              <a:t>‹#›</a:t>
            </a:fld>
            <a:endParaRPr lang="en-US" dirty="0"/>
          </a:p>
        </p:txBody>
      </p:sp>
    </p:spTree>
    <p:extLst>
      <p:ext uri="{BB962C8B-B14F-4D97-AF65-F5344CB8AC3E}">
        <p14:creationId xmlns:p14="http://schemas.microsoft.com/office/powerpoint/2010/main" val="1127064387"/>
      </p:ext>
    </p:extLst>
  </p:cSld>
  <p:clrMap bg1="lt1" tx1="dk1" bg2="lt2" tx2="dk2" accent1="accent1" accent2="accent2" accent3="accent3" accent4="accent4" accent5="accent5" accent6="accent6" hlink="hlink" folHlink="folHlink"/>
  <p:sldLayoutIdLst>
    <p:sldLayoutId id="2147518170" r:id="rId1"/>
  </p:sldLayoutIdLst>
  <p:txStyles>
    <p:titleStyle>
      <a:lvl1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mj-lt"/>
          <a:ea typeface="DejaVu Sans"/>
          <a:cs typeface="+mj-cs"/>
        </a:defRPr>
      </a:lvl1pPr>
      <a:lvl2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ea typeface="DejaVu Sans"/>
          <a:cs typeface="DejaVu Sans" pitchFamily="34" charset="0"/>
        </a:defRPr>
      </a:lvl2pPr>
      <a:lvl3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ea typeface="DejaVu Sans"/>
          <a:cs typeface="DejaVu Sans" pitchFamily="34" charset="0"/>
        </a:defRPr>
      </a:lvl3pPr>
      <a:lvl4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ea typeface="DejaVu Sans"/>
          <a:cs typeface="DejaVu Sans" pitchFamily="34" charset="0"/>
        </a:defRPr>
      </a:lvl4pPr>
      <a:lvl5pPr algn="ctr" defTabSz="412750" rtl="0" eaLnBrk="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ea typeface="DejaVu Sans"/>
          <a:cs typeface="DejaVu Sans" pitchFamily="34" charset="0"/>
        </a:defRPr>
      </a:lvl5pPr>
      <a:lvl6pPr marL="2278631"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6pPr>
      <a:lvl7pPr marL="2692927"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7pPr>
      <a:lvl8pPr marL="3107226"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8pPr>
      <a:lvl9pPr marL="3521520" indent="-207150" algn="ctr" defTabSz="414296" rtl="0" fontAlgn="base" hangingPunct="0">
        <a:lnSpc>
          <a:spcPct val="93000"/>
        </a:lnSpc>
        <a:spcBef>
          <a:spcPct val="0"/>
        </a:spcBef>
        <a:spcAft>
          <a:spcPct val="0"/>
        </a:spcAft>
        <a:buClr>
          <a:srgbClr val="000000"/>
        </a:buClr>
        <a:buSzPct val="100000"/>
        <a:buFont typeface="Times New Roman" pitchFamily="18" charset="0"/>
        <a:defRPr sz="4000">
          <a:solidFill>
            <a:srgbClr val="FFFFFF"/>
          </a:solidFill>
          <a:latin typeface="Arial" pitchFamily="34" charset="0"/>
          <a:cs typeface="DejaVu Sans" pitchFamily="34" charset="0"/>
        </a:defRPr>
      </a:lvl9pPr>
    </p:titleStyle>
    <p:bodyStyle>
      <a:lvl1pPr marL="309563" indent="-309563" algn="l" defTabSz="412750" rtl="0" eaLnBrk="0" fontAlgn="base" hangingPunct="0">
        <a:lnSpc>
          <a:spcPct val="93000"/>
        </a:lnSpc>
        <a:spcBef>
          <a:spcPct val="0"/>
        </a:spcBef>
        <a:spcAft>
          <a:spcPts val="1288"/>
        </a:spcAft>
        <a:buClr>
          <a:srgbClr val="000000"/>
        </a:buClr>
        <a:buSzPct val="100000"/>
        <a:buFont typeface="Times New Roman" pitchFamily="18" charset="0"/>
        <a:defRPr sz="2900">
          <a:solidFill>
            <a:srgbClr val="FFFFFF"/>
          </a:solidFill>
          <a:latin typeface="+mn-lt"/>
          <a:ea typeface="DejaVu Sans"/>
          <a:cs typeface="+mn-cs"/>
        </a:defRPr>
      </a:lvl1pPr>
      <a:lvl2pPr marL="673100" indent="-258763" algn="l" defTabSz="412750" rtl="0" eaLnBrk="0" fontAlgn="base" hangingPunct="0">
        <a:lnSpc>
          <a:spcPct val="93000"/>
        </a:lnSpc>
        <a:spcBef>
          <a:spcPct val="0"/>
        </a:spcBef>
        <a:spcAft>
          <a:spcPts val="1038"/>
        </a:spcAft>
        <a:buClr>
          <a:srgbClr val="000000"/>
        </a:buClr>
        <a:buSzPct val="100000"/>
        <a:buFont typeface="Times New Roman" pitchFamily="18" charset="0"/>
        <a:defRPr sz="2500">
          <a:solidFill>
            <a:srgbClr val="FFFFFF"/>
          </a:solidFill>
          <a:latin typeface="+mn-lt"/>
          <a:ea typeface="DejaVu Sans"/>
          <a:cs typeface="+mn-cs"/>
        </a:defRPr>
      </a:lvl2pPr>
      <a:lvl3pPr marL="1035050" indent="-206375" algn="l" defTabSz="412750" rtl="0" eaLnBrk="0" fontAlgn="base" hangingPunct="0">
        <a:lnSpc>
          <a:spcPct val="93000"/>
        </a:lnSpc>
        <a:spcBef>
          <a:spcPct val="0"/>
        </a:spcBef>
        <a:spcAft>
          <a:spcPts val="775"/>
        </a:spcAft>
        <a:buClr>
          <a:srgbClr val="000000"/>
        </a:buClr>
        <a:buSzPct val="100000"/>
        <a:buFont typeface="Times New Roman" pitchFamily="18" charset="0"/>
        <a:defRPr sz="2200">
          <a:solidFill>
            <a:srgbClr val="FFFFFF"/>
          </a:solidFill>
          <a:latin typeface="+mn-lt"/>
          <a:ea typeface="DejaVu Sans"/>
          <a:cs typeface="+mn-cs"/>
        </a:defRPr>
      </a:lvl3pPr>
      <a:lvl4pPr marL="1449388" indent="-206375" algn="l" defTabSz="412750" rtl="0" eaLnBrk="0" fontAlgn="base" hangingPunct="0">
        <a:lnSpc>
          <a:spcPct val="93000"/>
        </a:lnSpc>
        <a:spcBef>
          <a:spcPct val="0"/>
        </a:spcBef>
        <a:spcAft>
          <a:spcPts val="525"/>
        </a:spcAft>
        <a:buClr>
          <a:srgbClr val="000000"/>
        </a:buClr>
        <a:buSzPct val="100000"/>
        <a:buFont typeface="Times New Roman" pitchFamily="18" charset="0"/>
        <a:defRPr>
          <a:solidFill>
            <a:srgbClr val="FFFFFF"/>
          </a:solidFill>
          <a:latin typeface="+mn-lt"/>
          <a:ea typeface="DejaVu Sans"/>
          <a:cs typeface="+mn-cs"/>
        </a:defRPr>
      </a:lvl4pPr>
      <a:lvl5pPr marL="1863725" indent="-206375" algn="l" defTabSz="412750" rtl="0" eaLnBrk="0" fontAlgn="base" hangingPunct="0">
        <a:lnSpc>
          <a:spcPct val="93000"/>
        </a:lnSpc>
        <a:spcBef>
          <a:spcPct val="0"/>
        </a:spcBef>
        <a:spcAft>
          <a:spcPts val="263"/>
        </a:spcAft>
        <a:buClr>
          <a:srgbClr val="000000"/>
        </a:buClr>
        <a:buSzPct val="100000"/>
        <a:buFont typeface="Times New Roman" pitchFamily="18" charset="0"/>
        <a:defRPr>
          <a:solidFill>
            <a:srgbClr val="FFFFFF"/>
          </a:solidFill>
          <a:latin typeface="+mn-lt"/>
          <a:ea typeface="DejaVu Sans"/>
          <a:cs typeface="+mn-cs"/>
        </a:defRPr>
      </a:lvl5pPr>
      <a:lvl6pPr marL="2278631"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6pPr>
      <a:lvl7pPr marL="2692927"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7pPr>
      <a:lvl8pPr marL="3107226"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8pPr>
      <a:lvl9pPr marL="3521520" indent="-207150" algn="l" defTabSz="414296" rtl="0" fontAlgn="base" hangingPunct="0">
        <a:lnSpc>
          <a:spcPct val="93000"/>
        </a:lnSpc>
        <a:spcBef>
          <a:spcPct val="0"/>
        </a:spcBef>
        <a:spcAft>
          <a:spcPts val="261"/>
        </a:spcAft>
        <a:buClr>
          <a:srgbClr val="000000"/>
        </a:buClr>
        <a:buSzPct val="100000"/>
        <a:buFont typeface="Times New Roman" pitchFamily="18" charset="0"/>
        <a:defRPr sz="1800">
          <a:solidFill>
            <a:srgbClr val="FFFFFF"/>
          </a:solidFill>
          <a:latin typeface="+mn-lt"/>
          <a:cs typeface="+mn-cs"/>
        </a:defRPr>
      </a:lvl9pPr>
    </p:bodyStyle>
    <p:otherStyle>
      <a:defPPr>
        <a:defRPr lang="en-US"/>
      </a:defPPr>
      <a:lvl1pPr marL="0" algn="l" defTabSz="828592" rtl="0" eaLnBrk="1" latinLnBrk="0" hangingPunct="1">
        <a:defRPr sz="1600" kern="1200">
          <a:solidFill>
            <a:schemeClr val="tx1"/>
          </a:solidFill>
          <a:latin typeface="+mn-lt"/>
          <a:ea typeface="+mn-ea"/>
          <a:cs typeface="+mn-cs"/>
        </a:defRPr>
      </a:lvl1pPr>
      <a:lvl2pPr marL="414296" algn="l" defTabSz="828592" rtl="0" eaLnBrk="1" latinLnBrk="0" hangingPunct="1">
        <a:defRPr sz="1600" kern="1200">
          <a:solidFill>
            <a:schemeClr val="tx1"/>
          </a:solidFill>
          <a:latin typeface="+mn-lt"/>
          <a:ea typeface="+mn-ea"/>
          <a:cs typeface="+mn-cs"/>
        </a:defRPr>
      </a:lvl2pPr>
      <a:lvl3pPr marL="828592" algn="l" defTabSz="828592" rtl="0" eaLnBrk="1" latinLnBrk="0" hangingPunct="1">
        <a:defRPr sz="1600" kern="1200">
          <a:solidFill>
            <a:schemeClr val="tx1"/>
          </a:solidFill>
          <a:latin typeface="+mn-lt"/>
          <a:ea typeface="+mn-ea"/>
          <a:cs typeface="+mn-cs"/>
        </a:defRPr>
      </a:lvl3pPr>
      <a:lvl4pPr marL="1242888" algn="l" defTabSz="828592" rtl="0" eaLnBrk="1" latinLnBrk="0" hangingPunct="1">
        <a:defRPr sz="1600" kern="1200">
          <a:solidFill>
            <a:schemeClr val="tx1"/>
          </a:solidFill>
          <a:latin typeface="+mn-lt"/>
          <a:ea typeface="+mn-ea"/>
          <a:cs typeface="+mn-cs"/>
        </a:defRPr>
      </a:lvl4pPr>
      <a:lvl5pPr marL="1657185" algn="l" defTabSz="828592" rtl="0" eaLnBrk="1" latinLnBrk="0" hangingPunct="1">
        <a:defRPr sz="1600" kern="1200">
          <a:solidFill>
            <a:schemeClr val="tx1"/>
          </a:solidFill>
          <a:latin typeface="+mn-lt"/>
          <a:ea typeface="+mn-ea"/>
          <a:cs typeface="+mn-cs"/>
        </a:defRPr>
      </a:lvl5pPr>
      <a:lvl6pPr marL="2071482" algn="l" defTabSz="828592" rtl="0" eaLnBrk="1" latinLnBrk="0" hangingPunct="1">
        <a:defRPr sz="1600" kern="1200">
          <a:solidFill>
            <a:schemeClr val="tx1"/>
          </a:solidFill>
          <a:latin typeface="+mn-lt"/>
          <a:ea typeface="+mn-ea"/>
          <a:cs typeface="+mn-cs"/>
        </a:defRPr>
      </a:lvl6pPr>
      <a:lvl7pPr marL="2485778" algn="l" defTabSz="828592" rtl="0" eaLnBrk="1" latinLnBrk="0" hangingPunct="1">
        <a:defRPr sz="1600" kern="1200">
          <a:solidFill>
            <a:schemeClr val="tx1"/>
          </a:solidFill>
          <a:latin typeface="+mn-lt"/>
          <a:ea typeface="+mn-ea"/>
          <a:cs typeface="+mn-cs"/>
        </a:defRPr>
      </a:lvl7pPr>
      <a:lvl8pPr marL="2900074" algn="l" defTabSz="828592" rtl="0" eaLnBrk="1" latinLnBrk="0" hangingPunct="1">
        <a:defRPr sz="1600" kern="1200">
          <a:solidFill>
            <a:schemeClr val="tx1"/>
          </a:solidFill>
          <a:latin typeface="+mn-lt"/>
          <a:ea typeface="+mn-ea"/>
          <a:cs typeface="+mn-cs"/>
        </a:defRPr>
      </a:lvl8pPr>
      <a:lvl9pPr marL="3314372" algn="l" defTabSz="828592" rtl="0" eaLnBrk="1" latinLnBrk="0" hangingPunct="1">
        <a:defRPr sz="16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schemeClr val="tx1">
                    <a:tint val="75000"/>
                  </a:schemeClr>
                </a:solidFill>
                <a:latin typeface="Arial" charset="0"/>
                <a:cs typeface="Arial" charset="0"/>
              </a:defRPr>
            </a:lvl1pPr>
          </a:lstStyle>
          <a:p>
            <a:pPr>
              <a:defRPr/>
            </a:pPr>
            <a:fld id="{E35F508B-50B2-4B20-B30E-163B98B33042}" type="datetimeFigureOut">
              <a:rPr lang="en-US">
                <a:solidFill>
                  <a:prstClr val="black">
                    <a:tint val="75000"/>
                  </a:prstClr>
                </a:solidFill>
              </a:rPr>
              <a:pPr>
                <a:defRPr/>
              </a:pPr>
              <a:t>4/8/2015</a:t>
            </a:fld>
            <a:endParaRPr lang="en-US" dirty="0">
              <a:solidFill>
                <a:prstClr val="black">
                  <a:tint val="75000"/>
                </a:prstClr>
              </a:solidFill>
            </a:endParaRPr>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schemeClr val="tx1">
                    <a:tint val="75000"/>
                  </a:schemeClr>
                </a:solidFill>
                <a:latin typeface="Arial" charset="0"/>
                <a:cs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schemeClr val="tx1">
                    <a:tint val="75000"/>
                  </a:schemeClr>
                </a:solidFill>
                <a:latin typeface="Arial" charset="0"/>
                <a:cs typeface="Arial" charset="0"/>
              </a:defRPr>
            </a:lvl1pPr>
          </a:lstStyle>
          <a:p>
            <a:pPr>
              <a:defRPr/>
            </a:pPr>
            <a:fld id="{C27BC021-9EF2-4F30-84EE-BBD51EFD02A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04732971"/>
      </p:ext>
    </p:extLst>
  </p:cSld>
  <p:clrMap bg1="lt1" tx1="dk1" bg2="lt2" tx2="dk2" accent1="accent1" accent2="accent2" accent3="accent3" accent4="accent4" accent5="accent5" accent6="accent6" hlink="hlink" folHlink="folHlink"/>
  <p:sldLayoutIdLst>
    <p:sldLayoutId id="2147518172" r:id="rId1"/>
    <p:sldLayoutId id="2147518173" r:id="rId2"/>
    <p:sldLayoutId id="2147518174" r:id="rId3"/>
    <p:sldLayoutId id="2147518175" r:id="rId4"/>
    <p:sldLayoutId id="2147518176" r:id="rId5"/>
    <p:sldLayoutId id="2147518177" r:id="rId6"/>
    <p:sldLayoutId id="2147518178" r:id="rId7"/>
    <p:sldLayoutId id="2147518179" r:id="rId8"/>
    <p:sldLayoutId id="2147518180" r:id="rId9"/>
    <p:sldLayoutId id="2147518181" r:id="rId10"/>
    <p:sldLayoutId id="214751818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7"/>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8"/>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9"/>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625118D7-FBA1-493B-9421-3A3F59633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1634766"/>
      </p:ext>
    </p:extLst>
  </p:cSld>
  <p:clrMap bg1="lt1" tx1="dk1" bg2="lt2" tx2="dk2" accent1="accent1" accent2="accent2" accent3="accent3" accent4="accent4" accent5="accent5" accent6="accent6" hlink="hlink" folHlink="folHlink"/>
  <p:sldLayoutIdLst>
    <p:sldLayoutId id="2147518184" r:id="rId1"/>
    <p:sldLayoutId id="2147518185" r:id="rId2"/>
    <p:sldLayoutId id="2147518186" r:id="rId3"/>
    <p:sldLayoutId id="2147518187" r:id="rId4"/>
    <p:sldLayoutId id="2147518188" r:id="rId5"/>
    <p:sldLayoutId id="2147518189" r:id="rId6"/>
    <p:sldLayoutId id="2147518190" r:id="rId7"/>
    <p:sldLayoutId id="2147518191" r:id="rId8"/>
    <p:sldLayoutId id="2147518192" r:id="rId9"/>
    <p:sldLayoutId id="2147518193" r:id="rId10"/>
    <p:sldLayoutId id="2147518194" r:id="rId11"/>
    <p:sldLayoutId id="2147518195" r:id="rId12"/>
    <p:sldLayoutId id="214751819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DBEAD2E3-15C2-473D-BBBA-A5B0808E82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2515388"/>
      </p:ext>
    </p:extLst>
  </p:cSld>
  <p:clrMap bg1="lt1" tx1="dk1" bg2="lt2" tx2="dk2" accent1="accent1" accent2="accent2" accent3="accent3" accent4="accent4" accent5="accent5" accent6="accent6" hlink="hlink" folHlink="folHlink"/>
  <p:sldLayoutIdLst>
    <p:sldLayoutId id="2147518199" r:id="rId1"/>
    <p:sldLayoutId id="2147518200" r:id="rId2"/>
    <p:sldLayoutId id="2147518201" r:id="rId3"/>
    <p:sldLayoutId id="2147518202" r:id="rId4"/>
    <p:sldLayoutId id="2147518203" r:id="rId5"/>
    <p:sldLayoutId id="2147518204" r:id="rId6"/>
    <p:sldLayoutId id="2147518205" r:id="rId7"/>
    <p:sldLayoutId id="2147518206" r:id="rId8"/>
    <p:sldLayoutId id="2147518207" r:id="rId9"/>
    <p:sldLayoutId id="2147518208" r:id="rId10"/>
    <p:sldLayoutId id="214751820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74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1674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latin typeface="Times" pitchFamily="18" charset="0"/>
                <a:cs typeface="Arial" charset="0"/>
              </a:defRPr>
            </a:lvl1pPr>
          </a:lstStyle>
          <a:p>
            <a:pPr>
              <a:defRPr/>
            </a:pPr>
            <a:endParaRPr lang="en-US">
              <a:solidFill>
                <a:srgbClr val="000000"/>
              </a:solidFill>
            </a:endParaRPr>
          </a:p>
        </p:txBody>
      </p:sp>
      <p:sp>
        <p:nvSpPr>
          <p:cNvPr id="1674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a:defRPr/>
            </a:pPr>
            <a:fld id="{ABBA8E24-E4A7-4000-95B0-46542719661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6893759"/>
      </p:ext>
    </p:extLst>
  </p:cSld>
  <p:clrMap bg1="lt1" tx1="dk1" bg2="lt2" tx2="dk2" accent1="accent1" accent2="accent2" accent3="accent3" accent4="accent4" accent5="accent5" accent6="accent6" hlink="hlink" folHlink="folHlink"/>
  <p:sldLayoutIdLst>
    <p:sldLayoutId id="2147518211" r:id="rId1"/>
    <p:sldLayoutId id="2147518212" r:id="rId2"/>
    <p:sldLayoutId id="2147518213" r:id="rId3"/>
    <p:sldLayoutId id="2147518214" r:id="rId4"/>
    <p:sldLayoutId id="2147518215" r:id="rId5"/>
    <p:sldLayoutId id="2147518216" r:id="rId6"/>
    <p:sldLayoutId id="2147518217" r:id="rId7"/>
    <p:sldLayoutId id="2147518218" r:id="rId8"/>
    <p:sldLayoutId id="2147518219" r:id="rId9"/>
    <p:sldLayoutId id="2147518220" r:id="rId10"/>
    <p:sldLayoutId id="214751822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48275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275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8275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lvl1pPr>
          </a:lstStyle>
          <a:p>
            <a:pPr eaLnBrk="0" hangingPunct="0"/>
            <a:endParaRPr lang="en-US" smtClean="0">
              <a:solidFill>
                <a:srgbClr val="FFFF00"/>
              </a:solidFill>
              <a:latin typeface="Arial"/>
              <a:cs typeface="Arial"/>
            </a:endParaRPr>
          </a:p>
        </p:txBody>
      </p:sp>
      <p:sp>
        <p:nvSpPr>
          <p:cNvPr id="14827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algn="ctr" eaLnBrk="0" hangingPunct="0"/>
            <a:endParaRPr lang="en-US" smtClean="0">
              <a:solidFill>
                <a:srgbClr val="FFFF00"/>
              </a:solidFill>
              <a:latin typeface="Arial"/>
              <a:cs typeface="Arial"/>
            </a:endParaRPr>
          </a:p>
        </p:txBody>
      </p:sp>
      <p:sp>
        <p:nvSpPr>
          <p:cNvPr id="148275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eaLnBrk="0" hangingPunct="0"/>
            <a:fld id="{C7C84ADA-206E-4189-AF7B-F31BAB86D3DD}" type="slidenum">
              <a:rPr lang="en-US" smtClean="0">
                <a:solidFill>
                  <a:srgbClr val="FFFF00"/>
                </a:solidFill>
                <a:latin typeface="Arial"/>
                <a:cs typeface="Arial"/>
              </a:rPr>
              <a:pPr eaLnBrk="0" hangingPunct="0"/>
              <a:t>‹#›</a:t>
            </a:fld>
            <a:endParaRPr lang="en-US" smtClean="0">
              <a:solidFill>
                <a:srgbClr val="FFFF00"/>
              </a:solidFill>
              <a:latin typeface="Arial"/>
              <a:cs typeface="Arial"/>
            </a:endParaRPr>
          </a:p>
        </p:txBody>
      </p:sp>
    </p:spTree>
    <p:extLst>
      <p:ext uri="{BB962C8B-B14F-4D97-AF65-F5344CB8AC3E}">
        <p14:creationId xmlns:p14="http://schemas.microsoft.com/office/powerpoint/2010/main" val="3301821324"/>
      </p:ext>
    </p:extLst>
  </p:cSld>
  <p:clrMap bg1="dk2" tx1="lt1" bg2="dk1" tx2="lt2" accent1="accent1" accent2="accent2" accent3="accent3" accent4="accent4" accent5="accent5" accent6="accent6" hlink="hlink" folHlink="folHlink"/>
  <p:sldLayoutIdLst>
    <p:sldLayoutId id="2147518223" r:id="rId1"/>
    <p:sldLayoutId id="2147518224" r:id="rId2"/>
    <p:sldLayoutId id="2147518225" r:id="rId3"/>
    <p:sldLayoutId id="2147518226" r:id="rId4"/>
    <p:sldLayoutId id="2147518227" r:id="rId5"/>
    <p:sldLayoutId id="2147518228" r:id="rId6"/>
    <p:sldLayoutId id="2147518229" r:id="rId7"/>
    <p:sldLayoutId id="2147518230" r:id="rId8"/>
    <p:sldLayoutId id="2147518231" r:id="rId9"/>
    <p:sldLayoutId id="2147518232" r:id="rId10"/>
    <p:sldLayoutId id="2147518233"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rgbClr val="9DD3D7"/>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6"/>
            </p:custDataLst>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custDataLst>
              <p:tags r:id="rId17"/>
            </p:custDataLst>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51972" name="Rectangle 4"/>
          <p:cNvSpPr>
            <a:spLocks noGrp="1" noChangeArrowheads="1"/>
          </p:cNvSpPr>
          <p:nvPr>
            <p:ph type="dt" sz="half" idx="2"/>
            <p:custDataLst>
              <p:tags r:id="rId18"/>
            </p:custDataLst>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851973" name="Rectangle 5"/>
          <p:cNvSpPr>
            <a:spLocks noGrp="1" noChangeArrowheads="1"/>
          </p:cNvSpPr>
          <p:nvPr>
            <p:ph type="ftr" sz="quarter" idx="3"/>
            <p:custDataLst>
              <p:tags r:id="rId19"/>
            </p:custDataLst>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851974" name="Rectangle 6"/>
          <p:cNvSpPr>
            <a:spLocks noGrp="1" noChangeArrowheads="1"/>
          </p:cNvSpPr>
          <p:nvPr>
            <p:ph type="sldNum" sz="quarter" idx="4"/>
            <p:custDataLst>
              <p:tags r:id="rId20"/>
            </p:custDataLst>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6B13164F-342F-4F93-BA30-6D790BD696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4603561"/>
      </p:ext>
    </p:extLst>
  </p:cSld>
  <p:clrMap bg1="lt1" tx1="dk1" bg2="lt2" tx2="dk2" accent1="accent1" accent2="accent2" accent3="accent3" accent4="accent4" accent5="accent5" accent6="accent6" hlink="hlink" folHlink="folHlink"/>
  <p:sldLayoutIdLst>
    <p:sldLayoutId id="2147518235" r:id="rId1"/>
    <p:sldLayoutId id="2147518236" r:id="rId2"/>
    <p:sldLayoutId id="2147518237" r:id="rId3"/>
    <p:sldLayoutId id="2147518238" r:id="rId4"/>
    <p:sldLayoutId id="2147518239" r:id="rId5"/>
    <p:sldLayoutId id="2147518240" r:id="rId6"/>
    <p:sldLayoutId id="2147518241" r:id="rId7"/>
    <p:sldLayoutId id="2147518242" r:id="rId8"/>
    <p:sldLayoutId id="2147518243" r:id="rId9"/>
    <p:sldLayoutId id="2147518244" r:id="rId10"/>
    <p:sldLayoutId id="2147518245" r:id="rId11"/>
    <p:sldLayoutId id="2147518246" r:id="rId12"/>
    <p:sldLayoutId id="2147518247" r:id="rId13"/>
    <p:sldLayoutId id="214751824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5750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155750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a:latin typeface="Arial" charset="0"/>
                <a:cs typeface="Arial" charset="0"/>
              </a:defRPr>
            </a:lvl1pPr>
          </a:lstStyle>
          <a:p>
            <a:pPr>
              <a:defRPr/>
            </a:pPr>
            <a:endParaRPr lang="en-US">
              <a:solidFill>
                <a:srgbClr val="000000"/>
              </a:solidFill>
            </a:endParaRPr>
          </a:p>
        </p:txBody>
      </p:sp>
      <p:sp>
        <p:nvSpPr>
          <p:cNvPr id="155751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Arial" charset="0"/>
                <a:cs typeface="Arial" charset="0"/>
              </a:defRPr>
            </a:lvl1pPr>
          </a:lstStyle>
          <a:p>
            <a:pPr>
              <a:defRPr/>
            </a:pPr>
            <a:fld id="{ECCA184C-79E1-4198-8D5F-C5DA84EE24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4918928"/>
      </p:ext>
    </p:extLst>
  </p:cSld>
  <p:clrMap bg1="lt1" tx1="dk1" bg2="lt2" tx2="dk2" accent1="accent1" accent2="accent2" accent3="accent3" accent4="accent4" accent5="accent5" accent6="accent6" hlink="hlink" folHlink="folHlink"/>
  <p:sldLayoutIdLst>
    <p:sldLayoutId id="2147518250" r:id="rId1"/>
    <p:sldLayoutId id="2147518251" r:id="rId2"/>
    <p:sldLayoutId id="2147518252" r:id="rId3"/>
    <p:sldLayoutId id="2147518253" r:id="rId4"/>
    <p:sldLayoutId id="2147518254" r:id="rId5"/>
    <p:sldLayoutId id="2147518255" r:id="rId6"/>
    <p:sldLayoutId id="2147518256" r:id="rId7"/>
    <p:sldLayoutId id="2147518257" r:id="rId8"/>
    <p:sldLayoutId id="2147518258" r:id="rId9"/>
    <p:sldLayoutId id="2147518259" r:id="rId10"/>
    <p:sldLayoutId id="214751826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custDataLst>
              <p:tags r:id="rId13"/>
            </p:custDataLst>
          </p:nvPr>
        </p:nvSpPr>
        <p:spPr bwMode="auto">
          <a:xfrm>
            <a:off x="457200" y="274638"/>
            <a:ext cx="8229600" cy="1143000"/>
          </a:xfrm>
          <a:prstGeom prst="rect">
            <a:avLst/>
          </a:prstGeom>
          <a:noFill/>
          <a:ln w="9525">
            <a:noFill/>
            <a:miter lim="800000"/>
            <a:headEnd/>
            <a:tailEnd/>
          </a:ln>
        </p:spPr>
        <p:txBody>
          <a:bodyPr vert="horz" wrap="square" lIns="91427" tIns="45714" rIns="91427" bIns="45714"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custDataLst>
              <p:tags r:id="rId14"/>
            </p:custDataLst>
          </p:nvPr>
        </p:nvSpPr>
        <p:spPr bwMode="auto">
          <a:xfrm>
            <a:off x="457200" y="1600200"/>
            <a:ext cx="8229600" cy="4525963"/>
          </a:xfrm>
          <a:prstGeom prst="rect">
            <a:avLst/>
          </a:prstGeom>
          <a:noFill/>
          <a:ln w="9525">
            <a:noFill/>
            <a:miter lim="800000"/>
            <a:headEnd/>
            <a:tailEnd/>
          </a:ln>
        </p:spPr>
        <p:txBody>
          <a:bodyPr vert="horz" wrap="square" lIns="91427" tIns="45714" rIns="91427"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9076"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l" eaLnBrk="1" hangingPunct="1">
              <a:spcBef>
                <a:spcPct val="0"/>
              </a:spcBef>
              <a:defRPr sz="1400">
                <a:solidFill>
                  <a:srgbClr val="000000"/>
                </a:solidFill>
                <a:latin typeface="Arial" charset="0"/>
                <a:cs typeface="Arial" charset="0"/>
              </a:defRPr>
            </a:lvl1pPr>
          </a:lstStyle>
          <a:p>
            <a:pPr>
              <a:defRPr/>
            </a:pPr>
            <a:endParaRPr lang="en-US"/>
          </a:p>
        </p:txBody>
      </p:sp>
      <p:sp>
        <p:nvSpPr>
          <p:cNvPr id="1539077"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ctr" eaLnBrk="1" hangingPunct="1">
              <a:spcBef>
                <a:spcPct val="0"/>
              </a:spcBef>
              <a:defRPr sz="1400">
                <a:solidFill>
                  <a:srgbClr val="000000"/>
                </a:solidFill>
                <a:latin typeface="Arial" charset="0"/>
                <a:cs typeface="Arial" charset="0"/>
              </a:defRPr>
            </a:lvl1pPr>
          </a:lstStyle>
          <a:p>
            <a:pPr>
              <a:defRPr/>
            </a:pPr>
            <a:endParaRPr lang="en-US"/>
          </a:p>
        </p:txBody>
      </p:sp>
      <p:sp>
        <p:nvSpPr>
          <p:cNvPr id="1539078" name="Rectangle 6"/>
          <p:cNvSpPr>
            <a:spLocks noGrp="1" noChangeArrowheads="1"/>
          </p:cNvSpPr>
          <p:nvPr>
            <p:ph type="sldNum" sz="quarter" idx="4"/>
            <p:custDataLst>
              <p:tags r:id="rId17"/>
            </p:custDataLst>
          </p:nvPr>
        </p:nvSpPr>
        <p:spPr bwMode="auto">
          <a:xfrm>
            <a:off x="8032750" y="6199188"/>
            <a:ext cx="1111250" cy="47625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eaLnBrk="1" hangingPunct="1">
              <a:spcBef>
                <a:spcPct val="0"/>
              </a:spcBef>
              <a:defRPr sz="1400">
                <a:solidFill>
                  <a:srgbClr val="000000"/>
                </a:solidFill>
                <a:latin typeface="Arial" charset="0"/>
                <a:cs typeface="Arial" charset="0"/>
              </a:defRPr>
            </a:lvl1pPr>
          </a:lstStyle>
          <a:p>
            <a:pPr>
              <a:defRPr/>
            </a:pPr>
            <a:fld id="{D476567C-6C5A-4D9C-95D9-CEB254E92D22}" type="slidenum">
              <a:rPr lang="en-US"/>
              <a:pPr>
                <a:defRPr/>
              </a:pPr>
              <a:t>‹#›</a:t>
            </a:fld>
            <a:endParaRPr lang="en-US"/>
          </a:p>
        </p:txBody>
      </p:sp>
    </p:spTree>
    <p:extLst>
      <p:ext uri="{BB962C8B-B14F-4D97-AF65-F5344CB8AC3E}">
        <p14:creationId xmlns:p14="http://schemas.microsoft.com/office/powerpoint/2010/main" val="1429595250"/>
      </p:ext>
    </p:extLst>
  </p:cSld>
  <p:clrMap bg1="lt1" tx1="dk1" bg2="lt2" tx2="dk2" accent1="accent1" accent2="accent2" accent3="accent3" accent4="accent4" accent5="accent5" accent6="accent6" hlink="hlink" folHlink="folHlink"/>
  <p:sldLayoutIdLst>
    <p:sldLayoutId id="2147518262" r:id="rId1"/>
    <p:sldLayoutId id="2147518263" r:id="rId2"/>
    <p:sldLayoutId id="2147518264" r:id="rId3"/>
    <p:sldLayoutId id="2147518265" r:id="rId4"/>
    <p:sldLayoutId id="2147518266" r:id="rId5"/>
    <p:sldLayoutId id="2147518267" r:id="rId6"/>
    <p:sldLayoutId id="2147518268" r:id="rId7"/>
    <p:sldLayoutId id="2147518269" r:id="rId8"/>
    <p:sldLayoutId id="2147518270" r:id="rId9"/>
    <p:sldLayoutId id="2147518271" r:id="rId10"/>
    <p:sldLayoutId id="21475182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87910670-EB04-43BD-8FBD-00DD8FA144EF}"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7F8627AB-3423-4224-8717-7D1790FE29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673" r:id="rId1"/>
    <p:sldLayoutId id="2147516674" r:id="rId2"/>
    <p:sldLayoutId id="2147516675" r:id="rId3"/>
    <p:sldLayoutId id="2147516676" r:id="rId4"/>
    <p:sldLayoutId id="2147516677" r:id="rId5"/>
    <p:sldLayoutId id="2147516678" r:id="rId6"/>
    <p:sldLayoutId id="2147517108" r:id="rId7"/>
    <p:sldLayoutId id="2147516679" r:id="rId8"/>
    <p:sldLayoutId id="2147516680" r:id="rId9"/>
    <p:sldLayoutId id="2147516681" r:id="rId10"/>
    <p:sldLayoutId id="2147516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7170"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F9350604-85D6-4EBD-895E-C3166B93B3F2}"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5F210DA1-95E8-4223-BE6E-1A18A5295B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683" r:id="rId1"/>
    <p:sldLayoutId id="2147516684" r:id="rId2"/>
    <p:sldLayoutId id="2147516685" r:id="rId3"/>
    <p:sldLayoutId id="2147516686" r:id="rId4"/>
    <p:sldLayoutId id="2147516687" r:id="rId5"/>
    <p:sldLayoutId id="2147516688" r:id="rId6"/>
    <p:sldLayoutId id="2147517109" r:id="rId7"/>
    <p:sldLayoutId id="2147516689" r:id="rId8"/>
    <p:sldLayoutId id="2147516690" r:id="rId9"/>
    <p:sldLayoutId id="2147516691" r:id="rId10"/>
    <p:sldLayoutId id="21475166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4"/>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custDataLst>
              <p:tags r:id="rId15"/>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6"/>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17"/>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18"/>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DD8E01BA-A4A9-4529-BA2D-ACD7A76A1B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693" r:id="rId1"/>
    <p:sldLayoutId id="2147516694" r:id="rId2"/>
    <p:sldLayoutId id="2147516695" r:id="rId3"/>
    <p:sldLayoutId id="2147516696" r:id="rId4"/>
    <p:sldLayoutId id="2147516697" r:id="rId5"/>
    <p:sldLayoutId id="2147516698" r:id="rId6"/>
    <p:sldLayoutId id="2147516699" r:id="rId7"/>
    <p:sldLayoutId id="2147516700" r:id="rId8"/>
    <p:sldLayoutId id="2147516701" r:id="rId9"/>
    <p:sldLayoutId id="2147516702" r:id="rId10"/>
    <p:sldLayoutId id="2147516703" r:id="rId11"/>
    <p:sldLayoutId id="214751805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9218"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543E779A-16DC-493E-8BF3-244B24E81891}"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DCBD4510-3D0E-4F42-A9E3-29DB8A8C2D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705" r:id="rId1"/>
    <p:sldLayoutId id="2147516706" r:id="rId2"/>
    <p:sldLayoutId id="2147516707" r:id="rId3"/>
    <p:sldLayoutId id="2147516708" r:id="rId4"/>
    <p:sldLayoutId id="2147516709" r:id="rId5"/>
    <p:sldLayoutId id="2147516710" r:id="rId6"/>
    <p:sldLayoutId id="2147517110" r:id="rId7"/>
    <p:sldLayoutId id="2147516711" r:id="rId8"/>
    <p:sldLayoutId id="2147516712" r:id="rId9"/>
    <p:sldLayoutId id="2147516713" r:id="rId10"/>
    <p:sldLayoutId id="21475167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12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eaLnBrk="0" hangingPunct="0">
              <a:spcBef>
                <a:spcPct val="50000"/>
              </a:spcBef>
              <a:defRPr sz="1200">
                <a:solidFill>
                  <a:prstClr val="black">
                    <a:tint val="75000"/>
                  </a:prstClr>
                </a:solidFill>
                <a:latin typeface="Arial" charset="0"/>
                <a:cs typeface="Arial" charset="0"/>
              </a:defRPr>
            </a:lvl1pPr>
          </a:lstStyle>
          <a:p>
            <a:pPr>
              <a:defRPr/>
            </a:pPr>
            <a:fld id="{F8F6D6A5-E1C8-44DB-8ACD-ACE0B78D27CA}" type="datetimeFigureOut">
              <a:rPr lang="en-US"/>
              <a:pPr>
                <a:defRPr/>
              </a:pPr>
              <a:t>4/8/2015</a:t>
            </a:fld>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eaLnBrk="0" hangingPunct="0">
              <a:spcBef>
                <a:spcPct val="50000"/>
              </a:spcBef>
              <a:defRPr sz="1200" dirty="0">
                <a:solidFill>
                  <a:prstClr val="black">
                    <a:tint val="75000"/>
                  </a:prst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eaLnBrk="0" hangingPunct="0">
              <a:spcBef>
                <a:spcPct val="50000"/>
              </a:spcBef>
              <a:defRPr sz="1200">
                <a:solidFill>
                  <a:prstClr val="black">
                    <a:tint val="75000"/>
                  </a:prstClr>
                </a:solidFill>
                <a:latin typeface="Arial" charset="0"/>
                <a:cs typeface="Arial" charset="0"/>
              </a:defRPr>
            </a:lvl1pPr>
          </a:lstStyle>
          <a:p>
            <a:pPr>
              <a:defRPr/>
            </a:pPr>
            <a:fld id="{327B7668-A2CB-49E1-915C-45B7AECD7E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715" r:id="rId1"/>
    <p:sldLayoutId id="2147516716" r:id="rId2"/>
    <p:sldLayoutId id="2147516717" r:id="rId3"/>
    <p:sldLayoutId id="2147516718" r:id="rId4"/>
    <p:sldLayoutId id="2147516719" r:id="rId5"/>
    <p:sldLayoutId id="2147516720" r:id="rId6"/>
    <p:sldLayoutId id="2147517122" r:id="rId7"/>
    <p:sldLayoutId id="2147516721" r:id="rId8"/>
    <p:sldLayoutId id="2147516722" r:id="rId9"/>
    <p:sldLayoutId id="2147516723" r:id="rId10"/>
    <p:sldLayoutId id="214751672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a:defRPr/>
            </a:pPr>
            <a:endParaRPr lang="en-US"/>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a:defRPr/>
            </a:pPr>
            <a:fld id="{2474A29D-D077-47AE-897C-5DBF64481B1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516760" r:id="rId1"/>
    <p:sldLayoutId id="2147516761" r:id="rId2"/>
    <p:sldLayoutId id="2147516762" r:id="rId3"/>
    <p:sldLayoutId id="2147516763" r:id="rId4"/>
    <p:sldLayoutId id="2147516764" r:id="rId5"/>
    <p:sldLayoutId id="2147516765" r:id="rId6"/>
    <p:sldLayoutId id="2147516766" r:id="rId7"/>
    <p:sldLayoutId id="2147516767" r:id="rId8"/>
    <p:sldLayoutId id="2147516768" r:id="rId9"/>
    <p:sldLayoutId id="2147516769" r:id="rId10"/>
    <p:sldLayoutId id="214751677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1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tags" Target="../tags/tag1264.xml"/><Relationship Id="rId7" Type="http://schemas.openxmlformats.org/officeDocument/2006/relationships/oleObject" Target="../embeddings/oleObject2.bin"/><Relationship Id="rId2" Type="http://schemas.openxmlformats.org/officeDocument/2006/relationships/tags" Target="../tags/tag1263.xml"/><Relationship Id="rId1" Type="http://schemas.openxmlformats.org/officeDocument/2006/relationships/vmlDrawing" Target="../drawings/vmlDrawing2.vml"/><Relationship Id="rId6" Type="http://schemas.openxmlformats.org/officeDocument/2006/relationships/notesSlide" Target="../notesSlides/notesSlide5.xml"/><Relationship Id="rId5" Type="http://schemas.openxmlformats.org/officeDocument/2006/relationships/slideLayout" Target="../slideLayouts/slideLayout24.xml"/><Relationship Id="rId4" Type="http://schemas.openxmlformats.org/officeDocument/2006/relationships/tags" Target="../tags/tag1265.xml"/></Relationships>
</file>

<file path=ppt/slides/_rels/slide11.xml.rels><?xml version="1.0" encoding="UTF-8" standalone="yes"?>
<Relationships xmlns="http://schemas.openxmlformats.org/package/2006/relationships"><Relationship Id="rId3" Type="http://schemas.openxmlformats.org/officeDocument/2006/relationships/tags" Target="../tags/tag1268.xml"/><Relationship Id="rId2" Type="http://schemas.openxmlformats.org/officeDocument/2006/relationships/tags" Target="../tags/tag1267.xml"/><Relationship Id="rId1" Type="http://schemas.openxmlformats.org/officeDocument/2006/relationships/tags" Target="../tags/tag1266.xml"/><Relationship Id="rId5" Type="http://schemas.openxmlformats.org/officeDocument/2006/relationships/notesSlide" Target="../notesSlides/notesSlide6.xml"/><Relationship Id="rId4"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tags" Target="../tags/tag1271.xml"/><Relationship Id="rId2" Type="http://schemas.openxmlformats.org/officeDocument/2006/relationships/tags" Target="../tags/tag1270.xml"/><Relationship Id="rId1" Type="http://schemas.openxmlformats.org/officeDocument/2006/relationships/tags" Target="../tags/tag1269.xml"/><Relationship Id="rId6" Type="http://schemas.openxmlformats.org/officeDocument/2006/relationships/image" Target="../media/image9.png"/><Relationship Id="rId5" Type="http://schemas.openxmlformats.org/officeDocument/2006/relationships/notesSlide" Target="../notesSlides/notesSlide7.xml"/><Relationship Id="rId4"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2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8.xml.rels><?xml version="1.0" encoding="UTF-8" standalone="yes"?>
<Relationships xmlns="http://schemas.openxmlformats.org/package/2006/relationships"><Relationship Id="rId8" Type="http://schemas.openxmlformats.org/officeDocument/2006/relationships/tags" Target="../tags/tag1278.xml"/><Relationship Id="rId13" Type="http://schemas.openxmlformats.org/officeDocument/2006/relationships/notesSlide" Target="../notesSlides/notesSlide8.xml"/><Relationship Id="rId3" Type="http://schemas.openxmlformats.org/officeDocument/2006/relationships/tags" Target="../tags/tag1273.xml"/><Relationship Id="rId7" Type="http://schemas.openxmlformats.org/officeDocument/2006/relationships/tags" Target="../tags/tag1277.xml"/><Relationship Id="rId12" Type="http://schemas.openxmlformats.org/officeDocument/2006/relationships/slideLayout" Target="../slideLayouts/slideLayout185.xml"/><Relationship Id="rId2" Type="http://schemas.openxmlformats.org/officeDocument/2006/relationships/tags" Target="../tags/tag1272.xml"/><Relationship Id="rId1" Type="http://schemas.openxmlformats.org/officeDocument/2006/relationships/themeOverride" Target="../theme/themeOverride5.xml"/><Relationship Id="rId6" Type="http://schemas.openxmlformats.org/officeDocument/2006/relationships/tags" Target="../tags/tag1276.xml"/><Relationship Id="rId11" Type="http://schemas.openxmlformats.org/officeDocument/2006/relationships/tags" Target="../tags/tag1281.xml"/><Relationship Id="rId5" Type="http://schemas.openxmlformats.org/officeDocument/2006/relationships/tags" Target="../tags/tag1275.xml"/><Relationship Id="rId10" Type="http://schemas.openxmlformats.org/officeDocument/2006/relationships/tags" Target="../tags/tag1280.xml"/><Relationship Id="rId4" Type="http://schemas.openxmlformats.org/officeDocument/2006/relationships/tags" Target="../tags/tag1274.xml"/><Relationship Id="rId9" Type="http://schemas.openxmlformats.org/officeDocument/2006/relationships/tags" Target="../tags/tag1279.xml"/><Relationship Id="rId1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1284.xml"/><Relationship Id="rId7" Type="http://schemas.openxmlformats.org/officeDocument/2006/relationships/slideLayout" Target="../slideLayouts/slideLayout282.xml"/><Relationship Id="rId2" Type="http://schemas.openxmlformats.org/officeDocument/2006/relationships/tags" Target="../tags/tag1283.xml"/><Relationship Id="rId1" Type="http://schemas.openxmlformats.org/officeDocument/2006/relationships/tags" Target="../tags/tag1282.xml"/><Relationship Id="rId6" Type="http://schemas.openxmlformats.org/officeDocument/2006/relationships/tags" Target="../tags/tag1287.xml"/><Relationship Id="rId5" Type="http://schemas.openxmlformats.org/officeDocument/2006/relationships/tags" Target="../tags/tag1286.xml"/><Relationship Id="rId4" Type="http://schemas.openxmlformats.org/officeDocument/2006/relationships/tags" Target="../tags/tag1285.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1.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oleObject" Target="../embeddings/oleObject5.bin"/><Relationship Id="rId3" Type="http://schemas.openxmlformats.org/officeDocument/2006/relationships/tags" Target="../tags/tag1288.xml"/><Relationship Id="rId7" Type="http://schemas.openxmlformats.org/officeDocument/2006/relationships/slideLayout" Target="../slideLayouts/slideLayout65.xml"/><Relationship Id="rId12" Type="http://schemas.openxmlformats.org/officeDocument/2006/relationships/image" Target="../media/image19.wmf"/><Relationship Id="rId2" Type="http://schemas.openxmlformats.org/officeDocument/2006/relationships/vmlDrawing" Target="../drawings/vmlDrawing3.vml"/><Relationship Id="rId1" Type="http://schemas.openxmlformats.org/officeDocument/2006/relationships/themeOverride" Target="../theme/themeOverride6.xml"/><Relationship Id="rId6" Type="http://schemas.openxmlformats.org/officeDocument/2006/relationships/tags" Target="../tags/tag1291.xml"/><Relationship Id="rId11" Type="http://schemas.openxmlformats.org/officeDocument/2006/relationships/oleObject" Target="../embeddings/oleObject4.bin"/><Relationship Id="rId5" Type="http://schemas.openxmlformats.org/officeDocument/2006/relationships/tags" Target="../tags/tag1290.xml"/><Relationship Id="rId10" Type="http://schemas.openxmlformats.org/officeDocument/2006/relationships/image" Target="../media/image18.wmf"/><Relationship Id="rId4" Type="http://schemas.openxmlformats.org/officeDocument/2006/relationships/tags" Target="../tags/tag1289.xml"/><Relationship Id="rId9" Type="http://schemas.openxmlformats.org/officeDocument/2006/relationships/oleObject" Target="../embeddings/oleObject3.bin"/><Relationship Id="rId14" Type="http://schemas.openxmlformats.org/officeDocument/2006/relationships/image" Target="../media/image20.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1.xml"/><Relationship Id="rId7" Type="http://schemas.openxmlformats.org/officeDocument/2006/relationships/image" Target="../media/image22.wmf"/><Relationship Id="rId2" Type="http://schemas.openxmlformats.org/officeDocument/2006/relationships/slideLayout" Target="../slideLayouts/slideLayout281.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81.xml"/><Relationship Id="rId1" Type="http://schemas.openxmlformats.org/officeDocument/2006/relationships/vmlDrawing" Target="../drawings/vmlDrawing5.v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8" Type="http://schemas.openxmlformats.org/officeDocument/2006/relationships/tags" Target="../tags/tag1297.xml"/><Relationship Id="rId13" Type="http://schemas.openxmlformats.org/officeDocument/2006/relationships/tags" Target="../tags/tag1302.xml"/><Relationship Id="rId18" Type="http://schemas.openxmlformats.org/officeDocument/2006/relationships/tags" Target="../tags/tag1307.xml"/><Relationship Id="rId26" Type="http://schemas.openxmlformats.org/officeDocument/2006/relationships/oleObject" Target="../embeddings/oleObject12.bin"/><Relationship Id="rId3" Type="http://schemas.openxmlformats.org/officeDocument/2006/relationships/tags" Target="../tags/tag1292.xml"/><Relationship Id="rId21" Type="http://schemas.openxmlformats.org/officeDocument/2006/relationships/tags" Target="../tags/tag1310.xml"/><Relationship Id="rId7" Type="http://schemas.openxmlformats.org/officeDocument/2006/relationships/tags" Target="../tags/tag1296.xml"/><Relationship Id="rId12" Type="http://schemas.openxmlformats.org/officeDocument/2006/relationships/tags" Target="../tags/tag1301.xml"/><Relationship Id="rId17" Type="http://schemas.openxmlformats.org/officeDocument/2006/relationships/tags" Target="../tags/tag1306.xml"/><Relationship Id="rId25" Type="http://schemas.openxmlformats.org/officeDocument/2006/relationships/image" Target="../media/image25.wmf"/><Relationship Id="rId2" Type="http://schemas.openxmlformats.org/officeDocument/2006/relationships/vmlDrawing" Target="../drawings/vmlDrawing6.vml"/><Relationship Id="rId16" Type="http://schemas.openxmlformats.org/officeDocument/2006/relationships/tags" Target="../tags/tag1305.xml"/><Relationship Id="rId20" Type="http://schemas.openxmlformats.org/officeDocument/2006/relationships/tags" Target="../tags/tag1309.xml"/><Relationship Id="rId1" Type="http://schemas.openxmlformats.org/officeDocument/2006/relationships/themeOverride" Target="../theme/themeOverride7.xml"/><Relationship Id="rId6" Type="http://schemas.openxmlformats.org/officeDocument/2006/relationships/tags" Target="../tags/tag1295.xml"/><Relationship Id="rId11" Type="http://schemas.openxmlformats.org/officeDocument/2006/relationships/tags" Target="../tags/tag1300.xml"/><Relationship Id="rId24" Type="http://schemas.openxmlformats.org/officeDocument/2006/relationships/oleObject" Target="../embeddings/oleObject11.bin"/><Relationship Id="rId5" Type="http://schemas.openxmlformats.org/officeDocument/2006/relationships/tags" Target="../tags/tag1294.xml"/><Relationship Id="rId15" Type="http://schemas.openxmlformats.org/officeDocument/2006/relationships/tags" Target="../tags/tag1304.xml"/><Relationship Id="rId23" Type="http://schemas.openxmlformats.org/officeDocument/2006/relationships/notesSlide" Target="../notesSlides/notesSlide13.xml"/><Relationship Id="rId10" Type="http://schemas.openxmlformats.org/officeDocument/2006/relationships/tags" Target="../tags/tag1299.xml"/><Relationship Id="rId19" Type="http://schemas.openxmlformats.org/officeDocument/2006/relationships/tags" Target="../tags/tag1308.xml"/><Relationship Id="rId4" Type="http://schemas.openxmlformats.org/officeDocument/2006/relationships/tags" Target="../tags/tag1293.xml"/><Relationship Id="rId9" Type="http://schemas.openxmlformats.org/officeDocument/2006/relationships/tags" Target="../tags/tag1298.xml"/><Relationship Id="rId14" Type="http://schemas.openxmlformats.org/officeDocument/2006/relationships/tags" Target="../tags/tag1303.xml"/><Relationship Id="rId22" Type="http://schemas.openxmlformats.org/officeDocument/2006/relationships/slideLayout" Target="../slideLayouts/slideLayout65.xml"/><Relationship Id="rId27" Type="http://schemas.openxmlformats.org/officeDocument/2006/relationships/image" Target="../media/image2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50.xml"/><Relationship Id="rId7" Type="http://schemas.openxmlformats.org/officeDocument/2006/relationships/notesSlide" Target="../notesSlides/notesSlide1.xml"/><Relationship Id="rId2" Type="http://schemas.openxmlformats.org/officeDocument/2006/relationships/tags" Target="../tags/tag1249.xml"/><Relationship Id="rId1" Type="http://schemas.openxmlformats.org/officeDocument/2006/relationships/themeOverride" Target="../theme/themeOverride2.xml"/><Relationship Id="rId6" Type="http://schemas.openxmlformats.org/officeDocument/2006/relationships/slideLayout" Target="../slideLayouts/slideLayout317.xml"/><Relationship Id="rId5" Type="http://schemas.openxmlformats.org/officeDocument/2006/relationships/tags" Target="../tags/tag1252.xml"/><Relationship Id="rId4" Type="http://schemas.openxmlformats.org/officeDocument/2006/relationships/tags" Target="../tags/tag125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8.xml"/><Relationship Id="rId1" Type="http://schemas.openxmlformats.org/officeDocument/2006/relationships/themeOverride" Target="../theme/themeOverride9.xml"/><Relationship Id="rId5" Type="http://schemas.microsoft.com/office/2007/relationships/hdphoto" Target="../media/hdphoto1.wdp"/><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0.xml"/><Relationship Id="rId1" Type="http://schemas.openxmlformats.org/officeDocument/2006/relationships/themeOverride" Target="../theme/themeOverride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0.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8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0.xml"/><Relationship Id="rId1" Type="http://schemas.openxmlformats.org/officeDocument/2006/relationships/themeOverride" Target="../theme/themeOverride1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39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95.xml"/><Relationship Id="rId1" Type="http://schemas.openxmlformats.org/officeDocument/2006/relationships/themeOverride" Target="../theme/themeOverride13.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95.xml"/><Relationship Id="rId1" Type="http://schemas.openxmlformats.org/officeDocument/2006/relationships/themeOverride" Target="../theme/themeOverride14.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image" Target="../media/image39.png"/><Relationship Id="rId3" Type="http://schemas.openxmlformats.org/officeDocument/2006/relationships/tags" Target="../tags/tag1312.xml"/><Relationship Id="rId7" Type="http://schemas.openxmlformats.org/officeDocument/2006/relationships/tags" Target="../tags/tag1316.xml"/><Relationship Id="rId12" Type="http://schemas.openxmlformats.org/officeDocument/2006/relationships/image" Target="../media/image38.jpeg"/><Relationship Id="rId2" Type="http://schemas.openxmlformats.org/officeDocument/2006/relationships/tags" Target="../tags/tag1311.xml"/><Relationship Id="rId1" Type="http://schemas.openxmlformats.org/officeDocument/2006/relationships/themeOverride" Target="../theme/themeOverride15.xml"/><Relationship Id="rId6" Type="http://schemas.openxmlformats.org/officeDocument/2006/relationships/tags" Target="../tags/tag1315.xml"/><Relationship Id="rId11" Type="http://schemas.openxmlformats.org/officeDocument/2006/relationships/image" Target="../media/image37.png"/><Relationship Id="rId5" Type="http://schemas.openxmlformats.org/officeDocument/2006/relationships/tags" Target="../tags/tag1314.xml"/><Relationship Id="rId15" Type="http://schemas.openxmlformats.org/officeDocument/2006/relationships/image" Target="../media/image41.png"/><Relationship Id="rId10" Type="http://schemas.openxmlformats.org/officeDocument/2006/relationships/image" Target="../media/image14.jpeg"/><Relationship Id="rId4" Type="http://schemas.openxmlformats.org/officeDocument/2006/relationships/tags" Target="../tags/tag1313.xml"/><Relationship Id="rId9" Type="http://schemas.openxmlformats.org/officeDocument/2006/relationships/notesSlide" Target="../notesSlides/notesSlide23.xml"/><Relationship Id="rId14"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tags" Target="../tags/tag1324.xml"/><Relationship Id="rId3" Type="http://schemas.openxmlformats.org/officeDocument/2006/relationships/tags" Target="../tags/tag1319.xml"/><Relationship Id="rId7" Type="http://schemas.openxmlformats.org/officeDocument/2006/relationships/tags" Target="../tags/tag1323.xml"/><Relationship Id="rId12" Type="http://schemas.openxmlformats.org/officeDocument/2006/relationships/image" Target="../media/image43.jpeg"/><Relationship Id="rId2" Type="http://schemas.openxmlformats.org/officeDocument/2006/relationships/tags" Target="../tags/tag1318.xml"/><Relationship Id="rId1" Type="http://schemas.openxmlformats.org/officeDocument/2006/relationships/tags" Target="../tags/tag1317.xml"/><Relationship Id="rId6" Type="http://schemas.openxmlformats.org/officeDocument/2006/relationships/tags" Target="../tags/tag1322.xml"/><Relationship Id="rId11" Type="http://schemas.openxmlformats.org/officeDocument/2006/relationships/image" Target="../media/image42.emf"/><Relationship Id="rId5" Type="http://schemas.openxmlformats.org/officeDocument/2006/relationships/tags" Target="../tags/tag1321.xml"/><Relationship Id="rId10" Type="http://schemas.openxmlformats.org/officeDocument/2006/relationships/notesSlide" Target="../notesSlides/notesSlide24.xml"/><Relationship Id="rId4" Type="http://schemas.openxmlformats.org/officeDocument/2006/relationships/tags" Target="../tags/tag1320.xml"/><Relationship Id="rId9" Type="http://schemas.openxmlformats.org/officeDocument/2006/relationships/slideLayout" Target="../slideLayouts/slideLayout209.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169.xml"/></Relationships>
</file>

<file path=ppt/slides/_rels/slide42.xml.rels><?xml version="1.0" encoding="UTF-8" standalone="yes"?>
<Relationships xmlns="http://schemas.openxmlformats.org/package/2006/relationships"><Relationship Id="rId8" Type="http://schemas.openxmlformats.org/officeDocument/2006/relationships/tags" Target="../tags/tag1332.xml"/><Relationship Id="rId13" Type="http://schemas.openxmlformats.org/officeDocument/2006/relationships/tags" Target="../tags/tag1337.xml"/><Relationship Id="rId3" Type="http://schemas.openxmlformats.org/officeDocument/2006/relationships/tags" Target="../tags/tag1327.xml"/><Relationship Id="rId7" Type="http://schemas.openxmlformats.org/officeDocument/2006/relationships/tags" Target="../tags/tag1331.xml"/><Relationship Id="rId12" Type="http://schemas.openxmlformats.org/officeDocument/2006/relationships/tags" Target="../tags/tag1336.xml"/><Relationship Id="rId17" Type="http://schemas.openxmlformats.org/officeDocument/2006/relationships/image" Target="../media/image45.png"/><Relationship Id="rId2" Type="http://schemas.openxmlformats.org/officeDocument/2006/relationships/tags" Target="../tags/tag1326.xml"/><Relationship Id="rId16" Type="http://schemas.openxmlformats.org/officeDocument/2006/relationships/image" Target="../media/image44.png"/><Relationship Id="rId1" Type="http://schemas.openxmlformats.org/officeDocument/2006/relationships/tags" Target="../tags/tag1325.xml"/><Relationship Id="rId6" Type="http://schemas.openxmlformats.org/officeDocument/2006/relationships/tags" Target="../tags/tag1330.xml"/><Relationship Id="rId11" Type="http://schemas.openxmlformats.org/officeDocument/2006/relationships/tags" Target="../tags/tag1335.xml"/><Relationship Id="rId5" Type="http://schemas.openxmlformats.org/officeDocument/2006/relationships/tags" Target="../tags/tag1329.xml"/><Relationship Id="rId15" Type="http://schemas.openxmlformats.org/officeDocument/2006/relationships/notesSlide" Target="../notesSlides/notesSlide25.xml"/><Relationship Id="rId10" Type="http://schemas.openxmlformats.org/officeDocument/2006/relationships/tags" Target="../tags/tag1334.xml"/><Relationship Id="rId4" Type="http://schemas.openxmlformats.org/officeDocument/2006/relationships/tags" Target="../tags/tag1328.xml"/><Relationship Id="rId9" Type="http://schemas.openxmlformats.org/officeDocument/2006/relationships/tags" Target="../tags/tag1333.xml"/><Relationship Id="rId14" Type="http://schemas.openxmlformats.org/officeDocument/2006/relationships/slideLayout" Target="../slideLayouts/slideLayout411.xml"/></Relationships>
</file>

<file path=ppt/slides/_rels/slide43.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tags" Target="../tags/tag1340.xml"/><Relationship Id="rId7" Type="http://schemas.openxmlformats.org/officeDocument/2006/relationships/notesSlide" Target="../notesSlides/notesSlide26.xml"/><Relationship Id="rId2" Type="http://schemas.openxmlformats.org/officeDocument/2006/relationships/tags" Target="../tags/tag1339.xml"/><Relationship Id="rId1" Type="http://schemas.openxmlformats.org/officeDocument/2006/relationships/tags" Target="../tags/tag1338.xml"/><Relationship Id="rId6" Type="http://schemas.openxmlformats.org/officeDocument/2006/relationships/slideLayout" Target="../slideLayouts/slideLayout401.xml"/><Relationship Id="rId5" Type="http://schemas.openxmlformats.org/officeDocument/2006/relationships/tags" Target="../tags/tag1342.xml"/><Relationship Id="rId4" Type="http://schemas.openxmlformats.org/officeDocument/2006/relationships/tags" Target="../tags/tag13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0.xml"/><Relationship Id="rId1" Type="http://schemas.openxmlformats.org/officeDocument/2006/relationships/vmlDrawing" Target="../drawings/vmlDrawing7.vml"/><Relationship Id="rId5" Type="http://schemas.openxmlformats.org/officeDocument/2006/relationships/image" Target="../media/image47.w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8" Type="http://schemas.openxmlformats.org/officeDocument/2006/relationships/tags" Target="../tags/tag1350.xml"/><Relationship Id="rId13" Type="http://schemas.openxmlformats.org/officeDocument/2006/relationships/slideLayout" Target="../slideLayouts/slideLayout414.xml"/><Relationship Id="rId3" Type="http://schemas.openxmlformats.org/officeDocument/2006/relationships/tags" Target="../tags/tag1345.xml"/><Relationship Id="rId7" Type="http://schemas.openxmlformats.org/officeDocument/2006/relationships/tags" Target="../tags/tag1349.xml"/><Relationship Id="rId12" Type="http://schemas.openxmlformats.org/officeDocument/2006/relationships/tags" Target="../tags/tag1354.xml"/><Relationship Id="rId2" Type="http://schemas.openxmlformats.org/officeDocument/2006/relationships/tags" Target="../tags/tag1344.xml"/><Relationship Id="rId1" Type="http://schemas.openxmlformats.org/officeDocument/2006/relationships/tags" Target="../tags/tag1343.xml"/><Relationship Id="rId6" Type="http://schemas.openxmlformats.org/officeDocument/2006/relationships/tags" Target="../tags/tag1348.xml"/><Relationship Id="rId11" Type="http://schemas.openxmlformats.org/officeDocument/2006/relationships/tags" Target="../tags/tag1353.xml"/><Relationship Id="rId5" Type="http://schemas.openxmlformats.org/officeDocument/2006/relationships/tags" Target="../tags/tag1347.xml"/><Relationship Id="rId15" Type="http://schemas.openxmlformats.org/officeDocument/2006/relationships/image" Target="../media/image48.emf"/><Relationship Id="rId10" Type="http://schemas.openxmlformats.org/officeDocument/2006/relationships/tags" Target="../tags/tag1352.xml"/><Relationship Id="rId4" Type="http://schemas.openxmlformats.org/officeDocument/2006/relationships/tags" Target="../tags/tag1346.xml"/><Relationship Id="rId9" Type="http://schemas.openxmlformats.org/officeDocument/2006/relationships/tags" Target="../tags/tag1351.xml"/><Relationship Id="rId14"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3" Type="http://schemas.openxmlformats.org/officeDocument/2006/relationships/tags" Target="../tags/tag1356.xml"/><Relationship Id="rId7" Type="http://schemas.openxmlformats.org/officeDocument/2006/relationships/notesSlide" Target="../notesSlides/notesSlide30.xml"/><Relationship Id="rId2" Type="http://schemas.openxmlformats.org/officeDocument/2006/relationships/tags" Target="../tags/tag1355.xml"/><Relationship Id="rId1" Type="http://schemas.openxmlformats.org/officeDocument/2006/relationships/themeOverride" Target="../theme/themeOverride16.xml"/><Relationship Id="rId6" Type="http://schemas.openxmlformats.org/officeDocument/2006/relationships/slideLayout" Target="../slideLayouts/slideLayout175.xml"/><Relationship Id="rId5" Type="http://schemas.openxmlformats.org/officeDocument/2006/relationships/tags" Target="../tags/tag1358.xml"/><Relationship Id="rId4" Type="http://schemas.openxmlformats.org/officeDocument/2006/relationships/tags" Target="../tags/tag1357.xml"/></Relationships>
</file>

<file path=ppt/slides/_rels/slide48.xml.rels><?xml version="1.0" encoding="UTF-8" standalone="yes"?>
<Relationships xmlns="http://schemas.openxmlformats.org/package/2006/relationships"><Relationship Id="rId3" Type="http://schemas.openxmlformats.org/officeDocument/2006/relationships/tags" Target="../tags/tag1360.xml"/><Relationship Id="rId2" Type="http://schemas.openxmlformats.org/officeDocument/2006/relationships/tags" Target="../tags/tag1359.xml"/><Relationship Id="rId1" Type="http://schemas.openxmlformats.org/officeDocument/2006/relationships/themeOverride" Target="../theme/themeOverride17.xml"/><Relationship Id="rId6" Type="http://schemas.openxmlformats.org/officeDocument/2006/relationships/notesSlide" Target="../notesSlides/notesSlide31.xml"/><Relationship Id="rId5" Type="http://schemas.openxmlformats.org/officeDocument/2006/relationships/slideLayout" Target="../slideLayouts/slideLayout175.xml"/><Relationship Id="rId4" Type="http://schemas.openxmlformats.org/officeDocument/2006/relationships/tags" Target="../tags/tag1361.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tags" Target="../tags/tag1363.xml"/><Relationship Id="rId7" Type="http://schemas.openxmlformats.org/officeDocument/2006/relationships/tags" Target="../tags/tag1367.xml"/><Relationship Id="rId2" Type="http://schemas.openxmlformats.org/officeDocument/2006/relationships/tags" Target="../tags/tag1362.xml"/><Relationship Id="rId1" Type="http://schemas.openxmlformats.org/officeDocument/2006/relationships/themeOverride" Target="../theme/themeOverride18.xml"/><Relationship Id="rId6" Type="http://schemas.openxmlformats.org/officeDocument/2006/relationships/tags" Target="../tags/tag1366.xml"/><Relationship Id="rId5" Type="http://schemas.openxmlformats.org/officeDocument/2006/relationships/tags" Target="../tags/tag1365.xml"/><Relationship Id="rId4" Type="http://schemas.openxmlformats.org/officeDocument/2006/relationships/tags" Target="../tags/tag1364.xml"/><Relationship Id="rId9"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tags" Target="../tags/tag1375.xml"/><Relationship Id="rId13" Type="http://schemas.openxmlformats.org/officeDocument/2006/relationships/image" Target="../media/image48.emf"/><Relationship Id="rId3" Type="http://schemas.openxmlformats.org/officeDocument/2006/relationships/tags" Target="../tags/tag1370.xml"/><Relationship Id="rId7" Type="http://schemas.openxmlformats.org/officeDocument/2006/relationships/tags" Target="../tags/tag1374.xml"/><Relationship Id="rId12" Type="http://schemas.openxmlformats.org/officeDocument/2006/relationships/notesSlide" Target="../notesSlides/notesSlide33.xml"/><Relationship Id="rId2" Type="http://schemas.openxmlformats.org/officeDocument/2006/relationships/tags" Target="../tags/tag1369.xml"/><Relationship Id="rId1" Type="http://schemas.openxmlformats.org/officeDocument/2006/relationships/tags" Target="../tags/tag1368.xml"/><Relationship Id="rId6" Type="http://schemas.openxmlformats.org/officeDocument/2006/relationships/tags" Target="../tags/tag1373.xml"/><Relationship Id="rId11" Type="http://schemas.openxmlformats.org/officeDocument/2006/relationships/slideLayout" Target="../slideLayouts/slideLayout197.xml"/><Relationship Id="rId5" Type="http://schemas.openxmlformats.org/officeDocument/2006/relationships/tags" Target="../tags/tag1372.xml"/><Relationship Id="rId10" Type="http://schemas.openxmlformats.org/officeDocument/2006/relationships/tags" Target="../tags/tag1377.xml"/><Relationship Id="rId4" Type="http://schemas.openxmlformats.org/officeDocument/2006/relationships/tags" Target="../tags/tag1371.xml"/><Relationship Id="rId9" Type="http://schemas.openxmlformats.org/officeDocument/2006/relationships/tags" Target="../tags/tag1376.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379.xml"/><Relationship Id="rId7" Type="http://schemas.openxmlformats.org/officeDocument/2006/relationships/slideLayout" Target="../slideLayouts/slideLayout175.xml"/><Relationship Id="rId2" Type="http://schemas.openxmlformats.org/officeDocument/2006/relationships/tags" Target="../tags/tag1378.xml"/><Relationship Id="rId1" Type="http://schemas.openxmlformats.org/officeDocument/2006/relationships/themeOverride" Target="../theme/themeOverride19.xml"/><Relationship Id="rId6" Type="http://schemas.openxmlformats.org/officeDocument/2006/relationships/tags" Target="../tags/tag1382.xml"/><Relationship Id="rId5" Type="http://schemas.openxmlformats.org/officeDocument/2006/relationships/tags" Target="../tags/tag1381.xml"/><Relationship Id="rId4" Type="http://schemas.openxmlformats.org/officeDocument/2006/relationships/tags" Target="../tags/tag1380.xml"/></Relationships>
</file>

<file path=ppt/slides/_rels/slide5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5.xml"/><Relationship Id="rId1" Type="http://schemas.openxmlformats.org/officeDocument/2006/relationships/slideLayout" Target="../slideLayouts/slideLayout426.xml"/><Relationship Id="rId5" Type="http://schemas.openxmlformats.org/officeDocument/2006/relationships/image" Target="../media/image14.jpeg"/><Relationship Id="rId4" Type="http://schemas.openxmlformats.org/officeDocument/2006/relationships/image" Target="../media/image50.w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75.xml"/><Relationship Id="rId1" Type="http://schemas.openxmlformats.org/officeDocument/2006/relationships/themeOverride" Target="../theme/themeOverride2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75.xml"/><Relationship Id="rId1" Type="http://schemas.openxmlformats.org/officeDocument/2006/relationships/themeOverride" Target="../theme/themeOverride2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75.xml"/><Relationship Id="rId1" Type="http://schemas.openxmlformats.org/officeDocument/2006/relationships/themeOverride" Target="../theme/themeOverride2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5.xml"/><Relationship Id="rId1" Type="http://schemas.openxmlformats.org/officeDocument/2006/relationships/themeOverride" Target="../theme/themeOverride2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75.xml"/><Relationship Id="rId1" Type="http://schemas.openxmlformats.org/officeDocument/2006/relationships/themeOverride" Target="../theme/themeOverride24.xml"/><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54.xml"/><Relationship Id="rId7" Type="http://schemas.openxmlformats.org/officeDocument/2006/relationships/notesSlide" Target="../notesSlides/notesSlide2.xml"/><Relationship Id="rId2" Type="http://schemas.openxmlformats.org/officeDocument/2006/relationships/tags" Target="../tags/tag1253.xml"/><Relationship Id="rId1" Type="http://schemas.openxmlformats.org/officeDocument/2006/relationships/themeOverride" Target="../theme/themeOverride3.xml"/><Relationship Id="rId6" Type="http://schemas.openxmlformats.org/officeDocument/2006/relationships/slideLayout" Target="../slideLayouts/slideLayout317.xml"/><Relationship Id="rId5" Type="http://schemas.openxmlformats.org/officeDocument/2006/relationships/tags" Target="../tags/tag1256.xml"/><Relationship Id="rId4" Type="http://schemas.openxmlformats.org/officeDocument/2006/relationships/tags" Target="../tags/tag1255.xml"/><Relationship Id="rId9"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tags" Target="../tags/tag1385.xml"/><Relationship Id="rId2" Type="http://schemas.openxmlformats.org/officeDocument/2006/relationships/tags" Target="../tags/tag1384.xml"/><Relationship Id="rId1" Type="http://schemas.openxmlformats.org/officeDocument/2006/relationships/tags" Target="../tags/tag1383.xml"/><Relationship Id="rId5" Type="http://schemas.openxmlformats.org/officeDocument/2006/relationships/notesSlide" Target="../notesSlides/notesSlide42.xml"/><Relationship Id="rId4" Type="http://schemas.openxmlformats.org/officeDocument/2006/relationships/slideLayout" Target="../slideLayouts/slideLayout355.xml"/></Relationships>
</file>

<file path=ppt/slides/_rels/slide61.xml.rels><?xml version="1.0" encoding="UTF-8" standalone="yes"?>
<Relationships xmlns="http://schemas.openxmlformats.org/package/2006/relationships"><Relationship Id="rId8" Type="http://schemas.openxmlformats.org/officeDocument/2006/relationships/tags" Target="../tags/tag1392.xml"/><Relationship Id="rId13" Type="http://schemas.openxmlformats.org/officeDocument/2006/relationships/tags" Target="../tags/tag1397.xml"/><Relationship Id="rId18" Type="http://schemas.openxmlformats.org/officeDocument/2006/relationships/tags" Target="../tags/tag1402.xml"/><Relationship Id="rId26" Type="http://schemas.openxmlformats.org/officeDocument/2006/relationships/oleObject" Target="../embeddings/oleObject16.bin"/><Relationship Id="rId3" Type="http://schemas.openxmlformats.org/officeDocument/2006/relationships/tags" Target="../tags/tag1387.xml"/><Relationship Id="rId21" Type="http://schemas.openxmlformats.org/officeDocument/2006/relationships/notesSlide" Target="../notesSlides/notesSlide43.xml"/><Relationship Id="rId7" Type="http://schemas.openxmlformats.org/officeDocument/2006/relationships/tags" Target="../tags/tag1391.xml"/><Relationship Id="rId12" Type="http://schemas.openxmlformats.org/officeDocument/2006/relationships/tags" Target="../tags/tag1396.xml"/><Relationship Id="rId17" Type="http://schemas.openxmlformats.org/officeDocument/2006/relationships/tags" Target="../tags/tag1401.xml"/><Relationship Id="rId25" Type="http://schemas.openxmlformats.org/officeDocument/2006/relationships/image" Target="../media/image53.wmf"/><Relationship Id="rId2" Type="http://schemas.openxmlformats.org/officeDocument/2006/relationships/tags" Target="../tags/tag1386.xml"/><Relationship Id="rId16" Type="http://schemas.openxmlformats.org/officeDocument/2006/relationships/tags" Target="../tags/tag1400.xml"/><Relationship Id="rId20" Type="http://schemas.openxmlformats.org/officeDocument/2006/relationships/slideLayout" Target="../slideLayouts/slideLayout70.xml"/><Relationship Id="rId29" Type="http://schemas.openxmlformats.org/officeDocument/2006/relationships/image" Target="../media/image55.wmf"/><Relationship Id="rId1" Type="http://schemas.openxmlformats.org/officeDocument/2006/relationships/vmlDrawing" Target="../drawings/vmlDrawing8.vml"/><Relationship Id="rId6" Type="http://schemas.openxmlformats.org/officeDocument/2006/relationships/tags" Target="../tags/tag1390.xml"/><Relationship Id="rId11" Type="http://schemas.openxmlformats.org/officeDocument/2006/relationships/tags" Target="../tags/tag1395.xml"/><Relationship Id="rId24" Type="http://schemas.openxmlformats.org/officeDocument/2006/relationships/oleObject" Target="../embeddings/oleObject15.bin"/><Relationship Id="rId5" Type="http://schemas.openxmlformats.org/officeDocument/2006/relationships/tags" Target="../tags/tag1389.xml"/><Relationship Id="rId15" Type="http://schemas.openxmlformats.org/officeDocument/2006/relationships/tags" Target="../tags/tag1399.xml"/><Relationship Id="rId23" Type="http://schemas.openxmlformats.org/officeDocument/2006/relationships/image" Target="../media/image52.wmf"/><Relationship Id="rId28" Type="http://schemas.openxmlformats.org/officeDocument/2006/relationships/oleObject" Target="../embeddings/oleObject17.bin"/><Relationship Id="rId10" Type="http://schemas.openxmlformats.org/officeDocument/2006/relationships/tags" Target="../tags/tag1394.xml"/><Relationship Id="rId19" Type="http://schemas.openxmlformats.org/officeDocument/2006/relationships/tags" Target="../tags/tag1403.xml"/><Relationship Id="rId31" Type="http://schemas.openxmlformats.org/officeDocument/2006/relationships/image" Target="../media/image56.wmf"/><Relationship Id="rId4" Type="http://schemas.openxmlformats.org/officeDocument/2006/relationships/tags" Target="../tags/tag1388.xml"/><Relationship Id="rId9" Type="http://schemas.openxmlformats.org/officeDocument/2006/relationships/tags" Target="../tags/tag1393.xml"/><Relationship Id="rId14" Type="http://schemas.openxmlformats.org/officeDocument/2006/relationships/tags" Target="../tags/tag1398.xml"/><Relationship Id="rId22" Type="http://schemas.openxmlformats.org/officeDocument/2006/relationships/oleObject" Target="../embeddings/oleObject14.bin"/><Relationship Id="rId27" Type="http://schemas.openxmlformats.org/officeDocument/2006/relationships/image" Target="../media/image54.wmf"/><Relationship Id="rId30" Type="http://schemas.openxmlformats.org/officeDocument/2006/relationships/oleObject" Target="../embeddings/oleObject18.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4.xml"/><Relationship Id="rId1" Type="http://schemas.openxmlformats.org/officeDocument/2006/relationships/themeOverride" Target="../theme/themeOverride25.xml"/><Relationship Id="rId4" Type="http://schemas.openxmlformats.org/officeDocument/2006/relationships/image" Target="../media/image57.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6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8.jpg"/><Relationship Id="rId1" Type="http://schemas.openxmlformats.org/officeDocument/2006/relationships/slideLayout" Target="../slideLayouts/slideLayout28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7.xml.rels><?xml version="1.0" encoding="UTF-8" standalone="yes"?>
<Relationships xmlns="http://schemas.openxmlformats.org/package/2006/relationships"><Relationship Id="rId3" Type="http://schemas.openxmlformats.org/officeDocument/2006/relationships/tags" Target="../tags/tag1259.xml"/><Relationship Id="rId2" Type="http://schemas.openxmlformats.org/officeDocument/2006/relationships/tags" Target="../tags/tag1258.xml"/><Relationship Id="rId1" Type="http://schemas.openxmlformats.org/officeDocument/2006/relationships/tags" Target="../tags/tag1257.xml"/><Relationship Id="rId5" Type="http://schemas.openxmlformats.org/officeDocument/2006/relationships/notesSlide" Target="../notesSlides/notesSlide3.xml"/><Relationship Id="rId4" Type="http://schemas.openxmlformats.org/officeDocument/2006/relationships/slideLayout" Target="../slideLayouts/slideLayout17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74.xml.rels><?xml version="1.0" encoding="UTF-8" standalone="yes"?>
<Relationships xmlns="http://schemas.openxmlformats.org/package/2006/relationships"><Relationship Id="rId3" Type="http://schemas.openxmlformats.org/officeDocument/2006/relationships/tags" Target="../tags/tag1406.xml"/><Relationship Id="rId2" Type="http://schemas.openxmlformats.org/officeDocument/2006/relationships/tags" Target="../tags/tag1405.xml"/><Relationship Id="rId1" Type="http://schemas.openxmlformats.org/officeDocument/2006/relationships/tags" Target="../tags/tag1404.xml"/><Relationship Id="rId6" Type="http://schemas.openxmlformats.org/officeDocument/2006/relationships/notesSlide" Target="../notesSlides/notesSlide47.xml"/><Relationship Id="rId5" Type="http://schemas.openxmlformats.org/officeDocument/2006/relationships/slideLayout" Target="../slideLayouts/slideLayout115.xml"/><Relationship Id="rId4" Type="http://schemas.openxmlformats.org/officeDocument/2006/relationships/tags" Target="../tags/tag1407.xml"/></Relationships>
</file>

<file path=ppt/slides/_rels/slide75.xml.rels><?xml version="1.0" encoding="UTF-8" standalone="yes"?>
<Relationships xmlns="http://schemas.openxmlformats.org/package/2006/relationships"><Relationship Id="rId3" Type="http://schemas.openxmlformats.org/officeDocument/2006/relationships/tags" Target="../tags/tag1410.xml"/><Relationship Id="rId2" Type="http://schemas.openxmlformats.org/officeDocument/2006/relationships/tags" Target="../tags/tag1409.xml"/><Relationship Id="rId1" Type="http://schemas.openxmlformats.org/officeDocument/2006/relationships/tags" Target="../tags/tag1408.xml"/><Relationship Id="rId6" Type="http://schemas.openxmlformats.org/officeDocument/2006/relationships/notesSlide" Target="../notesSlides/notesSlide48.xml"/><Relationship Id="rId5" Type="http://schemas.openxmlformats.org/officeDocument/2006/relationships/slideLayout" Target="../slideLayouts/slideLayout116.xml"/><Relationship Id="rId4" Type="http://schemas.openxmlformats.org/officeDocument/2006/relationships/tags" Target="../tags/tag1411.xml"/></Relationships>
</file>

<file path=ppt/slides/_rels/slide76.xml.rels><?xml version="1.0" encoding="UTF-8" standalone="yes"?>
<Relationships xmlns="http://schemas.openxmlformats.org/package/2006/relationships"><Relationship Id="rId3" Type="http://schemas.openxmlformats.org/officeDocument/2006/relationships/tags" Target="../tags/tag1414.xml"/><Relationship Id="rId2" Type="http://schemas.openxmlformats.org/officeDocument/2006/relationships/tags" Target="../tags/tag1413.xml"/><Relationship Id="rId1" Type="http://schemas.openxmlformats.org/officeDocument/2006/relationships/tags" Target="../tags/tag1412.xml"/><Relationship Id="rId6" Type="http://schemas.openxmlformats.org/officeDocument/2006/relationships/notesSlide" Target="../notesSlides/notesSlide49.xml"/><Relationship Id="rId5" Type="http://schemas.openxmlformats.org/officeDocument/2006/relationships/slideLayout" Target="../slideLayouts/slideLayout117.xml"/><Relationship Id="rId4" Type="http://schemas.openxmlformats.org/officeDocument/2006/relationships/tags" Target="../tags/tag1415.xml"/></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tags" Target="../tags/tag1418.xml"/><Relationship Id="rId7" Type="http://schemas.openxmlformats.org/officeDocument/2006/relationships/tags" Target="../tags/tag1422.xml"/><Relationship Id="rId2" Type="http://schemas.openxmlformats.org/officeDocument/2006/relationships/tags" Target="../tags/tag1417.xml"/><Relationship Id="rId1" Type="http://schemas.openxmlformats.org/officeDocument/2006/relationships/tags" Target="../tags/tag1416.xml"/><Relationship Id="rId6" Type="http://schemas.openxmlformats.org/officeDocument/2006/relationships/tags" Target="../tags/tag1421.xml"/><Relationship Id="rId5" Type="http://schemas.openxmlformats.org/officeDocument/2006/relationships/tags" Target="../tags/tag1420.xml"/><Relationship Id="rId4" Type="http://schemas.openxmlformats.org/officeDocument/2006/relationships/tags" Target="../tags/tag1419.xml"/><Relationship Id="rId9" Type="http://schemas.openxmlformats.org/officeDocument/2006/relationships/notesSlide" Target="../notesSlides/notesSlide50.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51.xml"/><Relationship Id="rId3" Type="http://schemas.openxmlformats.org/officeDocument/2006/relationships/tags" Target="../tags/tag1425.xml"/><Relationship Id="rId7" Type="http://schemas.openxmlformats.org/officeDocument/2006/relationships/slideLayout" Target="../slideLayouts/slideLayout118.xml"/><Relationship Id="rId2" Type="http://schemas.openxmlformats.org/officeDocument/2006/relationships/tags" Target="../tags/tag1424.xml"/><Relationship Id="rId1" Type="http://schemas.openxmlformats.org/officeDocument/2006/relationships/tags" Target="../tags/tag1423.xml"/><Relationship Id="rId6" Type="http://schemas.openxmlformats.org/officeDocument/2006/relationships/tags" Target="../tags/tag1428.xml"/><Relationship Id="rId5" Type="http://schemas.openxmlformats.org/officeDocument/2006/relationships/tags" Target="../tags/tag1427.xml"/><Relationship Id="rId4" Type="http://schemas.openxmlformats.org/officeDocument/2006/relationships/tags" Target="../tags/tag1426.xml"/></Relationships>
</file>

<file path=ppt/slides/_rels/slide79.xml.rels><?xml version="1.0" encoding="UTF-8" standalone="yes"?>
<Relationships xmlns="http://schemas.openxmlformats.org/package/2006/relationships"><Relationship Id="rId3" Type="http://schemas.openxmlformats.org/officeDocument/2006/relationships/tags" Target="../tags/tag1431.xml"/><Relationship Id="rId7" Type="http://schemas.openxmlformats.org/officeDocument/2006/relationships/notesSlide" Target="../notesSlides/notesSlide52.xml"/><Relationship Id="rId2" Type="http://schemas.openxmlformats.org/officeDocument/2006/relationships/tags" Target="../tags/tag1430.xml"/><Relationship Id="rId1" Type="http://schemas.openxmlformats.org/officeDocument/2006/relationships/tags" Target="../tags/tag1429.xml"/><Relationship Id="rId6" Type="http://schemas.openxmlformats.org/officeDocument/2006/relationships/slideLayout" Target="../slideLayouts/slideLayout118.xml"/><Relationship Id="rId5" Type="http://schemas.openxmlformats.org/officeDocument/2006/relationships/tags" Target="../tags/tag1433.xml"/><Relationship Id="rId4" Type="http://schemas.openxmlformats.org/officeDocument/2006/relationships/tags" Target="../tags/tag143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1.xml.rels><?xml version="1.0" encoding="UTF-8" standalone="yes"?>
<Relationships xmlns="http://schemas.openxmlformats.org/package/2006/relationships"><Relationship Id="rId8" Type="http://schemas.openxmlformats.org/officeDocument/2006/relationships/tags" Target="../tags/tag1440.xml"/><Relationship Id="rId13" Type="http://schemas.openxmlformats.org/officeDocument/2006/relationships/tags" Target="../tags/tag1445.xml"/><Relationship Id="rId18" Type="http://schemas.openxmlformats.org/officeDocument/2006/relationships/tags" Target="../tags/tag1450.xml"/><Relationship Id="rId3" Type="http://schemas.openxmlformats.org/officeDocument/2006/relationships/tags" Target="../tags/tag1435.xml"/><Relationship Id="rId21" Type="http://schemas.openxmlformats.org/officeDocument/2006/relationships/image" Target="../media/image43.jpeg"/><Relationship Id="rId7" Type="http://schemas.openxmlformats.org/officeDocument/2006/relationships/tags" Target="../tags/tag1439.xml"/><Relationship Id="rId12" Type="http://schemas.openxmlformats.org/officeDocument/2006/relationships/tags" Target="../tags/tag1444.xml"/><Relationship Id="rId17" Type="http://schemas.openxmlformats.org/officeDocument/2006/relationships/tags" Target="../tags/tag1449.xml"/><Relationship Id="rId2" Type="http://schemas.openxmlformats.org/officeDocument/2006/relationships/tags" Target="../tags/tag1434.xml"/><Relationship Id="rId16" Type="http://schemas.openxmlformats.org/officeDocument/2006/relationships/tags" Target="../tags/tag1448.xml"/><Relationship Id="rId20" Type="http://schemas.openxmlformats.org/officeDocument/2006/relationships/notesSlide" Target="../notesSlides/notesSlide53.xml"/><Relationship Id="rId1" Type="http://schemas.openxmlformats.org/officeDocument/2006/relationships/themeOverride" Target="../theme/themeOverride26.xml"/><Relationship Id="rId6" Type="http://schemas.openxmlformats.org/officeDocument/2006/relationships/tags" Target="../tags/tag1438.xml"/><Relationship Id="rId11" Type="http://schemas.openxmlformats.org/officeDocument/2006/relationships/tags" Target="../tags/tag1443.xml"/><Relationship Id="rId5" Type="http://schemas.openxmlformats.org/officeDocument/2006/relationships/tags" Target="../tags/tag1437.xml"/><Relationship Id="rId15" Type="http://schemas.openxmlformats.org/officeDocument/2006/relationships/tags" Target="../tags/tag1447.xml"/><Relationship Id="rId10" Type="http://schemas.openxmlformats.org/officeDocument/2006/relationships/tags" Target="../tags/tag1442.xml"/><Relationship Id="rId19" Type="http://schemas.openxmlformats.org/officeDocument/2006/relationships/slideLayout" Target="../slideLayouts/slideLayout340.xml"/><Relationship Id="rId4" Type="http://schemas.openxmlformats.org/officeDocument/2006/relationships/tags" Target="../tags/tag1436.xml"/><Relationship Id="rId9" Type="http://schemas.openxmlformats.org/officeDocument/2006/relationships/tags" Target="../tags/tag1441.xml"/><Relationship Id="rId14" Type="http://schemas.openxmlformats.org/officeDocument/2006/relationships/tags" Target="../tags/tag1446.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tags" Target="../tags/tag1451.xml"/><Relationship Id="rId1" Type="http://schemas.openxmlformats.org/officeDocument/2006/relationships/themeOverride" Target="../theme/themeOverride27.xml"/></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342.xml"/><Relationship Id="rId3" Type="http://schemas.openxmlformats.org/officeDocument/2006/relationships/tags" Target="../tags/tag1454.xml"/><Relationship Id="rId7" Type="http://schemas.openxmlformats.org/officeDocument/2006/relationships/tags" Target="../tags/tag1458.xml"/><Relationship Id="rId2" Type="http://schemas.openxmlformats.org/officeDocument/2006/relationships/tags" Target="../tags/tag1453.xml"/><Relationship Id="rId1" Type="http://schemas.openxmlformats.org/officeDocument/2006/relationships/tags" Target="../tags/tag1452.xml"/><Relationship Id="rId6" Type="http://schemas.openxmlformats.org/officeDocument/2006/relationships/tags" Target="../tags/tag1457.xml"/><Relationship Id="rId11" Type="http://schemas.openxmlformats.org/officeDocument/2006/relationships/image" Target="../media/image60.png"/><Relationship Id="rId5" Type="http://schemas.openxmlformats.org/officeDocument/2006/relationships/tags" Target="../tags/tag1456.xml"/><Relationship Id="rId10" Type="http://schemas.openxmlformats.org/officeDocument/2006/relationships/image" Target="../media/image59.png"/><Relationship Id="rId4" Type="http://schemas.openxmlformats.org/officeDocument/2006/relationships/tags" Target="../tags/tag1455.xml"/><Relationship Id="rId9" Type="http://schemas.openxmlformats.org/officeDocument/2006/relationships/notesSlide" Target="../notesSlides/notesSlide54.xml"/></Relationships>
</file>

<file path=ppt/slides/_rels/slide84.xml.rels><?xml version="1.0" encoding="UTF-8" standalone="yes"?>
<Relationships xmlns="http://schemas.openxmlformats.org/package/2006/relationships"><Relationship Id="rId8" Type="http://schemas.openxmlformats.org/officeDocument/2006/relationships/tags" Target="../tags/tag1466.xml"/><Relationship Id="rId3" Type="http://schemas.openxmlformats.org/officeDocument/2006/relationships/tags" Target="../tags/tag1461.xml"/><Relationship Id="rId7" Type="http://schemas.openxmlformats.org/officeDocument/2006/relationships/tags" Target="../tags/tag1465.xml"/><Relationship Id="rId12" Type="http://schemas.openxmlformats.org/officeDocument/2006/relationships/image" Target="../media/image43.jpeg"/><Relationship Id="rId2" Type="http://schemas.openxmlformats.org/officeDocument/2006/relationships/tags" Target="../tags/tag1460.xml"/><Relationship Id="rId1" Type="http://schemas.openxmlformats.org/officeDocument/2006/relationships/tags" Target="../tags/tag1459.xml"/><Relationship Id="rId6" Type="http://schemas.openxmlformats.org/officeDocument/2006/relationships/tags" Target="../tags/tag1464.xml"/><Relationship Id="rId11" Type="http://schemas.openxmlformats.org/officeDocument/2006/relationships/image" Target="../media/image42.emf"/><Relationship Id="rId5" Type="http://schemas.openxmlformats.org/officeDocument/2006/relationships/tags" Target="../tags/tag1463.xml"/><Relationship Id="rId10" Type="http://schemas.openxmlformats.org/officeDocument/2006/relationships/notesSlide" Target="../notesSlides/notesSlide55.xml"/><Relationship Id="rId4" Type="http://schemas.openxmlformats.org/officeDocument/2006/relationships/tags" Target="../tags/tag1462.xml"/><Relationship Id="rId9" Type="http://schemas.openxmlformats.org/officeDocument/2006/relationships/slideLayout" Target="../slideLayouts/slideLayout20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88.xml.rels><?xml version="1.0" encoding="UTF-8" standalone="yes"?>
<Relationships xmlns="http://schemas.openxmlformats.org/package/2006/relationships"><Relationship Id="rId3" Type="http://schemas.openxmlformats.org/officeDocument/2006/relationships/tags" Target="../tags/tag1468.xml"/><Relationship Id="rId7" Type="http://schemas.openxmlformats.org/officeDocument/2006/relationships/notesSlide" Target="../notesSlides/notesSlide56.xml"/><Relationship Id="rId2" Type="http://schemas.openxmlformats.org/officeDocument/2006/relationships/tags" Target="../tags/tag1467.xml"/><Relationship Id="rId1" Type="http://schemas.openxmlformats.org/officeDocument/2006/relationships/themeOverride" Target="../theme/themeOverride29.xml"/><Relationship Id="rId6" Type="http://schemas.openxmlformats.org/officeDocument/2006/relationships/slideLayout" Target="../slideLayouts/slideLayout23.xml"/><Relationship Id="rId5" Type="http://schemas.openxmlformats.org/officeDocument/2006/relationships/tags" Target="../tags/tag1470.xml"/><Relationship Id="rId4" Type="http://schemas.openxmlformats.org/officeDocument/2006/relationships/tags" Target="../tags/tag1469.xml"/></Relationships>
</file>

<file path=ppt/slides/_rels/slide89.xml.rels><?xml version="1.0" encoding="UTF-8" standalone="yes"?>
<Relationships xmlns="http://schemas.openxmlformats.org/package/2006/relationships"><Relationship Id="rId8" Type="http://schemas.openxmlformats.org/officeDocument/2006/relationships/notesSlide" Target="../notesSlides/notesSlide57.xml"/><Relationship Id="rId3" Type="http://schemas.openxmlformats.org/officeDocument/2006/relationships/tags" Target="../tags/tag1472.xml"/><Relationship Id="rId7" Type="http://schemas.openxmlformats.org/officeDocument/2006/relationships/slideLayout" Target="../slideLayouts/slideLayout13.xml"/><Relationship Id="rId2" Type="http://schemas.openxmlformats.org/officeDocument/2006/relationships/tags" Target="../tags/tag1471.xml"/><Relationship Id="rId1" Type="http://schemas.openxmlformats.org/officeDocument/2006/relationships/themeOverride" Target="../theme/themeOverride30.xml"/><Relationship Id="rId6" Type="http://schemas.openxmlformats.org/officeDocument/2006/relationships/tags" Target="../tags/tag1475.xml"/><Relationship Id="rId5" Type="http://schemas.openxmlformats.org/officeDocument/2006/relationships/tags" Target="../tags/tag1474.xml"/><Relationship Id="rId4" Type="http://schemas.openxmlformats.org/officeDocument/2006/relationships/tags" Target="../tags/tag1473.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tags" Target="../tags/tag1261.xml"/><Relationship Id="rId7" Type="http://schemas.openxmlformats.org/officeDocument/2006/relationships/oleObject" Target="../embeddings/oleObject1.bin"/><Relationship Id="rId2" Type="http://schemas.openxmlformats.org/officeDocument/2006/relationships/tags" Target="../tags/tag1260.xml"/><Relationship Id="rId1" Type="http://schemas.openxmlformats.org/officeDocument/2006/relationships/vmlDrawing" Target="../drawings/vmlDrawing1.vml"/><Relationship Id="rId6" Type="http://schemas.openxmlformats.org/officeDocument/2006/relationships/notesSlide" Target="../notesSlides/notesSlide4.xml"/><Relationship Id="rId5" Type="http://schemas.openxmlformats.org/officeDocument/2006/relationships/slideLayout" Target="../slideLayouts/slideLayout24.xml"/><Relationship Id="rId4" Type="http://schemas.openxmlformats.org/officeDocument/2006/relationships/tags" Target="../tags/tag1262.xml"/></Relationships>
</file>

<file path=ppt/slides/_rels/slide90.xml.rels><?xml version="1.0" encoding="UTF-8" standalone="yes"?>
<Relationships xmlns="http://schemas.openxmlformats.org/package/2006/relationships"><Relationship Id="rId8" Type="http://schemas.openxmlformats.org/officeDocument/2006/relationships/tags" Target="../tags/tag1482.xml"/><Relationship Id="rId3" Type="http://schemas.openxmlformats.org/officeDocument/2006/relationships/tags" Target="../tags/tag1477.xml"/><Relationship Id="rId7" Type="http://schemas.openxmlformats.org/officeDocument/2006/relationships/tags" Target="../tags/tag1481.xml"/><Relationship Id="rId2" Type="http://schemas.openxmlformats.org/officeDocument/2006/relationships/tags" Target="../tags/tag1476.xml"/><Relationship Id="rId1" Type="http://schemas.openxmlformats.org/officeDocument/2006/relationships/themeOverride" Target="../theme/themeOverride31.xml"/><Relationship Id="rId6" Type="http://schemas.openxmlformats.org/officeDocument/2006/relationships/tags" Target="../tags/tag1480.xml"/><Relationship Id="rId5" Type="http://schemas.openxmlformats.org/officeDocument/2006/relationships/tags" Target="../tags/tag1479.xml"/><Relationship Id="rId10" Type="http://schemas.openxmlformats.org/officeDocument/2006/relationships/notesSlide" Target="../notesSlides/notesSlide58.xml"/><Relationship Id="rId4" Type="http://schemas.openxmlformats.org/officeDocument/2006/relationships/tags" Target="../tags/tag1478.xml"/><Relationship Id="rId9"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8" Type="http://schemas.openxmlformats.org/officeDocument/2006/relationships/slideLayout" Target="../slideLayouts/slideLayout268.xml"/><Relationship Id="rId3" Type="http://schemas.openxmlformats.org/officeDocument/2006/relationships/tags" Target="../tags/tag1484.xml"/><Relationship Id="rId7" Type="http://schemas.openxmlformats.org/officeDocument/2006/relationships/tags" Target="../tags/tag1488.xml"/><Relationship Id="rId2" Type="http://schemas.openxmlformats.org/officeDocument/2006/relationships/tags" Target="../tags/tag1483.xml"/><Relationship Id="rId1" Type="http://schemas.openxmlformats.org/officeDocument/2006/relationships/themeOverride" Target="../theme/themeOverride32.xml"/><Relationship Id="rId6" Type="http://schemas.openxmlformats.org/officeDocument/2006/relationships/tags" Target="../tags/tag1487.xml"/><Relationship Id="rId5" Type="http://schemas.openxmlformats.org/officeDocument/2006/relationships/tags" Target="../tags/tag1486.xml"/><Relationship Id="rId4" Type="http://schemas.openxmlformats.org/officeDocument/2006/relationships/tags" Target="../tags/tag1485.xml"/><Relationship Id="rId9" Type="http://schemas.openxmlformats.org/officeDocument/2006/relationships/notesSlide" Target="../notesSlides/notesSlide59.xml"/></Relationships>
</file>

<file path=ppt/slides/_rels/slide92.xml.rels><?xml version="1.0" encoding="UTF-8" standalone="yes"?>
<Relationships xmlns="http://schemas.openxmlformats.org/package/2006/relationships"><Relationship Id="rId3" Type="http://schemas.openxmlformats.org/officeDocument/2006/relationships/tags" Target="../tags/tag1491.xml"/><Relationship Id="rId2" Type="http://schemas.openxmlformats.org/officeDocument/2006/relationships/tags" Target="../tags/tag1490.xml"/><Relationship Id="rId1" Type="http://schemas.openxmlformats.org/officeDocument/2006/relationships/tags" Target="../tags/tag1489.xml"/><Relationship Id="rId6" Type="http://schemas.openxmlformats.org/officeDocument/2006/relationships/notesSlide" Target="../notesSlides/notesSlide60.xml"/><Relationship Id="rId5" Type="http://schemas.openxmlformats.org/officeDocument/2006/relationships/slideLayout" Target="../slideLayouts/slideLayout268.xml"/><Relationship Id="rId4" Type="http://schemas.openxmlformats.org/officeDocument/2006/relationships/tags" Target="../tags/tag1492.xml"/></Relationships>
</file>

<file path=ppt/slides/_rels/slide93.xml.rels><?xml version="1.0" encoding="UTF-8" standalone="yes"?>
<Relationships xmlns="http://schemas.openxmlformats.org/package/2006/relationships"><Relationship Id="rId3" Type="http://schemas.openxmlformats.org/officeDocument/2006/relationships/tags" Target="../tags/tag1495.xml"/><Relationship Id="rId7" Type="http://schemas.openxmlformats.org/officeDocument/2006/relationships/notesSlide" Target="../notesSlides/notesSlide61.xml"/><Relationship Id="rId2" Type="http://schemas.openxmlformats.org/officeDocument/2006/relationships/tags" Target="../tags/tag1494.xml"/><Relationship Id="rId1" Type="http://schemas.openxmlformats.org/officeDocument/2006/relationships/tags" Target="../tags/tag1493.xml"/><Relationship Id="rId6" Type="http://schemas.openxmlformats.org/officeDocument/2006/relationships/slideLayout" Target="../slideLayouts/slideLayout268.xml"/><Relationship Id="rId5" Type="http://schemas.openxmlformats.org/officeDocument/2006/relationships/tags" Target="../tags/tag1497.xml"/><Relationship Id="rId4" Type="http://schemas.openxmlformats.org/officeDocument/2006/relationships/tags" Target="../tags/tag1496.xml"/></Relationships>
</file>

<file path=ppt/slides/_rels/slide94.xml.rels><?xml version="1.0" encoding="UTF-8" standalone="yes"?>
<Relationships xmlns="http://schemas.openxmlformats.org/package/2006/relationships"><Relationship Id="rId3" Type="http://schemas.openxmlformats.org/officeDocument/2006/relationships/tags" Target="../tags/tag1500.xml"/><Relationship Id="rId2" Type="http://schemas.openxmlformats.org/officeDocument/2006/relationships/tags" Target="../tags/tag1499.xml"/><Relationship Id="rId1" Type="http://schemas.openxmlformats.org/officeDocument/2006/relationships/tags" Target="../tags/tag1498.xml"/><Relationship Id="rId5" Type="http://schemas.openxmlformats.org/officeDocument/2006/relationships/notesSlide" Target="../notesSlides/notesSlide62.xml"/><Relationship Id="rId4" Type="http://schemas.openxmlformats.org/officeDocument/2006/relationships/slideLayout" Target="../slideLayouts/slideLayout279.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96.xml"/><Relationship Id="rId1" Type="http://schemas.openxmlformats.org/officeDocument/2006/relationships/themeOverride" Target="../theme/themeOverride3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5656" y="2384884"/>
            <a:ext cx="6400800" cy="1752600"/>
          </a:xfrm>
        </p:spPr>
        <p:txBody>
          <a:bodyPr/>
          <a:lstStyle/>
          <a:p>
            <a:r>
              <a:rPr lang="en-US" sz="2400" dirty="0" smtClean="0">
                <a:solidFill>
                  <a:srgbClr val="002060"/>
                </a:solidFill>
              </a:rPr>
              <a:t>to</a:t>
            </a:r>
          </a:p>
          <a:p>
            <a:r>
              <a:rPr lang="en-US" b="1" dirty="0">
                <a:solidFill>
                  <a:srgbClr val="002060"/>
                </a:solidFill>
              </a:rPr>
              <a:t>Lucie, </a:t>
            </a:r>
            <a:r>
              <a:rPr lang="en-US" b="1" dirty="0" smtClean="0">
                <a:solidFill>
                  <a:srgbClr val="002060"/>
                </a:solidFill>
              </a:rPr>
              <a:t>Enzo, and Jackie,</a:t>
            </a:r>
          </a:p>
        </p:txBody>
      </p:sp>
      <p:sp>
        <p:nvSpPr>
          <p:cNvPr id="5" name="Rectangle 4"/>
          <p:cNvSpPr/>
          <p:nvPr/>
        </p:nvSpPr>
        <p:spPr>
          <a:xfrm rot="21378378">
            <a:off x="2854112" y="1043465"/>
            <a:ext cx="3433953"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cap="none" spc="0" dirty="0" smtClean="0">
                <a:ln>
                  <a:prstDash val="solid"/>
                </a:ln>
                <a:solidFill>
                  <a:srgbClr val="002060"/>
                </a:solidFill>
                <a:effectLst>
                  <a:outerShdw blurRad="88000" dist="50800" dir="5040000" algn="tl">
                    <a:schemeClr val="accent4">
                      <a:tint val="80000"/>
                      <a:satMod val="250000"/>
                      <a:alpha val="45000"/>
                    </a:schemeClr>
                  </a:outerShdw>
                </a:effectLst>
              </a:rPr>
              <a:t>Thanks!</a:t>
            </a:r>
            <a:endParaRPr lang="en-US" sz="6600" b="1" cap="none" spc="0" dirty="0">
              <a:ln>
                <a:prstDash val="solid"/>
              </a:ln>
              <a:solidFill>
                <a:srgbClr val="002060"/>
              </a:solidFill>
              <a:effectLst>
                <a:outerShdw blurRad="88000" dist="50800" dir="5040000" algn="tl">
                  <a:schemeClr val="accent4">
                    <a:tint val="80000"/>
                    <a:satMod val="250000"/>
                    <a:alpha val="45000"/>
                  </a:schemeClr>
                </a:outerShdw>
              </a:effectLst>
            </a:endParaRPr>
          </a:p>
        </p:txBody>
      </p:sp>
      <p:sp>
        <p:nvSpPr>
          <p:cNvPr id="6" name="TextBox 5"/>
          <p:cNvSpPr txBox="1"/>
          <p:nvPr/>
        </p:nvSpPr>
        <p:spPr>
          <a:xfrm>
            <a:off x="1979712" y="5434481"/>
            <a:ext cx="5688632" cy="338554"/>
          </a:xfrm>
          <a:prstGeom prst="rect">
            <a:avLst/>
          </a:prstGeom>
          <a:noFill/>
        </p:spPr>
        <p:txBody>
          <a:bodyPr wrap="square" rtlCol="0">
            <a:spAutoFit/>
          </a:bodyPr>
          <a:lstStyle/>
          <a:p>
            <a:pPr algn="ctr"/>
            <a:r>
              <a:rPr lang="en-US" dirty="0" smtClean="0">
                <a:solidFill>
                  <a:srgbClr val="002060"/>
                </a:solidFill>
              </a:rPr>
              <a:t>and to Mike for making this visit possible, </a:t>
            </a:r>
            <a:r>
              <a:rPr lang="en-US" dirty="0">
                <a:solidFill>
                  <a:srgbClr val="002060"/>
                </a:solidFill>
              </a:rPr>
              <a:t>and </a:t>
            </a:r>
            <a:r>
              <a:rPr lang="en-US" dirty="0" smtClean="0">
                <a:solidFill>
                  <a:srgbClr val="002060"/>
                </a:solidFill>
              </a:rPr>
              <a:t>so much else</a:t>
            </a:r>
            <a:endParaRPr lang="en-US" dirty="0">
              <a:solidFill>
                <a:srgbClr val="002060"/>
              </a:solidFill>
            </a:endParaRPr>
          </a:p>
        </p:txBody>
      </p:sp>
    </p:spTree>
    <p:extLst>
      <p:ext uri="{BB962C8B-B14F-4D97-AF65-F5344CB8AC3E}">
        <p14:creationId xmlns:p14="http://schemas.microsoft.com/office/powerpoint/2010/main" val="17355098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3"/>
            </p:custDataLst>
          </p:nvPr>
        </p:nvSpPr>
        <p:spPr>
          <a:xfrm>
            <a:off x="11921" y="224644"/>
            <a:ext cx="9144000" cy="6156684"/>
          </a:xfrm>
        </p:spPr>
        <p:txBody>
          <a:bodyPr/>
          <a:lstStyle/>
          <a:p>
            <a:pPr algn="ctr" eaLnBrk="1" hangingPunct="1">
              <a:buNone/>
            </a:pPr>
            <a:r>
              <a:rPr lang="en-US" sz="1800" dirty="0" smtClean="0">
                <a:solidFill>
                  <a:srgbClr val="19066A"/>
                </a:solidFill>
                <a:latin typeface="Arial Black" panose="020B0A04020102020204" pitchFamily="34" charset="0"/>
              </a:rPr>
              <a:t>Device </a:t>
            </a:r>
          </a:p>
          <a:p>
            <a:pPr algn="ctr" eaLnBrk="1" hangingPunct="1">
              <a:buNone/>
            </a:pPr>
            <a:r>
              <a:rPr lang="en-US" sz="1200" b="1" dirty="0" smtClean="0">
                <a:solidFill>
                  <a:srgbClr val="19066A"/>
                </a:solidFill>
              </a:rPr>
              <a:t>converts an </a:t>
            </a:r>
            <a:br>
              <a:rPr lang="en-US" sz="1200" b="1" dirty="0" smtClean="0">
                <a:solidFill>
                  <a:srgbClr val="19066A"/>
                </a:solidFill>
              </a:rPr>
            </a:br>
            <a:r>
              <a:rPr lang="en-US" sz="1200" b="1" dirty="0" smtClean="0">
                <a:solidFill>
                  <a:srgbClr val="19066A"/>
                </a:solidFill>
              </a:rPr>
              <a:t>Input to an Output </a:t>
            </a:r>
            <a:endParaRPr lang="en-US" sz="2000" b="1" dirty="0" smtClean="0">
              <a:solidFill>
                <a:srgbClr val="19066A"/>
              </a:solidFill>
            </a:endParaRPr>
          </a:p>
          <a:p>
            <a:pPr algn="ctr" eaLnBrk="1" hangingPunct="1">
              <a:buNone/>
            </a:pPr>
            <a:r>
              <a:rPr lang="en-US" sz="1800" dirty="0" smtClean="0">
                <a:solidFill>
                  <a:srgbClr val="19066A"/>
                </a:solidFill>
                <a:latin typeface="Arial Black" panose="020B0A04020102020204" pitchFamily="34" charset="0"/>
              </a:rPr>
              <a:t>by a simple ‘law’ </a:t>
            </a:r>
            <a:endParaRPr lang="en-US" sz="1800" dirty="0">
              <a:solidFill>
                <a:srgbClr val="19066A"/>
              </a:solidFill>
              <a:latin typeface="Arial Black" panose="020B0A04020102020204" pitchFamily="34" charset="0"/>
            </a:endParaRPr>
          </a:p>
          <a:p>
            <a:pPr algn="ctr" eaLnBrk="1" hangingPunct="1">
              <a:buNone/>
            </a:pPr>
            <a:endParaRPr lang="en-US" sz="4000" dirty="0">
              <a:solidFill>
                <a:srgbClr val="19066A"/>
              </a:solidFill>
              <a:latin typeface="Arial Black" panose="020B0A04020102020204" pitchFamily="34" charset="0"/>
            </a:endParaRPr>
          </a:p>
          <a:p>
            <a:pPr algn="ctr" eaLnBrk="1" hangingPunct="1">
              <a:buFontTx/>
              <a:buNone/>
            </a:pPr>
            <a:endParaRPr lang="en-US" sz="2800" i="1" dirty="0">
              <a:solidFill>
                <a:srgbClr val="19066A"/>
              </a:solidFill>
            </a:endParaRPr>
          </a:p>
          <a:p>
            <a:pPr algn="ctr" eaLnBrk="1" hangingPunct="1">
              <a:buFontTx/>
              <a:buNone/>
            </a:pPr>
            <a:endParaRPr lang="en-US" sz="2400" i="1" dirty="0" smtClean="0">
              <a:solidFill>
                <a:srgbClr val="19066A"/>
              </a:solidFill>
            </a:endParaRPr>
          </a:p>
        </p:txBody>
      </p:sp>
      <p:sp>
        <p:nvSpPr>
          <p:cNvPr id="198659" name="Slide Number Placeholder 5"/>
          <p:cNvSpPr>
            <a:spLocks noGrp="1"/>
          </p:cNvSpPr>
          <p:nvPr>
            <p:ph type="sldNum" sz="quarter" idx="12"/>
            <p:custDataLst>
              <p:tags r:id="rId4"/>
            </p:custDataLst>
          </p:nvPr>
        </p:nvSpPr>
        <p:spPr>
          <a:xfrm>
            <a:off x="6553200" y="6248400"/>
            <a:ext cx="1905000" cy="457200"/>
          </a:xfrm>
          <a:noFill/>
        </p:spPr>
        <p:txBody>
          <a:bodyPr/>
          <a:lstStyle/>
          <a:p>
            <a:pPr eaLnBrk="1" hangingPunct="1"/>
            <a:fld id="{1A2F9E4D-DB14-40F3-89FC-23CB76837D94}" type="slidenum">
              <a:rPr lang="en-US" smtClean="0">
                <a:solidFill>
                  <a:srgbClr val="19066A"/>
                </a:solidFill>
                <a:cs typeface="Arial" pitchFamily="34" charset="0"/>
              </a:rPr>
              <a:pPr eaLnBrk="1" hangingPunct="1"/>
              <a:t>10</a:t>
            </a:fld>
            <a:endParaRPr lang="en-US" dirty="0">
              <a:solidFill>
                <a:srgbClr val="19066A"/>
              </a:solidFill>
              <a:latin typeface="Arial" pitchFamily="34" charset="0"/>
              <a:cs typeface="Arial"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6465592"/>
              </p:ext>
            </p:extLst>
          </p:nvPr>
        </p:nvGraphicFramePr>
        <p:xfrm>
          <a:off x="2447764" y="2132856"/>
          <a:ext cx="4100512" cy="1233487"/>
        </p:xfrm>
        <a:graphic>
          <a:graphicData uri="http://schemas.openxmlformats.org/presentationml/2006/ole">
            <mc:AlternateContent xmlns:mc="http://schemas.openxmlformats.org/markup-compatibility/2006">
              <mc:Choice xmlns:v="urn:schemas-microsoft-com:vml" Requires="v">
                <p:oleObj spid="_x0000_s256047" name="Equation" r:id="rId7" imgW="5143320" imgH="1549080" progId="Equation.DSMT4">
                  <p:embed/>
                </p:oleObj>
              </mc:Choice>
              <mc:Fallback>
                <p:oleObj name="Equation" r:id="rId7" imgW="5143320" imgH="1549080" progId="Equation.DSMT4">
                  <p:embed/>
                  <p:pic>
                    <p:nvPicPr>
                      <p:cNvPr id="0" name="Object 8"/>
                      <p:cNvPicPr>
                        <a:picLocks noChangeAspect="1" noChangeArrowheads="1"/>
                      </p:cNvPicPr>
                      <p:nvPr/>
                    </p:nvPicPr>
                    <p:blipFill>
                      <a:blip r:embed="rId8"/>
                      <a:srcRect/>
                      <a:stretch>
                        <a:fillRect/>
                      </a:stretch>
                    </p:blipFill>
                    <p:spPr bwMode="auto">
                      <a:xfrm>
                        <a:off x="2447764" y="2132856"/>
                        <a:ext cx="4100512"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691680" y="3288383"/>
            <a:ext cx="5892350" cy="1889748"/>
          </a:xfrm>
          <a:prstGeom prst="rect">
            <a:avLst/>
          </a:prstGeom>
          <a:noFill/>
        </p:spPr>
        <p:txBody>
          <a:bodyPr wrap="square" rtlCol="0">
            <a:spAutoFit/>
          </a:bodyPr>
          <a:lstStyle/>
          <a:p>
            <a:pPr marL="342900" indent="-342900" algn="ctr">
              <a:spcBef>
                <a:spcPct val="20000"/>
              </a:spcBef>
            </a:pPr>
            <a:r>
              <a:rPr lang="en-US" sz="2400" dirty="0" smtClean="0">
                <a:solidFill>
                  <a:srgbClr val="19066A"/>
                </a:solidFill>
                <a:latin typeface="Arial Black" panose="020B0A04020102020204" pitchFamily="34" charset="0"/>
                <a:cs typeface="+mn-cs"/>
              </a:rPr>
              <a:t>DEVICE IS USEFUL</a:t>
            </a:r>
            <a:br>
              <a:rPr lang="en-US" sz="2400" dirty="0" smtClean="0">
                <a:solidFill>
                  <a:srgbClr val="19066A"/>
                </a:solidFill>
                <a:latin typeface="Arial Black" panose="020B0A04020102020204" pitchFamily="34" charset="0"/>
                <a:cs typeface="+mn-cs"/>
              </a:rPr>
            </a:br>
            <a:r>
              <a:rPr lang="en-US" sz="2400" dirty="0" smtClean="0">
                <a:solidFill>
                  <a:srgbClr val="19066A"/>
                </a:solidFill>
                <a:latin typeface="Arial Black" panose="020B0A04020102020204" pitchFamily="34" charset="0"/>
                <a:cs typeface="+mn-cs"/>
              </a:rPr>
              <a:t>because it is </a:t>
            </a:r>
            <a:br>
              <a:rPr lang="en-US" sz="2400" dirty="0" smtClean="0">
                <a:solidFill>
                  <a:srgbClr val="19066A"/>
                </a:solidFill>
                <a:latin typeface="Arial Black" panose="020B0A04020102020204" pitchFamily="34" charset="0"/>
                <a:cs typeface="+mn-cs"/>
              </a:rPr>
            </a:br>
            <a:r>
              <a:rPr lang="en-US" sz="2400" dirty="0" smtClean="0">
                <a:solidFill>
                  <a:srgbClr val="19066A"/>
                </a:solidFill>
                <a:latin typeface="Arial Black" panose="020B0A04020102020204" pitchFamily="34" charset="0"/>
                <a:cs typeface="+mn-cs"/>
              </a:rPr>
              <a:t>ROBUST and TRANSFERRABLE</a:t>
            </a:r>
          </a:p>
          <a:p>
            <a:pPr marL="342900" indent="-342900" algn="ctr">
              <a:spcBef>
                <a:spcPct val="20000"/>
              </a:spcBef>
            </a:pPr>
            <a:r>
              <a:rPr lang="en-US" sz="2400" b="1" dirty="0" smtClean="0">
                <a:solidFill>
                  <a:srgbClr val="19066A"/>
                </a:solidFill>
                <a:latin typeface="+mn-lt"/>
                <a:cs typeface="+mn-cs"/>
              </a:rPr>
              <a:t>g</a:t>
            </a:r>
            <a:r>
              <a:rPr lang="en-US" sz="2400" b="1" baseline="-25000" dirty="0" smtClean="0">
                <a:solidFill>
                  <a:srgbClr val="19066A"/>
                </a:solidFill>
                <a:latin typeface="+mn-lt"/>
                <a:cs typeface="+mn-cs"/>
              </a:rPr>
              <a:t>gain</a:t>
            </a:r>
            <a:r>
              <a:rPr lang="en-US" sz="2400" b="1" dirty="0" smtClean="0">
                <a:solidFill>
                  <a:srgbClr val="19066A"/>
                </a:solidFill>
                <a:latin typeface="+mn-lt"/>
                <a:cs typeface="+mn-cs"/>
              </a:rPr>
              <a:t> </a:t>
            </a:r>
            <a:r>
              <a:rPr lang="en-US" sz="2400" b="1" u="sng" dirty="0" smtClean="0">
                <a:solidFill>
                  <a:srgbClr val="19066A"/>
                </a:solidFill>
                <a:latin typeface="+mn-lt"/>
                <a:cs typeface="+mn-cs"/>
              </a:rPr>
              <a:t>is</a:t>
            </a:r>
            <a:r>
              <a:rPr lang="en-US" sz="2400" b="1" dirty="0" smtClean="0">
                <a:solidFill>
                  <a:srgbClr val="19066A"/>
                </a:solidFill>
                <a:latin typeface="+mn-lt"/>
                <a:cs typeface="+mn-cs"/>
              </a:rPr>
              <a:t> Constant</a:t>
            </a:r>
            <a:r>
              <a:rPr lang="en-US" sz="1400" b="1" dirty="0" smtClean="0">
                <a:solidFill>
                  <a:srgbClr val="19066A"/>
                </a:solidFill>
                <a:latin typeface="+mn-lt"/>
                <a:cs typeface="+mn-cs"/>
              </a:rPr>
              <a:t> </a:t>
            </a:r>
            <a:r>
              <a:rPr lang="en-US" sz="2400" b="1" i="1" dirty="0" smtClean="0">
                <a:solidFill>
                  <a:srgbClr val="19066A"/>
                </a:solidFill>
                <a:latin typeface="+mn-lt"/>
                <a:cs typeface="+mn-cs"/>
              </a:rPr>
              <a:t>!!</a:t>
            </a:r>
            <a:endParaRPr lang="en-US" b="1" i="1" dirty="0">
              <a:latin typeface="+mn-lt"/>
            </a:endParaRPr>
          </a:p>
          <a:p>
            <a:endParaRPr lang="en-US" dirty="0"/>
          </a:p>
        </p:txBody>
      </p:sp>
    </p:spTree>
    <p:custDataLst>
      <p:tags r:id="rId2"/>
    </p:custDataLst>
    <p:extLst>
      <p:ext uri="{BB962C8B-B14F-4D97-AF65-F5344CB8AC3E}">
        <p14:creationId xmlns:p14="http://schemas.microsoft.com/office/powerpoint/2010/main" val="1854871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2"/>
            </p:custDataLst>
          </p:nvPr>
        </p:nvSpPr>
        <p:spPr>
          <a:xfrm>
            <a:off x="11921" y="224644"/>
            <a:ext cx="9144000" cy="6156684"/>
          </a:xfrm>
        </p:spPr>
        <p:txBody>
          <a:bodyPr/>
          <a:lstStyle/>
          <a:p>
            <a:pPr algn="ctr" eaLnBrk="1" hangingPunct="1">
              <a:buNone/>
            </a:pPr>
            <a:r>
              <a:rPr lang="en-US" sz="2800" dirty="0" smtClean="0">
                <a:solidFill>
                  <a:srgbClr val="19066A"/>
                </a:solidFill>
                <a:latin typeface="Arial Black" panose="020B0A04020102020204" pitchFamily="34" charset="0"/>
              </a:rPr>
              <a:t>Device</a:t>
            </a:r>
          </a:p>
          <a:p>
            <a:pPr algn="ctr" eaLnBrk="1" hangingPunct="1">
              <a:buNone/>
            </a:pPr>
            <a:r>
              <a:rPr lang="en-US" sz="1800" b="1" dirty="0" smtClean="0">
                <a:solidFill>
                  <a:srgbClr val="19066A"/>
                </a:solidFill>
              </a:rPr>
              <a:t>Amplifier </a:t>
            </a:r>
            <a:br>
              <a:rPr lang="en-US" sz="1800" b="1" dirty="0" smtClean="0">
                <a:solidFill>
                  <a:srgbClr val="19066A"/>
                </a:solidFill>
              </a:rPr>
            </a:br>
            <a:r>
              <a:rPr lang="en-US" sz="1800" b="1" dirty="0" smtClean="0">
                <a:solidFill>
                  <a:srgbClr val="19066A"/>
                </a:solidFill>
              </a:rPr>
              <a:t>Converts an </a:t>
            </a:r>
            <a:r>
              <a:rPr lang="en-US" sz="1800" b="1" u="sng" dirty="0" smtClean="0">
                <a:solidFill>
                  <a:srgbClr val="19066A"/>
                </a:solidFill>
              </a:rPr>
              <a:t>Input</a:t>
            </a:r>
            <a:r>
              <a:rPr lang="en-US" sz="1800" b="1" dirty="0" smtClean="0">
                <a:solidFill>
                  <a:srgbClr val="19066A"/>
                </a:solidFill>
              </a:rPr>
              <a:t> to an </a:t>
            </a:r>
            <a:r>
              <a:rPr lang="en-US" sz="1800" b="1" u="sng" dirty="0" smtClean="0">
                <a:solidFill>
                  <a:srgbClr val="19066A"/>
                </a:solidFill>
              </a:rPr>
              <a:t>Output</a:t>
            </a:r>
            <a:r>
              <a:rPr lang="en-US" sz="1800" b="1" dirty="0" smtClean="0">
                <a:solidFill>
                  <a:srgbClr val="19066A"/>
                </a:solidFill>
              </a:rPr>
              <a:t> </a:t>
            </a:r>
            <a:endParaRPr lang="en-US" sz="2800" b="1" dirty="0" smtClean="0">
              <a:solidFill>
                <a:srgbClr val="19066A"/>
              </a:solidFill>
            </a:endParaRPr>
          </a:p>
        </p:txBody>
      </p:sp>
      <p:sp>
        <p:nvSpPr>
          <p:cNvPr id="198659" name="Slide Number Placeholder 5"/>
          <p:cNvSpPr>
            <a:spLocks noGrp="1"/>
          </p:cNvSpPr>
          <p:nvPr>
            <p:ph type="sldNum" sz="quarter" idx="12"/>
            <p:custDataLst>
              <p:tags r:id="rId3"/>
            </p:custDataLst>
          </p:nvPr>
        </p:nvSpPr>
        <p:spPr>
          <a:xfrm>
            <a:off x="6553200" y="6248400"/>
            <a:ext cx="1905000" cy="457200"/>
          </a:xfrm>
          <a:noFill/>
        </p:spPr>
        <p:txBody>
          <a:bodyPr/>
          <a:lstStyle/>
          <a:p>
            <a:fld id="{1A2F9E4D-DB14-40F3-89FC-23CB76837D94}" type="slidenum">
              <a:rPr lang="en-US" smtClean="0">
                <a:solidFill>
                  <a:srgbClr val="19066A"/>
                </a:solidFill>
                <a:cs typeface="Arial" pitchFamily="34" charset="0"/>
              </a:rPr>
              <a:pPr/>
              <a:t>11</a:t>
            </a:fld>
            <a:endParaRPr lang="en-US" dirty="0">
              <a:solidFill>
                <a:srgbClr val="19066A"/>
              </a:solidFill>
              <a:latin typeface="Arial" pitchFamily="34" charset="0"/>
              <a:cs typeface="Arial" pitchFamily="34" charset="0"/>
            </a:endParaRPr>
          </a:p>
        </p:txBody>
      </p:sp>
      <p:sp>
        <p:nvSpPr>
          <p:cNvPr id="2" name="TextBox 1"/>
          <p:cNvSpPr txBox="1"/>
          <p:nvPr/>
        </p:nvSpPr>
        <p:spPr>
          <a:xfrm>
            <a:off x="1456074" y="2636911"/>
            <a:ext cx="6588732" cy="5555367"/>
          </a:xfrm>
          <a:prstGeom prst="rect">
            <a:avLst/>
          </a:prstGeom>
          <a:noFill/>
        </p:spPr>
        <p:txBody>
          <a:bodyPr wrap="square" rtlCol="0">
            <a:spAutoFit/>
          </a:bodyPr>
          <a:lstStyle/>
          <a:p>
            <a:endParaRPr lang="en-US" dirty="0">
              <a:solidFill>
                <a:srgbClr val="000000"/>
              </a:solidFill>
            </a:endParaRPr>
          </a:p>
          <a:p>
            <a:pPr algn="ctr"/>
            <a:r>
              <a:rPr lang="en-US" sz="3600" b="1" dirty="0" smtClean="0">
                <a:solidFill>
                  <a:srgbClr val="0C0470"/>
                </a:solidFill>
              </a:rPr>
              <a:t>Power is needed</a:t>
            </a:r>
            <a:br>
              <a:rPr lang="en-US" sz="3600" b="1" dirty="0" smtClean="0">
                <a:solidFill>
                  <a:srgbClr val="0C0470"/>
                </a:solidFill>
              </a:rPr>
            </a:br>
            <a:r>
              <a:rPr lang="en-US" sz="2800" b="1" dirty="0" smtClean="0">
                <a:solidFill>
                  <a:srgbClr val="0C0470"/>
                </a:solidFill>
                <a:latin typeface="Arial Black" panose="020B0A04020102020204" pitchFamily="34" charset="0"/>
              </a:rPr>
              <a:t>Non</a:t>
            </a:r>
            <a:r>
              <a:rPr lang="en-US" sz="2800" b="1" dirty="0" smtClean="0">
                <a:solidFill>
                  <a:srgbClr val="0C0470"/>
                </a:solidFill>
              </a:rPr>
              <a:t>-equilibrium, with flow</a:t>
            </a:r>
          </a:p>
          <a:p>
            <a:endParaRPr lang="en-US" sz="2000" dirty="0">
              <a:solidFill>
                <a:srgbClr val="000000"/>
              </a:solidFill>
            </a:endParaRPr>
          </a:p>
          <a:p>
            <a:pPr algn="ctr"/>
            <a:r>
              <a:rPr lang="en-US" sz="2400" b="1" dirty="0" smtClean="0">
                <a:solidFill>
                  <a:srgbClr val="0C0470"/>
                </a:solidFill>
              </a:rPr>
              <a:t>Displaced Maxwellian</a:t>
            </a:r>
            <a:r>
              <a:rPr lang="en-US" sz="1800" dirty="0" smtClean="0">
                <a:solidFill>
                  <a:srgbClr val="0C0470"/>
                </a:solidFill>
              </a:rPr>
              <a:t/>
            </a:r>
            <a:br>
              <a:rPr lang="en-US" sz="1800" dirty="0" smtClean="0">
                <a:solidFill>
                  <a:srgbClr val="0C0470"/>
                </a:solidFill>
              </a:rPr>
            </a:br>
            <a:r>
              <a:rPr lang="en-US" sz="1800" dirty="0" smtClean="0">
                <a:solidFill>
                  <a:srgbClr val="0C0470"/>
                </a:solidFill>
              </a:rPr>
              <a:t>of velocities</a:t>
            </a:r>
            <a:r>
              <a:rPr lang="en-US" sz="2800" b="1" dirty="0" smtClean="0">
                <a:solidFill>
                  <a:srgbClr val="0C0470"/>
                </a:solidFill>
              </a:rPr>
              <a:t/>
            </a:r>
            <a:br>
              <a:rPr lang="en-US" sz="2800" b="1" dirty="0" smtClean="0">
                <a:solidFill>
                  <a:srgbClr val="0C0470"/>
                </a:solidFill>
              </a:rPr>
            </a:br>
            <a:r>
              <a:rPr lang="en-US" sz="2400" b="1" dirty="0" smtClean="0">
                <a:solidFill>
                  <a:srgbClr val="0C0470"/>
                </a:solidFill>
              </a:rPr>
              <a:t>Provides Flow</a:t>
            </a:r>
            <a:br>
              <a:rPr lang="en-US" sz="2400" b="1" dirty="0" smtClean="0">
                <a:solidFill>
                  <a:srgbClr val="0C0470"/>
                </a:solidFill>
              </a:rPr>
            </a:br>
            <a:endParaRPr lang="en-US" sz="2800" b="1" dirty="0" smtClean="0">
              <a:solidFill>
                <a:srgbClr val="0C0470"/>
              </a:solidFill>
            </a:endParaRPr>
          </a:p>
          <a:p>
            <a:pPr lvl="0" algn="ctr"/>
            <a:r>
              <a:rPr lang="en-US" sz="1400" b="1" dirty="0">
                <a:solidFill>
                  <a:srgbClr val="0C0470"/>
                </a:solidFill>
              </a:rPr>
              <a:t>Input, Output, Power Supply</a:t>
            </a:r>
            <a:br>
              <a:rPr lang="en-US" sz="1400" b="1" dirty="0">
                <a:solidFill>
                  <a:srgbClr val="0C0470"/>
                </a:solidFill>
              </a:rPr>
            </a:br>
            <a:r>
              <a:rPr lang="en-US" sz="1100" b="1" dirty="0">
                <a:solidFill>
                  <a:srgbClr val="0C0470"/>
                </a:solidFill>
              </a:rPr>
              <a:t> are at </a:t>
            </a:r>
            <a:br>
              <a:rPr lang="en-US" sz="1100" b="1" dirty="0">
                <a:solidFill>
                  <a:srgbClr val="0C0470"/>
                </a:solidFill>
              </a:rPr>
            </a:br>
            <a:r>
              <a:rPr lang="en-US" sz="1400" b="1" dirty="0">
                <a:solidFill>
                  <a:srgbClr val="0C0470"/>
                </a:solidFill>
              </a:rPr>
              <a:t>Different Locations </a:t>
            </a:r>
            <a:br>
              <a:rPr lang="en-US" sz="1400" b="1" dirty="0">
                <a:solidFill>
                  <a:srgbClr val="0C0470"/>
                </a:solidFill>
              </a:rPr>
            </a:br>
            <a:r>
              <a:rPr lang="en-US" sz="1000" b="1" dirty="0">
                <a:solidFill>
                  <a:srgbClr val="0C0470"/>
                </a:solidFill>
              </a:rPr>
              <a:t>Spatially </a:t>
            </a:r>
            <a:r>
              <a:rPr lang="en-US" sz="1000" b="1" dirty="0" smtClean="0">
                <a:solidFill>
                  <a:srgbClr val="0C0470"/>
                </a:solidFill>
                <a:latin typeface="Arial Black" panose="020B0A04020102020204" pitchFamily="34" charset="0"/>
              </a:rPr>
              <a:t>non</a:t>
            </a:r>
            <a:r>
              <a:rPr lang="en-US" sz="1000" b="1" dirty="0" smtClean="0">
                <a:solidFill>
                  <a:srgbClr val="0C0470"/>
                </a:solidFill>
              </a:rPr>
              <a:t>-uniform </a:t>
            </a:r>
            <a:r>
              <a:rPr lang="en-US" sz="1000" b="1" dirty="0">
                <a:solidFill>
                  <a:srgbClr val="0C0470"/>
                </a:solidFill>
              </a:rPr>
              <a:t>boundary conditions</a:t>
            </a:r>
          </a:p>
          <a:p>
            <a:pPr algn="ctr"/>
            <a:endParaRPr lang="en-US" sz="4800" b="1" dirty="0" smtClean="0">
              <a:solidFill>
                <a:srgbClr val="0C0470"/>
              </a:solidFill>
            </a:endParaRPr>
          </a:p>
          <a:p>
            <a:endParaRPr lang="en-US" sz="4000" dirty="0" smtClean="0">
              <a:solidFill>
                <a:srgbClr val="000000"/>
              </a:solidFill>
            </a:endParaRPr>
          </a:p>
          <a:p>
            <a:endParaRPr lang="en-US" dirty="0">
              <a:solidFill>
                <a:srgbClr val="000000"/>
              </a:solidFill>
            </a:endParaRPr>
          </a:p>
        </p:txBody>
      </p:sp>
      <p:grpSp>
        <p:nvGrpSpPr>
          <p:cNvPr id="28" name="Group 27"/>
          <p:cNvGrpSpPr/>
          <p:nvPr/>
        </p:nvGrpSpPr>
        <p:grpSpPr>
          <a:xfrm>
            <a:off x="3242688" y="1684774"/>
            <a:ext cx="2916324" cy="1151896"/>
            <a:chOff x="3300457" y="2005985"/>
            <a:chExt cx="2916324" cy="1151896"/>
          </a:xfrm>
        </p:grpSpPr>
        <p:grpSp>
          <p:nvGrpSpPr>
            <p:cNvPr id="29" name="Group 28"/>
            <p:cNvGrpSpPr/>
            <p:nvPr/>
          </p:nvGrpSpPr>
          <p:grpSpPr>
            <a:xfrm>
              <a:off x="3300457" y="2005985"/>
              <a:ext cx="2916324" cy="828092"/>
              <a:chOff x="3362904" y="2384884"/>
              <a:chExt cx="2916324" cy="828092"/>
            </a:xfrm>
          </p:grpSpPr>
          <p:sp>
            <p:nvSpPr>
              <p:cNvPr id="38" name="Isosceles Triangle 37"/>
              <p:cNvSpPr/>
              <p:nvPr/>
            </p:nvSpPr>
            <p:spPr bwMode="auto">
              <a:xfrm rot="5400000">
                <a:off x="4349251" y="2420888"/>
                <a:ext cx="828092" cy="756084"/>
              </a:xfrm>
              <a:prstGeom prst="triangle">
                <a:avLst/>
              </a:prstGeom>
              <a:noFill/>
              <a:ln w="25400" cap="flat" cmpd="sng" algn="ctr">
                <a:solidFill>
                  <a:srgbClr val="0C0470"/>
                </a:solidFill>
                <a:prstDash val="solid"/>
                <a:round/>
                <a:headEnd type="oval"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cxnSp>
            <p:nvCxnSpPr>
              <p:cNvPr id="39" name="Straight Connector 38"/>
              <p:cNvCxnSpPr>
                <a:stCxn id="38" idx="3"/>
              </p:cNvCxnSpPr>
              <p:nvPr/>
            </p:nvCxnSpPr>
            <p:spPr bwMode="auto">
              <a:xfrm flipH="1">
                <a:off x="3851920" y="2798930"/>
                <a:ext cx="533335" cy="0"/>
              </a:xfrm>
              <a:prstGeom prst="line">
                <a:avLst/>
              </a:prstGeom>
              <a:noFill/>
              <a:ln w="25400" cap="flat" cmpd="sng" algn="ctr">
                <a:solidFill>
                  <a:srgbClr val="0C0470"/>
                </a:solidFill>
                <a:prstDash val="solid"/>
                <a:round/>
                <a:headEnd type="none" w="med" len="med"/>
                <a:tailEnd type="oval" w="med" len="med"/>
              </a:ln>
              <a:effectLst/>
            </p:spPr>
          </p:cxnSp>
          <p:cxnSp>
            <p:nvCxnSpPr>
              <p:cNvPr id="40" name="Straight Connector 39"/>
              <p:cNvCxnSpPr/>
              <p:nvPr/>
            </p:nvCxnSpPr>
            <p:spPr bwMode="auto">
              <a:xfrm flipH="1">
                <a:off x="5141339" y="2795933"/>
                <a:ext cx="453812" cy="0"/>
              </a:xfrm>
              <a:prstGeom prst="line">
                <a:avLst/>
              </a:prstGeom>
              <a:noFill/>
              <a:ln w="25400" cap="flat" cmpd="sng" algn="ctr">
                <a:solidFill>
                  <a:srgbClr val="0C0470"/>
                </a:solidFill>
                <a:prstDash val="solid"/>
                <a:round/>
                <a:headEnd type="oval" w="med" len="med"/>
                <a:tailEnd type="none" w="med" len="med"/>
              </a:ln>
              <a:effectLst/>
            </p:spPr>
          </p:cxnSp>
          <p:sp>
            <p:nvSpPr>
              <p:cNvPr id="41" name="TextBox 40"/>
              <p:cNvSpPr txBox="1"/>
              <p:nvPr/>
            </p:nvSpPr>
            <p:spPr>
              <a:xfrm>
                <a:off x="3362904" y="2634583"/>
                <a:ext cx="756084" cy="338554"/>
              </a:xfrm>
              <a:prstGeom prst="rect">
                <a:avLst/>
              </a:prstGeom>
              <a:noFill/>
            </p:spPr>
            <p:txBody>
              <a:bodyPr wrap="square" rtlCol="0">
                <a:spAutoFit/>
              </a:bodyPr>
              <a:lstStyle/>
              <a:p>
                <a:r>
                  <a:rPr lang="en-US" i="1" dirty="0" smtClean="0">
                    <a:solidFill>
                      <a:srgbClr val="0C0470"/>
                    </a:solidFill>
                    <a:latin typeface="Times New Roman" panose="02020603050405020304" pitchFamily="18" charset="0"/>
                    <a:cs typeface="Times New Roman" panose="02020603050405020304" pitchFamily="18" charset="0"/>
                  </a:rPr>
                  <a:t>V</a:t>
                </a:r>
                <a:r>
                  <a:rPr lang="en-US" i="1" baseline="-25000" dirty="0" smtClean="0">
                    <a:solidFill>
                      <a:srgbClr val="0C0470"/>
                    </a:solidFill>
                    <a:latin typeface="Times New Roman" panose="02020603050405020304" pitchFamily="18" charset="0"/>
                    <a:cs typeface="Times New Roman" panose="02020603050405020304" pitchFamily="18" charset="0"/>
                  </a:rPr>
                  <a:t>in</a:t>
                </a:r>
                <a:endParaRPr lang="en-US" i="1" dirty="0">
                  <a:solidFill>
                    <a:srgbClr val="0C0470"/>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5708954" y="2627565"/>
                <a:ext cx="570274" cy="345571"/>
              </a:xfrm>
              <a:prstGeom prst="rect">
                <a:avLst/>
              </a:prstGeom>
              <a:noFill/>
            </p:spPr>
            <p:txBody>
              <a:bodyPr wrap="square" rtlCol="0">
                <a:spAutoFit/>
              </a:bodyPr>
              <a:lstStyle/>
              <a:p>
                <a:r>
                  <a:rPr lang="en-US" i="1" dirty="0" err="1" smtClean="0">
                    <a:solidFill>
                      <a:srgbClr val="0C0470"/>
                    </a:solidFill>
                    <a:latin typeface="Times New Roman" panose="02020603050405020304" pitchFamily="18" charset="0"/>
                    <a:cs typeface="Times New Roman" panose="02020603050405020304" pitchFamily="18" charset="0"/>
                  </a:rPr>
                  <a:t>V</a:t>
                </a:r>
                <a:r>
                  <a:rPr lang="en-US" i="1" baseline="-25000" dirty="0" err="1" smtClean="0">
                    <a:solidFill>
                      <a:srgbClr val="0C0470"/>
                    </a:solidFill>
                    <a:latin typeface="Times New Roman" panose="02020603050405020304" pitchFamily="18" charset="0"/>
                    <a:cs typeface="Times New Roman" panose="02020603050405020304" pitchFamily="18" charset="0"/>
                  </a:rPr>
                  <a:t>out</a:t>
                </a:r>
                <a:endParaRPr lang="en-US" i="1" dirty="0">
                  <a:solidFill>
                    <a:srgbClr val="0C0470"/>
                  </a:solidFill>
                  <a:latin typeface="Times New Roman" panose="02020603050405020304" pitchFamily="18" charset="0"/>
                  <a:cs typeface="Times New Roman" panose="02020603050405020304" pitchFamily="18" charset="0"/>
                </a:endParaRPr>
              </a:p>
            </p:txBody>
          </p:sp>
        </p:grpSp>
        <p:sp>
          <p:nvSpPr>
            <p:cNvPr id="30" name="TextBox 29"/>
            <p:cNvSpPr txBox="1"/>
            <p:nvPr/>
          </p:nvSpPr>
          <p:spPr>
            <a:xfrm>
              <a:off x="4369514" y="2260722"/>
              <a:ext cx="540060" cy="276999"/>
            </a:xfrm>
            <a:prstGeom prst="rect">
              <a:avLst/>
            </a:prstGeom>
            <a:noFill/>
          </p:spPr>
          <p:txBody>
            <a:bodyPr wrap="square" rtlCol="0">
              <a:spAutoFit/>
            </a:bodyPr>
            <a:lstStyle/>
            <a:p>
              <a:r>
                <a:rPr lang="en-US" sz="1200" b="1" dirty="0">
                  <a:solidFill>
                    <a:srgbClr val="0C0470"/>
                  </a:solidFill>
                </a:rPr>
                <a:t>G</a:t>
              </a:r>
              <a:r>
                <a:rPr lang="en-US" sz="1200" b="1" dirty="0" smtClean="0">
                  <a:solidFill>
                    <a:srgbClr val="0C0470"/>
                  </a:solidFill>
                </a:rPr>
                <a:t>ain</a:t>
              </a:r>
              <a:endParaRPr lang="en-US" sz="1200" b="1" dirty="0">
                <a:solidFill>
                  <a:srgbClr val="0C0470"/>
                </a:solidFill>
              </a:endParaRPr>
            </a:p>
          </p:txBody>
        </p:sp>
        <p:cxnSp>
          <p:nvCxnSpPr>
            <p:cNvPr id="31" name="Curved Connector 30"/>
            <p:cNvCxnSpPr/>
            <p:nvPr/>
          </p:nvCxnSpPr>
          <p:spPr bwMode="auto">
            <a:xfrm>
              <a:off x="4848725" y="2537721"/>
              <a:ext cx="516148" cy="143270"/>
            </a:xfrm>
            <a:prstGeom prst="curvedConnector3">
              <a:avLst/>
            </a:prstGeom>
            <a:noFill/>
            <a:ln w="12700" cap="flat" cmpd="sng" algn="ctr">
              <a:solidFill>
                <a:srgbClr val="002060"/>
              </a:solidFill>
              <a:prstDash val="solid"/>
              <a:round/>
              <a:headEnd type="none" w="med" len="med"/>
              <a:tailEnd type="none" w="med" len="med"/>
            </a:ln>
            <a:effectLst/>
          </p:spPr>
        </p:cxnSp>
        <p:cxnSp>
          <p:nvCxnSpPr>
            <p:cNvPr id="32" name="Curved Connector 31"/>
            <p:cNvCxnSpPr/>
            <p:nvPr/>
          </p:nvCxnSpPr>
          <p:spPr bwMode="auto">
            <a:xfrm>
              <a:off x="4909574" y="2509350"/>
              <a:ext cx="455299" cy="143269"/>
            </a:xfrm>
            <a:prstGeom prst="curvedConnector3">
              <a:avLst/>
            </a:prstGeom>
            <a:noFill/>
            <a:ln w="12700" cap="flat" cmpd="sng" algn="ctr">
              <a:solidFill>
                <a:srgbClr val="002060"/>
              </a:solidFill>
              <a:prstDash val="solid"/>
              <a:round/>
              <a:headEnd type="none" w="med" len="med"/>
              <a:tailEnd type="none" w="med" len="med"/>
            </a:ln>
            <a:effectLst/>
          </p:spPr>
        </p:cxnSp>
        <p:sp>
          <p:nvSpPr>
            <p:cNvPr id="33" name="TextBox 32"/>
            <p:cNvSpPr txBox="1"/>
            <p:nvPr/>
          </p:nvSpPr>
          <p:spPr>
            <a:xfrm>
              <a:off x="4628057" y="2742383"/>
              <a:ext cx="901670" cy="415498"/>
            </a:xfrm>
            <a:prstGeom prst="rect">
              <a:avLst/>
            </a:prstGeom>
            <a:noFill/>
          </p:spPr>
          <p:txBody>
            <a:bodyPr wrap="square" rtlCol="0">
              <a:spAutoFit/>
            </a:bodyPr>
            <a:lstStyle/>
            <a:p>
              <a:pPr algn="ctr"/>
              <a:r>
                <a:rPr lang="en-US" sz="1050" dirty="0" smtClean="0">
                  <a:solidFill>
                    <a:srgbClr val="0C0470"/>
                  </a:solidFill>
                </a:rPr>
                <a:t>Power Supply</a:t>
              </a:r>
              <a:endParaRPr lang="en-US" sz="1050" dirty="0">
                <a:solidFill>
                  <a:srgbClr val="0C0470"/>
                </a:solidFill>
              </a:endParaRPr>
            </a:p>
          </p:txBody>
        </p:sp>
        <p:sp>
          <p:nvSpPr>
            <p:cNvPr id="34" name="Flowchart: Delay 33"/>
            <p:cNvSpPr/>
            <p:nvPr/>
          </p:nvSpPr>
          <p:spPr bwMode="auto">
            <a:xfrm rot="10800000">
              <a:off x="5368447" y="2557289"/>
              <a:ext cx="182880" cy="200012"/>
            </a:xfrm>
            <a:prstGeom prst="flowChartDelay">
              <a:avLst/>
            </a:prstGeom>
            <a:noFill/>
            <a:ln w="12700" cap="flat" cmpd="sng" algn="ctr">
              <a:solidFill>
                <a:srgbClr val="002060"/>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cxnSp>
          <p:nvCxnSpPr>
            <p:cNvPr id="35" name="Straight Connector 34"/>
            <p:cNvCxnSpPr/>
            <p:nvPr/>
          </p:nvCxnSpPr>
          <p:spPr bwMode="auto">
            <a:xfrm flipV="1">
              <a:off x="5547753" y="2626893"/>
              <a:ext cx="98754" cy="1"/>
            </a:xfrm>
            <a:prstGeom prst="line">
              <a:avLst/>
            </a:prstGeom>
            <a:noFill/>
            <a:ln w="12700" cap="flat" cmpd="sng" algn="ctr">
              <a:solidFill>
                <a:srgbClr val="002060"/>
              </a:solidFill>
              <a:prstDash val="solid"/>
              <a:round/>
              <a:headEnd type="none" w="med" len="med"/>
              <a:tailEnd type="none" w="med" len="med"/>
            </a:ln>
            <a:effectLst/>
          </p:spPr>
        </p:cxnSp>
        <p:cxnSp>
          <p:nvCxnSpPr>
            <p:cNvPr id="36" name="Straight Connector 35"/>
            <p:cNvCxnSpPr/>
            <p:nvPr/>
          </p:nvCxnSpPr>
          <p:spPr bwMode="auto">
            <a:xfrm flipV="1">
              <a:off x="5551327" y="2700040"/>
              <a:ext cx="98754" cy="1"/>
            </a:xfrm>
            <a:prstGeom prst="line">
              <a:avLst/>
            </a:prstGeom>
            <a:noFill/>
            <a:ln w="12700" cap="flat" cmpd="sng" algn="ctr">
              <a:solidFill>
                <a:srgbClr val="002060"/>
              </a:solidFill>
              <a:prstDash val="solid"/>
              <a:round/>
              <a:headEnd type="none" w="med" len="med"/>
              <a:tailEnd type="none" w="med" len="med"/>
            </a:ln>
            <a:effectLst/>
          </p:spPr>
        </p:cxnSp>
        <p:sp>
          <p:nvSpPr>
            <p:cNvPr id="37" name="TextBox 36"/>
            <p:cNvSpPr txBox="1"/>
            <p:nvPr/>
          </p:nvSpPr>
          <p:spPr>
            <a:xfrm>
              <a:off x="5444465" y="2745342"/>
              <a:ext cx="570274" cy="230832"/>
            </a:xfrm>
            <a:prstGeom prst="rect">
              <a:avLst/>
            </a:prstGeom>
            <a:noFill/>
          </p:spPr>
          <p:txBody>
            <a:bodyPr wrap="square" rtlCol="0">
              <a:spAutoFit/>
            </a:bodyPr>
            <a:lstStyle/>
            <a:p>
              <a:pPr algn="ctr"/>
              <a:r>
                <a:rPr lang="en-US" sz="900" dirty="0" smtClean="0">
                  <a:solidFill>
                    <a:srgbClr val="002060"/>
                  </a:solidFill>
                  <a:latin typeface="Arial Narrow" panose="020B0606020202030204" pitchFamily="34" charset="0"/>
                </a:rPr>
                <a:t>110 v</a:t>
              </a:r>
              <a:endParaRPr lang="en-US" sz="900" dirty="0">
                <a:solidFill>
                  <a:srgbClr val="002060"/>
                </a:solidFill>
                <a:latin typeface="Arial Narrow" panose="020B0606020202030204" pitchFamily="34" charset="0"/>
              </a:endParaRPr>
            </a:p>
          </p:txBody>
        </p:sp>
      </p:grpSp>
    </p:spTree>
    <p:custDataLst>
      <p:tags r:id="rId1"/>
    </p:custDataLst>
    <p:extLst>
      <p:ext uri="{BB962C8B-B14F-4D97-AF65-F5344CB8AC3E}">
        <p14:creationId xmlns:p14="http://schemas.microsoft.com/office/powerpoint/2010/main" val="3948898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85000"/>
              </a:schemeClr>
            </a:gs>
            <a:gs pos="50000">
              <a:schemeClr val="bg1">
                <a:lumMod val="65000"/>
              </a:schemeClr>
            </a:gs>
            <a:gs pos="100000">
              <a:schemeClr val="bg1">
                <a:lumMod val="95000"/>
              </a:schemeClr>
            </a:gs>
          </a:gsLst>
          <a:lin ang="16200000" scaled="1"/>
          <a:tileRect/>
        </a:gradFill>
        <a:effectLst/>
      </p:bgPr>
    </p:bg>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2"/>
            </p:custDataLst>
          </p:nvPr>
        </p:nvSpPr>
        <p:spPr>
          <a:xfrm>
            <a:off x="11921" y="224644"/>
            <a:ext cx="9144000" cy="6156684"/>
          </a:xfrm>
        </p:spPr>
        <p:txBody>
          <a:bodyPr/>
          <a:lstStyle/>
          <a:p>
            <a:pPr algn="ctr" eaLnBrk="1" hangingPunct="1">
              <a:buNone/>
            </a:pPr>
            <a:r>
              <a:rPr lang="en-US" sz="1200" dirty="0" smtClean="0">
                <a:solidFill>
                  <a:srgbClr val="19066A"/>
                </a:solidFill>
                <a:latin typeface="Arial Black" panose="020B0A04020102020204" pitchFamily="34" charset="0"/>
              </a:rPr>
              <a:t>Device </a:t>
            </a:r>
            <a:r>
              <a:rPr lang="en-US" sz="1200" b="1" dirty="0" smtClean="0">
                <a:solidFill>
                  <a:srgbClr val="19066A"/>
                </a:solidFill>
              </a:rPr>
              <a:t>converts </a:t>
            </a:r>
            <a:r>
              <a:rPr lang="en-US" sz="1200" b="1" u="sng" dirty="0" smtClean="0">
                <a:solidFill>
                  <a:srgbClr val="19066A"/>
                </a:solidFill>
              </a:rPr>
              <a:t>Input to Output</a:t>
            </a:r>
            <a:r>
              <a:rPr lang="en-US" sz="1200" b="1" dirty="0" smtClean="0">
                <a:solidFill>
                  <a:srgbClr val="19066A"/>
                </a:solidFill>
              </a:rPr>
              <a:t> </a:t>
            </a:r>
            <a:r>
              <a:rPr lang="en-US" sz="1200" dirty="0" smtClean="0">
                <a:solidFill>
                  <a:srgbClr val="19066A"/>
                </a:solidFill>
                <a:latin typeface="Arial Black" panose="020B0A04020102020204" pitchFamily="34" charset="0"/>
              </a:rPr>
              <a:t>by a simple ‘law’ </a:t>
            </a:r>
            <a:endParaRPr lang="en-US" sz="1800" dirty="0">
              <a:solidFill>
                <a:srgbClr val="19066A"/>
              </a:solidFill>
              <a:latin typeface="Arial Black" panose="020B0A04020102020204" pitchFamily="34" charset="0"/>
            </a:endParaRPr>
          </a:p>
        </p:txBody>
      </p:sp>
      <p:sp>
        <p:nvSpPr>
          <p:cNvPr id="198659" name="Slide Number Placeholder 5"/>
          <p:cNvSpPr>
            <a:spLocks noGrp="1"/>
          </p:cNvSpPr>
          <p:nvPr>
            <p:ph type="sldNum" sz="quarter" idx="12"/>
            <p:custDataLst>
              <p:tags r:id="rId3"/>
            </p:custDataLst>
          </p:nvPr>
        </p:nvSpPr>
        <p:spPr>
          <a:xfrm>
            <a:off x="7239000" y="6400800"/>
            <a:ext cx="1905000" cy="457200"/>
          </a:xfrm>
          <a:noFill/>
        </p:spPr>
        <p:txBody>
          <a:bodyPr/>
          <a:lstStyle/>
          <a:p>
            <a:pPr eaLnBrk="1" hangingPunct="1"/>
            <a:fld id="{1A2F9E4D-DB14-40F3-89FC-23CB76837D94}" type="slidenum">
              <a:rPr lang="en-US" smtClean="0">
                <a:solidFill>
                  <a:srgbClr val="19066A"/>
                </a:solidFill>
                <a:cs typeface="Arial" pitchFamily="34" charset="0"/>
              </a:rPr>
              <a:pPr eaLnBrk="1" hangingPunct="1"/>
              <a:t>12</a:t>
            </a:fld>
            <a:endParaRPr lang="en-US" dirty="0">
              <a:solidFill>
                <a:srgbClr val="19066A"/>
              </a:solidFill>
              <a:latin typeface="Arial" pitchFamily="34" charset="0"/>
              <a:cs typeface="Arial" pitchFamily="34" charset="0"/>
            </a:endParaRPr>
          </a:p>
        </p:txBody>
      </p:sp>
      <p:sp>
        <p:nvSpPr>
          <p:cNvPr id="4" name="TextBox 3"/>
          <p:cNvSpPr txBox="1"/>
          <p:nvPr/>
        </p:nvSpPr>
        <p:spPr>
          <a:xfrm>
            <a:off x="136293" y="509633"/>
            <a:ext cx="8352928" cy="1151084"/>
          </a:xfrm>
          <a:prstGeom prst="rect">
            <a:avLst/>
          </a:prstGeom>
          <a:noFill/>
        </p:spPr>
        <p:txBody>
          <a:bodyPr wrap="square" rtlCol="0">
            <a:spAutoFit/>
          </a:bodyPr>
          <a:lstStyle/>
          <a:p>
            <a:pPr marL="342900" indent="-342900" algn="ctr">
              <a:spcBef>
                <a:spcPct val="20000"/>
              </a:spcBef>
            </a:pPr>
            <a:r>
              <a:rPr lang="en-US" sz="2400" dirty="0" smtClean="0">
                <a:solidFill>
                  <a:srgbClr val="19066A"/>
                </a:solidFill>
                <a:latin typeface="Arial Black" panose="020B0A04020102020204" pitchFamily="34" charset="0"/>
                <a:cs typeface="+mn-cs"/>
              </a:rPr>
              <a:t>Device is ROBUST and TRANSFERRABLE</a:t>
            </a:r>
          </a:p>
          <a:p>
            <a:pPr marL="342900" indent="-342900" algn="ctr">
              <a:spcBef>
                <a:spcPct val="20000"/>
              </a:spcBef>
            </a:pPr>
            <a:r>
              <a:rPr lang="en-US" sz="2400" dirty="0" smtClean="0">
                <a:solidFill>
                  <a:srgbClr val="19066A"/>
                </a:solidFill>
                <a:latin typeface="Arial Black" panose="020B0A04020102020204" pitchFamily="34" charset="0"/>
                <a:cs typeface="+mn-cs"/>
              </a:rPr>
              <a:t>because it uses POWER and has complexity!</a:t>
            </a:r>
            <a:endParaRPr lang="en-US" dirty="0"/>
          </a:p>
          <a:p>
            <a:endParaRPr lang="en-US" dirty="0"/>
          </a:p>
        </p:txBody>
      </p:sp>
      <p:sp>
        <p:nvSpPr>
          <p:cNvPr id="6" name="Rectangle 5"/>
          <p:cNvSpPr/>
          <p:nvPr/>
        </p:nvSpPr>
        <p:spPr bwMode="auto">
          <a:xfrm>
            <a:off x="705133" y="2348880"/>
            <a:ext cx="770523" cy="108012"/>
          </a:xfrm>
          <a:prstGeom prst="rect">
            <a:avLst/>
          </a:prstGeom>
          <a:no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a:xfrm>
            <a:off x="1650414" y="6320054"/>
            <a:ext cx="5209793" cy="430887"/>
          </a:xfrm>
          <a:prstGeom prst="rect">
            <a:avLst/>
          </a:prstGeom>
        </p:spPr>
        <p:txBody>
          <a:bodyPr wrap="square">
            <a:spAutoFit/>
          </a:bodyPr>
          <a:lstStyle/>
          <a:p>
            <a:r>
              <a:rPr lang="en-US" sz="1050" dirty="0" smtClean="0">
                <a:solidFill>
                  <a:srgbClr val="002060"/>
                </a:solidFill>
              </a:rPr>
              <a:t>Dotted </a:t>
            </a:r>
            <a:r>
              <a:rPr lang="en-US" sz="1050" dirty="0">
                <a:solidFill>
                  <a:srgbClr val="002060"/>
                </a:solidFill>
              </a:rPr>
              <a:t>lines outline</a:t>
            </a:r>
            <a:r>
              <a:rPr lang="en-US" sz="1050" dirty="0" smtClean="0">
                <a:solidFill>
                  <a:srgbClr val="002060"/>
                </a:solidFill>
              </a:rPr>
              <a:t>: </a:t>
            </a:r>
            <a:r>
              <a:rPr lang="en-US" sz="1050" dirty="0" smtClean="0">
                <a:solidFill>
                  <a:srgbClr val="C00000"/>
                </a:solidFill>
              </a:rPr>
              <a:t>current mirrors </a:t>
            </a:r>
            <a:r>
              <a:rPr lang="en-US" sz="1050" dirty="0">
                <a:solidFill>
                  <a:srgbClr val="C00000"/>
                </a:solidFill>
              </a:rPr>
              <a:t> (red);</a:t>
            </a:r>
            <a:r>
              <a:rPr lang="en-US" sz="1050" dirty="0">
                <a:solidFill>
                  <a:srgbClr val="002060"/>
                </a:solidFill>
              </a:rPr>
              <a:t> </a:t>
            </a:r>
            <a:r>
              <a:rPr lang="en-US" sz="1050" dirty="0" smtClean="0">
                <a:solidFill>
                  <a:srgbClr val="1407B9"/>
                </a:solidFill>
              </a:rPr>
              <a:t>differential amplifiers</a:t>
            </a:r>
            <a:r>
              <a:rPr lang="en-US" sz="1050" dirty="0">
                <a:solidFill>
                  <a:srgbClr val="1407B9"/>
                </a:solidFill>
              </a:rPr>
              <a:t> (blue);</a:t>
            </a:r>
            <a:r>
              <a:rPr lang="en-US" sz="1050" dirty="0">
                <a:solidFill>
                  <a:srgbClr val="002060"/>
                </a:solidFill>
              </a:rPr>
              <a:t> </a:t>
            </a:r>
            <a:r>
              <a:rPr lang="en-US" sz="1050" dirty="0" smtClean="0">
                <a:solidFill>
                  <a:srgbClr val="002060"/>
                </a:solidFill>
              </a:rPr>
              <a:t/>
            </a:r>
            <a:br>
              <a:rPr lang="en-US" sz="1050" dirty="0" smtClean="0">
                <a:solidFill>
                  <a:srgbClr val="002060"/>
                </a:solidFill>
              </a:rPr>
            </a:br>
            <a:r>
              <a:rPr lang="en-US" sz="1050" dirty="0" smtClean="0">
                <a:solidFill>
                  <a:srgbClr val="002060"/>
                </a:solidFill>
              </a:rPr>
              <a:t>class A</a:t>
            </a:r>
            <a:r>
              <a:rPr lang="en-US" sz="1050" dirty="0">
                <a:solidFill>
                  <a:srgbClr val="002060"/>
                </a:solidFill>
              </a:rPr>
              <a:t> </a:t>
            </a:r>
            <a:r>
              <a:rPr lang="en-US" sz="1050" b="1" dirty="0">
                <a:solidFill>
                  <a:srgbClr val="E444BA"/>
                </a:solidFill>
              </a:rPr>
              <a:t>gain stage (magenta); </a:t>
            </a:r>
            <a:r>
              <a:rPr lang="en-US" sz="1050" b="1" dirty="0">
                <a:solidFill>
                  <a:srgbClr val="00884B"/>
                </a:solidFill>
              </a:rPr>
              <a:t>voltage level shifter (green);</a:t>
            </a:r>
            <a:r>
              <a:rPr lang="en-US" sz="1050" b="1" dirty="0">
                <a:solidFill>
                  <a:srgbClr val="00B050"/>
                </a:solidFill>
              </a:rPr>
              <a:t> </a:t>
            </a:r>
            <a:r>
              <a:rPr lang="en-US" sz="1050" b="1" dirty="0">
                <a:solidFill>
                  <a:srgbClr val="00B0F0"/>
                </a:solidFill>
              </a:rPr>
              <a:t>output stage (cyan</a:t>
            </a:r>
            <a:r>
              <a:rPr lang="en-US" sz="1050" dirty="0">
                <a:solidFill>
                  <a:srgbClr val="00B0F0"/>
                </a:solidFill>
              </a:rPr>
              <a:t>).</a:t>
            </a:r>
            <a:endParaRPr lang="en-US" dirty="0">
              <a:solidFill>
                <a:srgbClr val="00B0F0"/>
              </a:solidFill>
            </a:endParaRPr>
          </a:p>
        </p:txBody>
      </p:sp>
      <p:sp>
        <p:nvSpPr>
          <p:cNvPr id="15" name="TextBox 14"/>
          <p:cNvSpPr txBox="1"/>
          <p:nvPr/>
        </p:nvSpPr>
        <p:spPr>
          <a:xfrm>
            <a:off x="1424462" y="1533759"/>
            <a:ext cx="6289918" cy="253916"/>
          </a:xfrm>
          <a:prstGeom prst="rect">
            <a:avLst/>
          </a:prstGeom>
          <a:noFill/>
        </p:spPr>
        <p:txBody>
          <a:bodyPr wrap="square" rtlCol="0">
            <a:spAutoFit/>
          </a:bodyPr>
          <a:lstStyle/>
          <a:p>
            <a:pPr algn="ctr"/>
            <a:r>
              <a:rPr lang="en-US" sz="1050" dirty="0" smtClean="0">
                <a:solidFill>
                  <a:srgbClr val="002060"/>
                </a:solidFill>
              </a:rPr>
              <a:t>Circuit Diagram of common 741 op-amp: Twenty transistors needed to make linear robust device</a:t>
            </a:r>
            <a:endParaRPr lang="en-US" dirty="0"/>
          </a:p>
        </p:txBody>
      </p:sp>
      <p:sp>
        <p:nvSpPr>
          <p:cNvPr id="16" name="Rounded Rectangle 15"/>
          <p:cNvSpPr/>
          <p:nvPr/>
        </p:nvSpPr>
        <p:spPr bwMode="auto">
          <a:xfrm>
            <a:off x="7380312" y="3825044"/>
            <a:ext cx="504056" cy="190239"/>
          </a:xfrm>
          <a:prstGeom prst="roundRect">
            <a:avLst/>
          </a:prstGeom>
          <a:no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7" name="Rectangle 16"/>
          <p:cNvSpPr/>
          <p:nvPr/>
        </p:nvSpPr>
        <p:spPr bwMode="auto">
          <a:xfrm>
            <a:off x="7380312" y="3825044"/>
            <a:ext cx="432048" cy="108012"/>
          </a:xfrm>
          <a:prstGeom prst="rect">
            <a:avLst/>
          </a:prstGeom>
          <a:no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8" name="Rectangle 17"/>
          <p:cNvSpPr/>
          <p:nvPr/>
        </p:nvSpPr>
        <p:spPr bwMode="auto">
          <a:xfrm>
            <a:off x="7920372" y="3032956"/>
            <a:ext cx="216024" cy="108012"/>
          </a:xfrm>
          <a:prstGeom prst="rect">
            <a:avLst/>
          </a:prstGeom>
          <a:no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9" name="Rectangle 18"/>
          <p:cNvSpPr/>
          <p:nvPr/>
        </p:nvSpPr>
        <p:spPr bwMode="auto">
          <a:xfrm>
            <a:off x="7704348" y="3032956"/>
            <a:ext cx="432048" cy="144016"/>
          </a:xfrm>
          <a:prstGeom prst="rect">
            <a:avLst/>
          </a:prstGeom>
          <a:noFill/>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nvGrpSpPr>
          <p:cNvPr id="21" name="Group 20"/>
          <p:cNvGrpSpPr/>
          <p:nvPr/>
        </p:nvGrpSpPr>
        <p:grpSpPr>
          <a:xfrm>
            <a:off x="131031" y="1906938"/>
            <a:ext cx="8967668" cy="4469682"/>
            <a:chOff x="131031" y="1906938"/>
            <a:chExt cx="8967668" cy="4469682"/>
          </a:xfrm>
        </p:grpSpPr>
        <p:grpSp>
          <p:nvGrpSpPr>
            <p:cNvPr id="12" name="Group 11"/>
            <p:cNvGrpSpPr/>
            <p:nvPr/>
          </p:nvGrpSpPr>
          <p:grpSpPr>
            <a:xfrm>
              <a:off x="131031" y="1906938"/>
              <a:ext cx="8967668" cy="4469682"/>
              <a:chOff x="136293" y="1591095"/>
              <a:chExt cx="8967668" cy="4469682"/>
            </a:xfrm>
          </p:grpSpPr>
          <p:sp>
            <p:nvSpPr>
              <p:cNvPr id="3" name="TextBox 2"/>
              <p:cNvSpPr txBox="1"/>
              <p:nvPr/>
            </p:nvSpPr>
            <p:spPr>
              <a:xfrm>
                <a:off x="136293" y="2744924"/>
                <a:ext cx="864096" cy="584775"/>
              </a:xfrm>
              <a:prstGeom prst="rect">
                <a:avLst/>
              </a:prstGeom>
              <a:noFill/>
            </p:spPr>
            <p:txBody>
              <a:bodyPr wrap="square" rtlCol="0">
                <a:spAutoFit/>
              </a:bodyPr>
              <a:lstStyle/>
              <a:p>
                <a:pPr algn="ctr"/>
                <a:r>
                  <a:rPr lang="en-US" b="1" dirty="0" smtClean="0">
                    <a:solidFill>
                      <a:srgbClr val="0C0470"/>
                    </a:solidFill>
                  </a:rPr>
                  <a:t>INPUT</a:t>
                </a:r>
                <a:br>
                  <a:rPr lang="en-US" b="1" dirty="0" smtClean="0">
                    <a:solidFill>
                      <a:srgbClr val="0C0470"/>
                    </a:solidFill>
                  </a:rPr>
                </a:br>
                <a:r>
                  <a:rPr lang="en-US" b="1" i="1" dirty="0" smtClean="0">
                    <a:solidFill>
                      <a:srgbClr val="0C0470"/>
                    </a:solidFill>
                  </a:rPr>
                  <a:t>V</a:t>
                </a:r>
                <a:r>
                  <a:rPr lang="en-US" b="1" i="1" baseline="-25000" dirty="0" smtClean="0">
                    <a:solidFill>
                      <a:srgbClr val="0C0470"/>
                    </a:solidFill>
                  </a:rPr>
                  <a:t>in</a:t>
                </a:r>
                <a:r>
                  <a:rPr lang="en-US" sz="800" b="1" i="1" baseline="-25000" dirty="0" smtClean="0">
                    <a:solidFill>
                      <a:srgbClr val="0C0470"/>
                    </a:solidFill>
                  </a:rPr>
                  <a:t> </a:t>
                </a:r>
                <a:r>
                  <a:rPr lang="en-US" b="1" i="1" dirty="0" smtClean="0">
                    <a:solidFill>
                      <a:srgbClr val="0C0470"/>
                    </a:solidFill>
                  </a:rPr>
                  <a:t>(t)</a:t>
                </a:r>
                <a:endParaRPr lang="en-US" b="1" i="1" dirty="0">
                  <a:solidFill>
                    <a:srgbClr val="0C0470"/>
                  </a:solidFill>
                </a:endParaRPr>
              </a:p>
            </p:txBody>
          </p:sp>
          <p:sp>
            <p:nvSpPr>
              <p:cNvPr id="8" name="TextBox 7"/>
              <p:cNvSpPr txBox="1"/>
              <p:nvPr/>
            </p:nvSpPr>
            <p:spPr>
              <a:xfrm>
                <a:off x="7668344" y="3206595"/>
                <a:ext cx="1224136" cy="584775"/>
              </a:xfrm>
              <a:prstGeom prst="rect">
                <a:avLst/>
              </a:prstGeom>
              <a:noFill/>
            </p:spPr>
            <p:txBody>
              <a:bodyPr wrap="square" rtlCol="0">
                <a:spAutoFit/>
              </a:bodyPr>
              <a:lstStyle/>
              <a:p>
                <a:pPr algn="ctr"/>
                <a:r>
                  <a:rPr lang="en-US" b="1" dirty="0">
                    <a:solidFill>
                      <a:srgbClr val="0C0470"/>
                    </a:solidFill>
                  </a:rPr>
                  <a:t>OUTPUT</a:t>
                </a:r>
                <a:br>
                  <a:rPr lang="en-US" b="1" dirty="0">
                    <a:solidFill>
                      <a:srgbClr val="0C0470"/>
                    </a:solidFill>
                  </a:rPr>
                </a:br>
                <a:r>
                  <a:rPr lang="en-US" b="1" i="1" dirty="0" err="1" smtClean="0">
                    <a:solidFill>
                      <a:srgbClr val="0C0470"/>
                    </a:solidFill>
                  </a:rPr>
                  <a:t>V</a:t>
                </a:r>
                <a:r>
                  <a:rPr lang="en-US" b="1" i="1" baseline="-25000" dirty="0" err="1">
                    <a:solidFill>
                      <a:srgbClr val="0C0470"/>
                    </a:solidFill>
                  </a:rPr>
                  <a:t>out</a:t>
                </a:r>
                <a:r>
                  <a:rPr lang="en-US" b="1" i="1" baseline="-25000" dirty="0">
                    <a:solidFill>
                      <a:srgbClr val="0C0470"/>
                    </a:solidFill>
                  </a:rPr>
                  <a:t> </a:t>
                </a:r>
                <a:r>
                  <a:rPr lang="en-US" b="1" i="1" dirty="0" smtClean="0">
                    <a:solidFill>
                      <a:srgbClr val="0C0470"/>
                    </a:solidFill>
                  </a:rPr>
                  <a:t>(t</a:t>
                </a:r>
                <a:r>
                  <a:rPr lang="en-US" b="1" i="1" dirty="0">
                    <a:solidFill>
                      <a:srgbClr val="0C0470"/>
                    </a:solidFill>
                  </a:rPr>
                  <a:t>)</a:t>
                </a:r>
              </a:p>
            </p:txBody>
          </p:sp>
          <p:sp>
            <p:nvSpPr>
              <p:cNvPr id="5" name="TextBox 4"/>
              <p:cNvSpPr txBox="1"/>
              <p:nvPr/>
            </p:nvSpPr>
            <p:spPr>
              <a:xfrm>
                <a:off x="7617657" y="5445224"/>
                <a:ext cx="1486304" cy="615553"/>
              </a:xfrm>
              <a:prstGeom prst="rect">
                <a:avLst/>
              </a:prstGeom>
              <a:noFill/>
            </p:spPr>
            <p:txBody>
              <a:bodyPr wrap="none" rtlCol="0">
                <a:spAutoFit/>
              </a:bodyPr>
              <a:lstStyle/>
              <a:p>
                <a:pPr algn="ctr"/>
                <a:r>
                  <a:rPr lang="en-US" sz="1000" b="1" dirty="0">
                    <a:solidFill>
                      <a:srgbClr val="0C0470"/>
                    </a:solidFill>
                    <a:latin typeface="Arial Black" panose="020B0A04020102020204" pitchFamily="34" charset="0"/>
                  </a:rPr>
                  <a:t>Power Supply</a:t>
                </a:r>
              </a:p>
              <a:p>
                <a:pPr algn="ctr"/>
                <a:r>
                  <a:rPr lang="en-US" sz="700" b="1" dirty="0" smtClean="0">
                    <a:solidFill>
                      <a:srgbClr val="0C0470"/>
                    </a:solidFill>
                  </a:rPr>
                  <a:t>Dirichlet Boundary Condition</a:t>
                </a:r>
              </a:p>
              <a:p>
                <a:pPr algn="ctr"/>
                <a:r>
                  <a:rPr lang="en-US" sz="1000" b="1" dirty="0" smtClean="0">
                    <a:solidFill>
                      <a:srgbClr val="0C0470"/>
                    </a:solidFill>
                  </a:rPr>
                  <a:t>independent of time</a:t>
                </a:r>
              </a:p>
              <a:p>
                <a:pPr algn="ctr"/>
                <a:r>
                  <a:rPr lang="en-US" sz="700" b="1" dirty="0" smtClean="0">
                    <a:solidFill>
                      <a:srgbClr val="0C0470"/>
                    </a:solidFill>
                  </a:rPr>
                  <a:t>and everything else</a:t>
                </a:r>
                <a:endParaRPr lang="en-US" sz="700" b="1" dirty="0">
                  <a:solidFill>
                    <a:srgbClr val="0C0470"/>
                  </a:solidFill>
                </a:endParaRPr>
              </a:p>
            </p:txBody>
          </p:sp>
          <p:grpSp>
            <p:nvGrpSpPr>
              <p:cNvPr id="11" name="Group 10"/>
              <p:cNvGrpSpPr/>
              <p:nvPr/>
            </p:nvGrpSpPr>
            <p:grpSpPr>
              <a:xfrm>
                <a:off x="705133" y="1591095"/>
                <a:ext cx="7143750" cy="4400550"/>
                <a:chOff x="705133" y="1591095"/>
                <a:chExt cx="7143750" cy="440055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133" y="1591095"/>
                  <a:ext cx="7143750" cy="4400550"/>
                </a:xfrm>
                <a:prstGeom prst="rect">
                  <a:avLst/>
                </a:prstGeom>
              </p:spPr>
            </p:pic>
            <p:grpSp>
              <p:nvGrpSpPr>
                <p:cNvPr id="9" name="Group 8"/>
                <p:cNvGrpSpPr/>
                <p:nvPr/>
              </p:nvGrpSpPr>
              <p:grpSpPr>
                <a:xfrm>
                  <a:off x="708790" y="2420889"/>
                  <a:ext cx="946886" cy="332420"/>
                  <a:chOff x="708790" y="2420889"/>
                  <a:chExt cx="946886" cy="332420"/>
                </a:xfrm>
              </p:grpSpPr>
              <p:sp useBgFill="1">
                <p:nvSpPr>
                  <p:cNvPr id="7" name="Rectangle 6"/>
                  <p:cNvSpPr/>
                  <p:nvPr/>
                </p:nvSpPr>
                <p:spPr bwMode="auto">
                  <a:xfrm>
                    <a:off x="708790" y="2420889"/>
                    <a:ext cx="946886" cy="180020"/>
                  </a:xfrm>
                  <a:prstGeom prst="rect">
                    <a:avLst/>
                  </a:prstGeom>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useBgFill="1">
                <p:nvSpPr>
                  <p:cNvPr id="13" name="Rectangle 12"/>
                  <p:cNvSpPr/>
                  <p:nvPr/>
                </p:nvSpPr>
                <p:spPr bwMode="auto">
                  <a:xfrm>
                    <a:off x="861190" y="2573289"/>
                    <a:ext cx="434446" cy="180020"/>
                  </a:xfrm>
                  <a:prstGeom prst="rect">
                    <a:avLst/>
                  </a:prstGeom>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grpSp>
        </p:grpSp>
        <p:sp useBgFill="1">
          <p:nvSpPr>
            <p:cNvPr id="20" name="Rectangle 19"/>
            <p:cNvSpPr/>
            <p:nvPr/>
          </p:nvSpPr>
          <p:spPr bwMode="auto">
            <a:xfrm>
              <a:off x="7380312" y="3834141"/>
              <a:ext cx="419308" cy="197830"/>
            </a:xfrm>
            <a:prstGeom prst="rect">
              <a:avLst/>
            </a:prstGeom>
            <a:ln w="25400" cap="flat" cmpd="sng" algn="ctr">
              <a:no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grpSp>
      <p:sp>
        <p:nvSpPr>
          <p:cNvPr id="24" name="TextBox 23"/>
          <p:cNvSpPr txBox="1"/>
          <p:nvPr/>
        </p:nvSpPr>
        <p:spPr>
          <a:xfrm>
            <a:off x="7663082" y="1898363"/>
            <a:ext cx="1486304" cy="615553"/>
          </a:xfrm>
          <a:prstGeom prst="rect">
            <a:avLst/>
          </a:prstGeom>
          <a:noFill/>
        </p:spPr>
        <p:txBody>
          <a:bodyPr wrap="none" rtlCol="0">
            <a:spAutoFit/>
          </a:bodyPr>
          <a:lstStyle/>
          <a:p>
            <a:pPr algn="ctr"/>
            <a:r>
              <a:rPr lang="en-US" sz="1000" b="1" dirty="0">
                <a:solidFill>
                  <a:srgbClr val="0C0470"/>
                </a:solidFill>
                <a:latin typeface="Arial Black" panose="020B0A04020102020204" pitchFamily="34" charset="0"/>
              </a:rPr>
              <a:t>Power Supply</a:t>
            </a:r>
          </a:p>
          <a:p>
            <a:pPr algn="ctr"/>
            <a:r>
              <a:rPr lang="en-US" sz="700" b="1" dirty="0" smtClean="0">
                <a:solidFill>
                  <a:srgbClr val="0C0470"/>
                </a:solidFill>
              </a:rPr>
              <a:t>Dirichlet Boundary Condition</a:t>
            </a:r>
          </a:p>
          <a:p>
            <a:pPr algn="ctr"/>
            <a:r>
              <a:rPr lang="en-US" sz="1000" b="1" dirty="0" smtClean="0">
                <a:solidFill>
                  <a:srgbClr val="0C0470"/>
                </a:solidFill>
              </a:rPr>
              <a:t>independent of time</a:t>
            </a:r>
          </a:p>
          <a:p>
            <a:pPr algn="ctr"/>
            <a:r>
              <a:rPr lang="en-US" sz="700" b="1" dirty="0" smtClean="0">
                <a:solidFill>
                  <a:srgbClr val="0C0470"/>
                </a:solidFill>
              </a:rPr>
              <a:t>and everything else</a:t>
            </a:r>
            <a:endParaRPr lang="en-US" sz="700" b="1" dirty="0">
              <a:solidFill>
                <a:srgbClr val="0C0470"/>
              </a:solidFill>
            </a:endParaRPr>
          </a:p>
        </p:txBody>
      </p:sp>
    </p:spTree>
    <p:custDataLst>
      <p:tags r:id="rId1"/>
    </p:custDataLst>
    <p:extLst>
      <p:ext uri="{BB962C8B-B14F-4D97-AF65-F5344CB8AC3E}">
        <p14:creationId xmlns:p14="http://schemas.microsoft.com/office/powerpoint/2010/main" val="283570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13</a:t>
            </a:fld>
            <a:endParaRPr lang="en-US" dirty="0"/>
          </a:p>
        </p:txBody>
      </p:sp>
      <p:sp>
        <p:nvSpPr>
          <p:cNvPr id="3" name="TextBox 2"/>
          <p:cNvSpPr txBox="1"/>
          <p:nvPr/>
        </p:nvSpPr>
        <p:spPr bwMode="auto">
          <a:xfrm>
            <a:off x="577110" y="728700"/>
            <a:ext cx="7920880" cy="1015663"/>
          </a:xfrm>
          <a:prstGeom prst="rect">
            <a:avLst/>
          </a:prstGeom>
          <a:noFill/>
          <a:ln w="9525">
            <a:noFill/>
            <a:miter lim="800000"/>
            <a:headEnd/>
            <a:tailEnd/>
          </a:ln>
        </p:spPr>
        <p:txBody>
          <a:bodyPr wrap="square" rtlCol="0">
            <a:spAutoFit/>
          </a:bodyPr>
          <a:lstStyle/>
          <a:p>
            <a:pPr algn="ctr"/>
            <a:r>
              <a:rPr lang="en-US" sz="4000" b="1" dirty="0" smtClean="0">
                <a:solidFill>
                  <a:srgbClr val="0C0470"/>
                </a:solidFill>
                <a:latin typeface="Arial Black" panose="020B0A04020102020204" pitchFamily="34" charset="0"/>
              </a:rPr>
              <a:t>How </a:t>
            </a:r>
            <a:r>
              <a:rPr lang="en-US" sz="4000" b="1" dirty="0">
                <a:solidFill>
                  <a:srgbClr val="0C0470"/>
                </a:solidFill>
                <a:latin typeface="Arial Black" panose="020B0A04020102020204" pitchFamily="34" charset="0"/>
              </a:rPr>
              <a:t>D</a:t>
            </a:r>
            <a:r>
              <a:rPr lang="en-US" sz="4000" b="1" dirty="0" smtClean="0">
                <a:solidFill>
                  <a:srgbClr val="0C0470"/>
                </a:solidFill>
                <a:latin typeface="Arial Black" panose="020B0A04020102020204" pitchFamily="34" charset="0"/>
              </a:rPr>
              <a:t>escribe a Device?</a:t>
            </a:r>
            <a:endParaRPr lang="en-US" sz="1800" b="1" dirty="0">
              <a:solidFill>
                <a:srgbClr val="333399">
                  <a:lumMod val="50000"/>
                </a:srgbClr>
              </a:solidFill>
            </a:endParaRPr>
          </a:p>
          <a:p>
            <a:pPr algn="ctr"/>
            <a:endParaRPr lang="en-US" sz="2000" b="1" dirty="0">
              <a:solidFill>
                <a:srgbClr val="333399">
                  <a:lumMod val="50000"/>
                </a:srgbClr>
              </a:solidFill>
            </a:endParaRPr>
          </a:p>
        </p:txBody>
      </p:sp>
      <p:sp>
        <p:nvSpPr>
          <p:cNvPr id="4" name="TextBox 3"/>
          <p:cNvSpPr txBox="1"/>
          <p:nvPr/>
        </p:nvSpPr>
        <p:spPr>
          <a:xfrm>
            <a:off x="1778622" y="1921079"/>
            <a:ext cx="5517857" cy="3662541"/>
          </a:xfrm>
          <a:prstGeom prst="rect">
            <a:avLst/>
          </a:prstGeom>
          <a:noFill/>
        </p:spPr>
        <p:txBody>
          <a:bodyPr wrap="none" rtlCol="0">
            <a:spAutoFit/>
          </a:bodyPr>
          <a:lstStyle/>
          <a:p>
            <a:pPr algn="ctr"/>
            <a:r>
              <a:rPr lang="en-US" sz="3200" b="1" dirty="0" smtClean="0">
                <a:solidFill>
                  <a:srgbClr val="002060"/>
                </a:solidFill>
              </a:rPr>
              <a:t>Not by its circuit diagram</a:t>
            </a:r>
          </a:p>
          <a:p>
            <a:pPr algn="ctr"/>
            <a:endParaRPr lang="en-US" sz="3200" b="1" dirty="0">
              <a:solidFill>
                <a:srgbClr val="002060"/>
              </a:solidFill>
            </a:endParaRPr>
          </a:p>
          <a:p>
            <a:pPr algn="ctr"/>
            <a:r>
              <a:rPr lang="en-US" sz="3200" b="1" dirty="0" smtClean="0">
                <a:solidFill>
                  <a:srgbClr val="002060"/>
                </a:solidFill>
              </a:rPr>
              <a:t>Not by its atomic structure</a:t>
            </a:r>
          </a:p>
          <a:p>
            <a:pPr algn="ctr"/>
            <a:r>
              <a:rPr lang="en-US" sz="3200" b="1" dirty="0" smtClean="0">
                <a:solidFill>
                  <a:srgbClr val="002060"/>
                </a:solidFill>
              </a:rPr>
              <a:t> </a:t>
            </a:r>
          </a:p>
          <a:p>
            <a:pPr algn="ctr"/>
            <a:r>
              <a:rPr lang="en-US" sz="3200" b="1" dirty="0" smtClean="0">
                <a:solidFill>
                  <a:srgbClr val="002060"/>
                </a:solidFill>
              </a:rPr>
              <a:t>but by its</a:t>
            </a:r>
          </a:p>
          <a:p>
            <a:pPr algn="ctr"/>
            <a:endParaRPr lang="en-US" sz="3200" b="1" dirty="0">
              <a:solidFill>
                <a:srgbClr val="002060"/>
              </a:solidFill>
            </a:endParaRPr>
          </a:p>
          <a:p>
            <a:pPr algn="ctr"/>
            <a:r>
              <a:rPr lang="en-US" sz="3200" b="1" dirty="0" smtClean="0">
                <a:solidFill>
                  <a:srgbClr val="002060"/>
                </a:solidFill>
              </a:rPr>
              <a:t> </a:t>
            </a:r>
            <a:r>
              <a:rPr lang="en-US" sz="4000" b="1" dirty="0">
                <a:solidFill>
                  <a:srgbClr val="002060"/>
                </a:solidFill>
                <a:latin typeface="Arial Black" panose="020B0A04020102020204" pitchFamily="34" charset="0"/>
              </a:rPr>
              <a:t>Device Equation !!</a:t>
            </a:r>
          </a:p>
        </p:txBody>
      </p:sp>
    </p:spTree>
    <p:extLst>
      <p:ext uri="{BB962C8B-B14F-4D97-AF65-F5344CB8AC3E}">
        <p14:creationId xmlns:p14="http://schemas.microsoft.com/office/powerpoint/2010/main" val="1704730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14</a:t>
            </a:fld>
            <a:endParaRPr lang="en-US" dirty="0"/>
          </a:p>
        </p:txBody>
      </p:sp>
      <p:sp>
        <p:nvSpPr>
          <p:cNvPr id="3" name="TextBox 2"/>
          <p:cNvSpPr txBox="1"/>
          <p:nvPr/>
        </p:nvSpPr>
        <p:spPr bwMode="auto">
          <a:xfrm>
            <a:off x="400942" y="2858364"/>
            <a:ext cx="8667557" cy="861774"/>
          </a:xfrm>
          <a:prstGeom prst="rect">
            <a:avLst/>
          </a:prstGeom>
          <a:noFill/>
          <a:ln w="9525">
            <a:noFill/>
            <a:miter lim="800000"/>
            <a:headEnd/>
            <a:tailEnd/>
          </a:ln>
        </p:spPr>
        <p:txBody>
          <a:bodyPr wrap="square" rtlCol="0">
            <a:spAutoFit/>
          </a:bodyPr>
          <a:lstStyle/>
          <a:p>
            <a:pPr algn="ctr"/>
            <a:r>
              <a:rPr lang="en-US" sz="3200" b="1" i="1" dirty="0" smtClean="0">
                <a:solidFill>
                  <a:srgbClr val="0C0470"/>
                </a:solidFill>
                <a:latin typeface="Arial Black" panose="020B0A04020102020204" pitchFamily="34" charset="0"/>
              </a:rPr>
              <a:t>How </a:t>
            </a:r>
            <a:r>
              <a:rPr lang="en-US" sz="3200" b="1" i="1" dirty="0" smtClean="0">
                <a:solidFill>
                  <a:srgbClr val="0C0470"/>
                </a:solidFill>
                <a:latin typeface="Arial Black" panose="020B0A04020102020204" pitchFamily="34" charset="0"/>
              </a:rPr>
              <a:t>D</a:t>
            </a:r>
            <a:r>
              <a:rPr lang="en-US" sz="3200" b="1" i="1" dirty="0" smtClean="0">
                <a:solidFill>
                  <a:srgbClr val="0C0470"/>
                </a:solidFill>
                <a:latin typeface="Arial Black" panose="020B0A04020102020204" pitchFamily="34" charset="0"/>
              </a:rPr>
              <a:t>escribe Biological Devices?</a:t>
            </a:r>
            <a:endParaRPr lang="en-US" sz="1400" b="1" i="1" dirty="0">
              <a:solidFill>
                <a:srgbClr val="333399">
                  <a:lumMod val="50000"/>
                </a:srgbClr>
              </a:solidFill>
            </a:endParaRPr>
          </a:p>
          <a:p>
            <a:pPr algn="ctr"/>
            <a:endParaRPr lang="en-US" b="1" i="1" dirty="0">
              <a:solidFill>
                <a:srgbClr val="333399">
                  <a:lumMod val="50000"/>
                </a:srgbClr>
              </a:solidFill>
            </a:endParaRPr>
          </a:p>
        </p:txBody>
      </p:sp>
      <p:sp>
        <p:nvSpPr>
          <p:cNvPr id="4" name="TextBox 3"/>
          <p:cNvSpPr txBox="1"/>
          <p:nvPr/>
        </p:nvSpPr>
        <p:spPr>
          <a:xfrm>
            <a:off x="632030" y="906011"/>
            <a:ext cx="7811049" cy="892552"/>
          </a:xfrm>
          <a:prstGeom prst="rect">
            <a:avLst/>
          </a:prstGeom>
          <a:noFill/>
        </p:spPr>
        <p:txBody>
          <a:bodyPr wrap="none" rtlCol="0">
            <a:spAutoFit/>
          </a:bodyPr>
          <a:lstStyle/>
          <a:p>
            <a:pPr algn="ctr"/>
            <a:endParaRPr lang="en-US" sz="2400" b="1" dirty="0">
              <a:solidFill>
                <a:srgbClr val="002060"/>
              </a:solidFill>
            </a:endParaRPr>
          </a:p>
          <a:p>
            <a:pPr algn="ctr"/>
            <a:r>
              <a:rPr lang="en-US" sz="2400" b="1" dirty="0" smtClean="0">
                <a:solidFill>
                  <a:srgbClr val="002060"/>
                </a:solidFill>
              </a:rPr>
              <a:t> </a:t>
            </a:r>
            <a:r>
              <a:rPr lang="en-US" sz="2800" b="1" dirty="0">
                <a:solidFill>
                  <a:srgbClr val="0C0470"/>
                </a:solidFill>
                <a:latin typeface="Arial Black" panose="020B0A04020102020204" pitchFamily="34" charset="0"/>
              </a:rPr>
              <a:t>Engineering is about Device </a:t>
            </a:r>
            <a:r>
              <a:rPr lang="en-US" sz="2800" b="1" dirty="0" smtClean="0">
                <a:solidFill>
                  <a:srgbClr val="0C0470"/>
                </a:solidFill>
                <a:latin typeface="Arial Black" panose="020B0A04020102020204" pitchFamily="34" charset="0"/>
              </a:rPr>
              <a:t>Equations</a:t>
            </a:r>
            <a:endParaRPr lang="en-US" sz="3200" b="1" dirty="0">
              <a:solidFill>
                <a:srgbClr val="0C0470"/>
              </a:solidFill>
              <a:latin typeface="Arial Black" panose="020B0A04020102020204" pitchFamily="34" charset="0"/>
            </a:endParaRPr>
          </a:p>
        </p:txBody>
      </p:sp>
      <p:sp>
        <p:nvSpPr>
          <p:cNvPr id="5" name="TextBox 4"/>
          <p:cNvSpPr txBox="1"/>
          <p:nvPr/>
        </p:nvSpPr>
        <p:spPr>
          <a:xfrm>
            <a:off x="1468073" y="4496499"/>
            <a:ext cx="7413376" cy="369332"/>
          </a:xfrm>
          <a:prstGeom prst="rect">
            <a:avLst/>
          </a:prstGeom>
          <a:noFill/>
        </p:spPr>
        <p:txBody>
          <a:bodyPr wrap="none" rtlCol="0">
            <a:spAutoFit/>
          </a:bodyPr>
          <a:lstStyle/>
          <a:p>
            <a:r>
              <a:rPr lang="en-US" sz="1800" b="1" dirty="0" smtClean="0">
                <a:solidFill>
                  <a:srgbClr val="002060"/>
                </a:solidFill>
              </a:rPr>
              <a:t>P.S. I do not know the answer. But I know how to begin, …. I think.</a:t>
            </a:r>
            <a:endParaRPr lang="en-US" sz="1800" b="1" dirty="0">
              <a:solidFill>
                <a:srgbClr val="002060"/>
              </a:solidFill>
            </a:endParaRPr>
          </a:p>
        </p:txBody>
      </p:sp>
    </p:spTree>
    <p:extLst>
      <p:ext uri="{BB962C8B-B14F-4D97-AF65-F5344CB8AC3E}">
        <p14:creationId xmlns:p14="http://schemas.microsoft.com/office/powerpoint/2010/main" val="219987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15</a:t>
            </a:fld>
            <a:endParaRPr lang="en-US" dirty="0"/>
          </a:p>
        </p:txBody>
      </p:sp>
      <p:sp>
        <p:nvSpPr>
          <p:cNvPr id="3" name="TextBox 2"/>
          <p:cNvSpPr txBox="1"/>
          <p:nvPr/>
        </p:nvSpPr>
        <p:spPr bwMode="auto">
          <a:xfrm>
            <a:off x="577110" y="728700"/>
            <a:ext cx="7920880" cy="5078313"/>
          </a:xfrm>
          <a:prstGeom prst="rect">
            <a:avLst/>
          </a:prstGeom>
          <a:noFill/>
          <a:ln w="9525">
            <a:noFill/>
            <a:miter lim="800000"/>
            <a:headEnd/>
            <a:tailEnd/>
          </a:ln>
        </p:spPr>
        <p:txBody>
          <a:bodyPr wrap="square" rtlCol="0">
            <a:spAutoFit/>
          </a:bodyPr>
          <a:lstStyle/>
          <a:p>
            <a:pPr algn="ctr"/>
            <a:r>
              <a:rPr lang="en-US" sz="2000" b="1" dirty="0" smtClean="0">
                <a:solidFill>
                  <a:srgbClr val="0C0470"/>
                </a:solidFill>
                <a:latin typeface="Arial Black" panose="020B0A04020102020204" pitchFamily="34" charset="0"/>
              </a:rPr>
              <a:t>Biological Question</a:t>
            </a:r>
          </a:p>
          <a:p>
            <a:pPr algn="ctr"/>
            <a:r>
              <a:rPr lang="en-US" sz="3600" b="1" dirty="0" smtClean="0">
                <a:solidFill>
                  <a:srgbClr val="0C0470"/>
                </a:solidFill>
                <a:latin typeface="Arial Black" panose="020B0A04020102020204" pitchFamily="34" charset="0"/>
              </a:rPr>
              <a:t>How </a:t>
            </a:r>
            <a:r>
              <a:rPr lang="en-US" sz="3600" b="1" dirty="0">
                <a:solidFill>
                  <a:srgbClr val="0C0470"/>
                </a:solidFill>
                <a:latin typeface="Arial Black" panose="020B0A04020102020204" pitchFamily="34" charset="0"/>
              </a:rPr>
              <a:t>do a few atoms </a:t>
            </a:r>
            <a:r>
              <a:rPr lang="en-US" sz="3600" b="1" dirty="0" smtClean="0">
                <a:solidFill>
                  <a:srgbClr val="0C0470"/>
                </a:solidFill>
                <a:latin typeface="Arial Black" panose="020B0A04020102020204" pitchFamily="34" charset="0"/>
              </a:rPr>
              <a:t>control </a:t>
            </a:r>
            <a:r>
              <a:rPr lang="en-US" sz="2400" b="1" dirty="0" smtClean="0">
                <a:solidFill>
                  <a:srgbClr val="0C0470"/>
                </a:solidFill>
              </a:rPr>
              <a:t>(macroscopic) </a:t>
            </a:r>
            <a:br>
              <a:rPr lang="en-US" sz="2400" b="1" dirty="0" smtClean="0">
                <a:solidFill>
                  <a:srgbClr val="0C0470"/>
                </a:solidFill>
              </a:rPr>
            </a:br>
            <a:r>
              <a:rPr lang="en-US" sz="3600" b="1" dirty="0" smtClean="0">
                <a:solidFill>
                  <a:srgbClr val="0C0470"/>
                </a:solidFill>
                <a:latin typeface="Arial Black" panose="020B0A04020102020204" pitchFamily="34" charset="0"/>
              </a:rPr>
              <a:t>Device </a:t>
            </a:r>
            <a:r>
              <a:rPr lang="en-US" sz="3600" b="1" dirty="0">
                <a:solidFill>
                  <a:srgbClr val="0C0470"/>
                </a:solidFill>
                <a:latin typeface="Arial Black" panose="020B0A04020102020204" pitchFamily="34" charset="0"/>
              </a:rPr>
              <a:t>Function </a:t>
            </a:r>
            <a:r>
              <a:rPr lang="en-US" sz="3600" b="1" dirty="0" smtClean="0">
                <a:solidFill>
                  <a:srgbClr val="0C0470"/>
                </a:solidFill>
                <a:latin typeface="Arial Black" panose="020B0A04020102020204" pitchFamily="34" charset="0"/>
              </a:rPr>
              <a:t>?</a:t>
            </a:r>
            <a:endParaRPr lang="en-US" sz="3600" b="1" dirty="0">
              <a:solidFill>
                <a:srgbClr val="0C0470"/>
              </a:solidFill>
              <a:latin typeface="Arial Black" panose="020B0A04020102020204" pitchFamily="34" charset="0"/>
            </a:endParaRPr>
          </a:p>
          <a:p>
            <a:pPr algn="ctr"/>
            <a:endParaRPr lang="en-US" b="1" dirty="0">
              <a:solidFill>
                <a:srgbClr val="0C0470"/>
              </a:solidFill>
            </a:endParaRPr>
          </a:p>
          <a:p>
            <a:pPr algn="ctr"/>
            <a:endParaRPr lang="en-US" b="1" dirty="0">
              <a:solidFill>
                <a:srgbClr val="0C0470"/>
              </a:solidFill>
            </a:endParaRPr>
          </a:p>
          <a:p>
            <a:pPr algn="ctr"/>
            <a:r>
              <a:rPr lang="en-US" sz="2400" b="1" dirty="0" smtClean="0">
                <a:solidFill>
                  <a:srgbClr val="0C0470"/>
                </a:solidFill>
              </a:rPr>
              <a:t>Mathematics  </a:t>
            </a:r>
            <a:r>
              <a:rPr lang="en-US" sz="2400" b="1" dirty="0">
                <a:solidFill>
                  <a:srgbClr val="0C0470"/>
                </a:solidFill>
              </a:rPr>
              <a:t>of Molecular Biology</a:t>
            </a:r>
          </a:p>
          <a:p>
            <a:pPr algn="ctr"/>
            <a:r>
              <a:rPr lang="en-US" sz="2400" b="1" dirty="0" smtClean="0">
                <a:solidFill>
                  <a:srgbClr val="0C0470"/>
                </a:solidFill>
              </a:rPr>
              <a:t>is about</a:t>
            </a:r>
            <a:br>
              <a:rPr lang="en-US" sz="2400" b="1" dirty="0" smtClean="0">
                <a:solidFill>
                  <a:srgbClr val="0C0470"/>
                </a:solidFill>
              </a:rPr>
            </a:br>
            <a:r>
              <a:rPr lang="en-US" sz="2400" b="1" i="1" dirty="0">
                <a:solidFill>
                  <a:srgbClr val="0C0470"/>
                </a:solidFill>
              </a:rPr>
              <a:t>How </a:t>
            </a:r>
            <a:r>
              <a:rPr lang="en-US" sz="2400" b="1" i="1" dirty="0" smtClean="0">
                <a:solidFill>
                  <a:srgbClr val="0C0470"/>
                </a:solidFill>
              </a:rPr>
              <a:t>the </a:t>
            </a:r>
            <a:r>
              <a:rPr lang="en-US" sz="2400" b="1" i="1" dirty="0">
                <a:solidFill>
                  <a:srgbClr val="0C0470"/>
                </a:solidFill>
              </a:rPr>
              <a:t>device </a:t>
            </a:r>
            <a:r>
              <a:rPr lang="en-US" sz="2400" b="1" i="1" dirty="0" smtClean="0">
                <a:solidFill>
                  <a:srgbClr val="0C0470"/>
                </a:solidFill>
              </a:rPr>
              <a:t>works</a:t>
            </a:r>
            <a:br>
              <a:rPr lang="en-US" sz="2400" b="1" i="1" dirty="0" smtClean="0">
                <a:solidFill>
                  <a:srgbClr val="0C0470"/>
                </a:solidFill>
              </a:rPr>
            </a:br>
            <a:endParaRPr lang="en-US" sz="2400" b="1" i="1" dirty="0">
              <a:solidFill>
                <a:srgbClr val="0C0470"/>
              </a:solidFill>
            </a:endParaRPr>
          </a:p>
          <a:p>
            <a:pPr algn="ctr"/>
            <a:r>
              <a:rPr lang="en-US" sz="2400" b="1" dirty="0" smtClean="0">
                <a:solidFill>
                  <a:srgbClr val="0C0470"/>
                </a:solidFill>
              </a:rPr>
              <a:t>In </a:t>
            </a:r>
            <a:r>
              <a:rPr lang="en-US" sz="2400" b="1" dirty="0" err="1" smtClean="0">
                <a:solidFill>
                  <a:srgbClr val="0C0470"/>
                </a:solidFill>
              </a:rPr>
              <a:t>mathspeak</a:t>
            </a:r>
            <a:r>
              <a:rPr lang="en-US" sz="2400" b="1" dirty="0" smtClean="0">
                <a:solidFill>
                  <a:srgbClr val="0C0470"/>
                </a:solidFill>
              </a:rPr>
              <a:t>: </a:t>
            </a:r>
            <a:br>
              <a:rPr lang="en-US" sz="2400" b="1" dirty="0" smtClean="0">
                <a:solidFill>
                  <a:srgbClr val="0C0470"/>
                </a:solidFill>
              </a:rPr>
            </a:br>
            <a:r>
              <a:rPr lang="en-US" sz="2400" b="1" dirty="0" smtClean="0">
                <a:solidFill>
                  <a:srgbClr val="0C0470"/>
                </a:solidFill>
              </a:rPr>
              <a:t>Solving Inverse Problems</a:t>
            </a:r>
          </a:p>
          <a:p>
            <a:pPr algn="ctr"/>
            <a:endParaRPr lang="en-US" b="1" dirty="0">
              <a:solidFill>
                <a:srgbClr val="333399">
                  <a:lumMod val="50000"/>
                </a:srgbClr>
              </a:solidFill>
            </a:endParaRPr>
          </a:p>
          <a:p>
            <a:pPr algn="ctr"/>
            <a:endParaRPr lang="en-US" b="1" dirty="0">
              <a:solidFill>
                <a:srgbClr val="333399">
                  <a:lumMod val="50000"/>
                </a:srgbClr>
              </a:solidFill>
            </a:endParaRPr>
          </a:p>
        </p:txBody>
      </p:sp>
    </p:spTree>
    <p:extLst>
      <p:ext uri="{BB962C8B-B14F-4D97-AF65-F5344CB8AC3E}">
        <p14:creationId xmlns:p14="http://schemas.microsoft.com/office/powerpoint/2010/main" val="966722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6"/>
          <p:cNvSpPr>
            <a:spLocks noGrp="1"/>
          </p:cNvSpPr>
          <p:nvPr>
            <p:ph type="sldNum" sz="quarter" idx="12"/>
          </p:nvPr>
        </p:nvSpPr>
        <p:spPr/>
        <p:txBody>
          <a:bodyPr/>
          <a:lstStyle/>
          <a:p>
            <a:fld id="{0E8EC1E1-7501-4D33-8C87-47C9277655F1}" type="slidenum">
              <a:rPr lang="en-US">
                <a:solidFill>
                  <a:srgbClr val="000000"/>
                </a:solidFill>
              </a:rPr>
              <a:pPr/>
              <a:t>16</a:t>
            </a:fld>
            <a:endParaRPr lang="en-US" dirty="0">
              <a:solidFill>
                <a:srgbClr val="000000"/>
              </a:solidFill>
            </a:endParaRPr>
          </a:p>
        </p:txBody>
      </p:sp>
      <p:sp>
        <p:nvSpPr>
          <p:cNvPr id="271362" name="Rectangle 2"/>
          <p:cNvSpPr>
            <a:spLocks noGrp="1" noChangeArrowheads="1"/>
          </p:cNvSpPr>
          <p:nvPr>
            <p:ph type="title"/>
          </p:nvPr>
        </p:nvSpPr>
        <p:spPr>
          <a:xfrm>
            <a:off x="651169" y="0"/>
            <a:ext cx="7668049" cy="1317728"/>
          </a:xfrm>
        </p:spPr>
        <p:txBody>
          <a:bodyPr/>
          <a:lstStyle/>
          <a:p>
            <a:r>
              <a:rPr lang="en-US" sz="3600" b="1" dirty="0" smtClean="0">
                <a:solidFill>
                  <a:schemeClr val="bg2">
                    <a:lumMod val="20000"/>
                    <a:lumOff val="80000"/>
                  </a:schemeClr>
                </a:solidFill>
              </a:rPr>
              <a:t>A few atoms make a </a:t>
            </a:r>
            <a:br>
              <a:rPr lang="en-US" sz="3600" b="1" dirty="0" smtClean="0">
                <a:solidFill>
                  <a:schemeClr val="bg2">
                    <a:lumMod val="20000"/>
                    <a:lumOff val="80000"/>
                  </a:schemeClr>
                </a:solidFill>
              </a:rPr>
            </a:br>
            <a:r>
              <a:rPr lang="en-US" sz="3600" b="1" dirty="0" smtClean="0">
                <a:solidFill>
                  <a:schemeClr val="bg2">
                    <a:lumMod val="20000"/>
                    <a:lumOff val="80000"/>
                  </a:schemeClr>
                </a:solidFill>
              </a:rPr>
              <a:t>BIG Difference</a:t>
            </a:r>
            <a:endParaRPr lang="en-US" sz="3600" b="1" dirty="0">
              <a:solidFill>
                <a:schemeClr val="bg2">
                  <a:lumMod val="20000"/>
                  <a:lumOff val="80000"/>
                </a:schemeClr>
              </a:solidFill>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48291"/>
            <a:ext cx="5635295" cy="430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34332" y="728700"/>
            <a:ext cx="8851554" cy="5698447"/>
            <a:chOff x="234332" y="728700"/>
            <a:chExt cx="8851554" cy="5698447"/>
          </a:xfrm>
        </p:grpSpPr>
        <p:sp>
          <p:nvSpPr>
            <p:cNvPr id="271367" name="Text Box 7"/>
            <p:cNvSpPr txBox="1">
              <a:spLocks noChangeArrowheads="1"/>
            </p:cNvSpPr>
            <p:nvPr/>
          </p:nvSpPr>
          <p:spPr bwMode="auto">
            <a:xfrm>
              <a:off x="234332" y="5896232"/>
              <a:ext cx="2573472"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900" b="1" i="1" dirty="0" smtClean="0">
                  <a:solidFill>
                    <a:srgbClr val="FFFFFF"/>
                  </a:solidFill>
                  <a:latin typeface="Arial"/>
                  <a:cs typeface="Arial"/>
                </a:rPr>
                <a:t>Current Voltage relation determined by </a:t>
              </a:r>
              <a:r>
                <a:rPr lang="en-US" sz="1050" b="1" i="1" dirty="0">
                  <a:solidFill>
                    <a:srgbClr val="FFFFFF"/>
                  </a:solidFill>
                  <a:latin typeface="Arial"/>
                  <a:cs typeface="Arial"/>
                </a:rPr>
                <a:t>John Tang </a:t>
              </a:r>
              <a:br>
                <a:rPr lang="en-US" sz="1050" b="1" i="1" dirty="0">
                  <a:solidFill>
                    <a:srgbClr val="FFFFFF"/>
                  </a:solidFill>
                  <a:latin typeface="Arial"/>
                  <a:cs typeface="Arial"/>
                </a:rPr>
              </a:br>
              <a:r>
                <a:rPr lang="en-US" sz="900" b="1" i="1" dirty="0" smtClean="0">
                  <a:solidFill>
                    <a:srgbClr val="FFFFFF"/>
                  </a:solidFill>
                  <a:latin typeface="Arial"/>
                  <a:cs typeface="Arial"/>
                </a:rPr>
                <a:t>in </a:t>
              </a:r>
              <a:r>
                <a:rPr lang="en-US" sz="900" b="1" i="1" dirty="0">
                  <a:solidFill>
                    <a:srgbClr val="FFFFFF"/>
                  </a:solidFill>
                  <a:latin typeface="Arial"/>
                  <a:cs typeface="Arial"/>
                </a:rPr>
                <a:t>Bob Eisenberg’s Lab</a:t>
              </a:r>
            </a:p>
          </p:txBody>
        </p:sp>
        <p:grpSp>
          <p:nvGrpSpPr>
            <p:cNvPr id="3" name="Group 2"/>
            <p:cNvGrpSpPr/>
            <p:nvPr/>
          </p:nvGrpSpPr>
          <p:grpSpPr>
            <a:xfrm>
              <a:off x="5818599" y="728700"/>
              <a:ext cx="3267287" cy="5400838"/>
              <a:chOff x="457696" y="496530"/>
              <a:chExt cx="3795906" cy="6641243"/>
            </a:xfrm>
          </p:grpSpPr>
          <p:grpSp>
            <p:nvGrpSpPr>
              <p:cNvPr id="5" name="Group 4"/>
              <p:cNvGrpSpPr/>
              <p:nvPr/>
            </p:nvGrpSpPr>
            <p:grpSpPr>
              <a:xfrm>
                <a:off x="457696" y="1610798"/>
                <a:ext cx="3754443" cy="5526975"/>
                <a:chOff x="2026718" y="445965"/>
                <a:chExt cx="5709527" cy="8363323"/>
              </a:xfrm>
            </p:grpSpPr>
            <p:grpSp>
              <p:nvGrpSpPr>
                <p:cNvPr id="271379" name="Group 19"/>
                <p:cNvGrpSpPr>
                  <a:grpSpLocks noChangeAspect="1"/>
                </p:cNvGrpSpPr>
                <p:nvPr/>
              </p:nvGrpSpPr>
              <p:grpSpPr bwMode="auto">
                <a:xfrm>
                  <a:off x="3905746" y="445965"/>
                  <a:ext cx="3830499" cy="4223790"/>
                  <a:chOff x="2235" y="75"/>
                  <a:chExt cx="4227" cy="4661"/>
                </a:xfrm>
              </p:grpSpPr>
              <p:pic>
                <p:nvPicPr>
                  <p:cNvPr id="271364" name="Picture 4" descr="ompf_per1"/>
                  <p:cNvPicPr>
                    <a:picLocks noChangeAspect="1" noChangeArrowheads="1"/>
                  </p:cNvPicPr>
                  <p:nvPr/>
                </p:nvPicPr>
                <p:blipFill>
                  <a:blip r:embed="rId3" cstate="print">
                    <a:extLst>
                      <a:ext uri="{28A0092B-C50C-407E-A947-70E740481C1C}">
                        <a14:useLocalDpi xmlns:a14="http://schemas.microsoft.com/office/drawing/2010/main" val="0"/>
                      </a:ext>
                    </a:extLst>
                  </a:blip>
                  <a:srcRect l="2455"/>
                  <a:stretch>
                    <a:fillRect/>
                  </a:stretch>
                </p:blipFill>
                <p:spPr bwMode="auto">
                  <a:xfrm>
                    <a:off x="2235" y="423"/>
                    <a:ext cx="4227" cy="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1365" name="Text Box 5"/>
                  <p:cNvSpPr txBox="1">
                    <a:spLocks noChangeArrowheads="1"/>
                  </p:cNvSpPr>
                  <p:nvPr/>
                </p:nvSpPr>
                <p:spPr bwMode="auto">
                  <a:xfrm>
                    <a:off x="2235" y="75"/>
                    <a:ext cx="3709" cy="69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err="1">
                        <a:solidFill>
                          <a:srgbClr val="FFFFFF"/>
                        </a:solidFill>
                        <a:latin typeface="Arial"/>
                        <a:cs typeface="Arial"/>
                      </a:rPr>
                      <a:t>Ompf</a:t>
                    </a:r>
                    <a:endParaRPr lang="en-US" b="1" dirty="0">
                      <a:solidFill>
                        <a:srgbClr val="FFFFFF"/>
                      </a:solidFill>
                      <a:latin typeface="Arial"/>
                      <a:cs typeface="Arial"/>
                    </a:endParaRPr>
                  </a:p>
                </p:txBody>
              </p:sp>
            </p:grpSp>
            <p:grpSp>
              <p:nvGrpSpPr>
                <p:cNvPr id="271378" name="Group 18"/>
                <p:cNvGrpSpPr>
                  <a:grpSpLocks noChangeAspect="1"/>
                </p:cNvGrpSpPr>
                <p:nvPr/>
              </p:nvGrpSpPr>
              <p:grpSpPr bwMode="auto">
                <a:xfrm>
                  <a:off x="2026718" y="4385228"/>
                  <a:ext cx="3880342" cy="4424060"/>
                  <a:chOff x="152" y="5036"/>
                  <a:chExt cx="4282" cy="4882"/>
                </a:xfrm>
              </p:grpSpPr>
              <p:pic>
                <p:nvPicPr>
                  <p:cNvPr id="271363" name="Picture 3" descr="g119d_per1"/>
                  <p:cNvPicPr>
                    <a:picLocks noChangeAspect="1" noChangeArrowheads="1"/>
                  </p:cNvPicPr>
                  <p:nvPr/>
                </p:nvPicPr>
                <p:blipFill>
                  <a:blip r:embed="rId4" cstate="print">
                    <a:extLst>
                      <a:ext uri="{28A0092B-C50C-407E-A947-70E740481C1C}">
                        <a14:useLocalDpi xmlns:a14="http://schemas.microsoft.com/office/drawing/2010/main" val="0"/>
                      </a:ext>
                    </a:extLst>
                  </a:blip>
                  <a:srcRect r="6258"/>
                  <a:stretch>
                    <a:fillRect/>
                  </a:stretch>
                </p:blipFill>
                <p:spPr bwMode="auto">
                  <a:xfrm>
                    <a:off x="152" y="5350"/>
                    <a:ext cx="4282" cy="4568"/>
                  </a:xfrm>
                  <a:prstGeom prst="rect">
                    <a:avLst/>
                  </a:prstGeom>
                  <a:solidFill>
                    <a:srgbClr val="5AB838"/>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1366" name="Text Box 6"/>
                  <p:cNvSpPr txBox="1">
                    <a:spLocks noChangeArrowheads="1"/>
                  </p:cNvSpPr>
                  <p:nvPr/>
                </p:nvSpPr>
                <p:spPr bwMode="auto">
                  <a:xfrm>
                    <a:off x="152" y="5036"/>
                    <a:ext cx="4201" cy="69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00B0F0"/>
                        </a:solidFill>
                        <a:latin typeface="Arial"/>
                        <a:cs typeface="Arial"/>
                      </a:rPr>
                      <a:t>G</a:t>
                    </a:r>
                    <a:r>
                      <a:rPr lang="en-US" b="1" dirty="0">
                        <a:solidFill>
                          <a:srgbClr val="66E86F"/>
                        </a:solidFill>
                        <a:latin typeface="Arial"/>
                        <a:cs typeface="Arial"/>
                      </a:rPr>
                      <a:t>119</a:t>
                    </a:r>
                    <a:r>
                      <a:rPr lang="en-US" b="1" dirty="0">
                        <a:solidFill>
                          <a:srgbClr val="FF0000"/>
                        </a:solidFill>
                        <a:latin typeface="Arial"/>
                        <a:cs typeface="Arial"/>
                      </a:rPr>
                      <a:t>D</a:t>
                    </a:r>
                  </a:p>
                </p:txBody>
              </p:sp>
              <p:sp>
                <p:nvSpPr>
                  <p:cNvPr id="271374" name="Freeform 14"/>
                  <p:cNvSpPr>
                    <a:spLocks/>
                  </p:cNvSpPr>
                  <p:nvPr/>
                </p:nvSpPr>
                <p:spPr bwMode="auto">
                  <a:xfrm rot="21387378">
                    <a:off x="1869" y="5637"/>
                    <a:ext cx="471" cy="2147"/>
                  </a:xfrm>
                  <a:custGeom>
                    <a:avLst/>
                    <a:gdLst>
                      <a:gd name="T0" fmla="*/ 500 w 756"/>
                      <a:gd name="T1" fmla="*/ 0 h 1472"/>
                      <a:gd name="T2" fmla="*/ 43 w 756"/>
                      <a:gd name="T3" fmla="*/ 676 h 1472"/>
                      <a:gd name="T4" fmla="*/ 756 w 756"/>
                      <a:gd name="T5" fmla="*/ 1472 h 1472"/>
                    </a:gdLst>
                    <a:ahLst/>
                    <a:cxnLst>
                      <a:cxn ang="0">
                        <a:pos x="T0" y="T1"/>
                      </a:cxn>
                      <a:cxn ang="0">
                        <a:pos x="T2" y="T3"/>
                      </a:cxn>
                      <a:cxn ang="0">
                        <a:pos x="T4" y="T5"/>
                      </a:cxn>
                    </a:cxnLst>
                    <a:rect l="0" t="0" r="r" b="b"/>
                    <a:pathLst>
                      <a:path w="756" h="1472">
                        <a:moveTo>
                          <a:pt x="500" y="0"/>
                        </a:moveTo>
                        <a:cubicBezTo>
                          <a:pt x="250" y="215"/>
                          <a:pt x="0" y="431"/>
                          <a:pt x="43" y="676"/>
                        </a:cubicBezTo>
                        <a:cubicBezTo>
                          <a:pt x="86" y="921"/>
                          <a:pt x="642" y="1346"/>
                          <a:pt x="756" y="1472"/>
                        </a:cubicBezTo>
                      </a:path>
                    </a:pathLst>
                  </a:custGeom>
                  <a:noFill/>
                  <a:ln w="38100">
                    <a:solidFill>
                      <a:srgbClr val="66E86F"/>
                    </a:solidFill>
                    <a:round/>
                    <a:headEnd type="none" w="med" len="med"/>
                    <a:tailEnd type="stealth" w="lg" len="med"/>
                  </a:ln>
                  <a:effectLst/>
                  <a:scene3d>
                    <a:camera prst="orthographicFront"/>
                    <a:lightRig rig="threePt" dir="t"/>
                  </a:scene3d>
                  <a:sp3d contourW="12700"/>
                  <a:extLst>
                    <a:ext uri="{909E8E84-426E-40DD-AFC4-6F175D3DCCD1}">
                      <a14:hiddenFill xmlns:a14="http://schemas.microsoft.com/office/drawing/2010/main">
                        <a:solidFill>
                          <a:schemeClr val="accent1"/>
                        </a:solidFill>
                      </a14:hiddenFill>
                    </a:ext>
                  </a:extLst>
                </p:spPr>
                <p:txBody>
                  <a:bodyPr/>
                  <a:lstStyle/>
                  <a:p>
                    <a:pPr algn="ctr" eaLnBrk="0" hangingPunct="0">
                      <a:spcBef>
                        <a:spcPct val="50000"/>
                      </a:spcBef>
                    </a:pPr>
                    <a:endParaRPr lang="en-US" sz="2800">
                      <a:solidFill>
                        <a:srgbClr val="000000"/>
                      </a:solidFill>
                      <a:latin typeface="Arial"/>
                      <a:cs typeface="Arial"/>
                    </a:endParaRPr>
                  </a:p>
                </p:txBody>
              </p:sp>
            </p:grpSp>
          </p:grpSp>
          <p:sp>
            <p:nvSpPr>
              <p:cNvPr id="2" name="TextBox 1"/>
              <p:cNvSpPr txBox="1"/>
              <p:nvPr/>
            </p:nvSpPr>
            <p:spPr>
              <a:xfrm>
                <a:off x="1252432" y="496530"/>
                <a:ext cx="3001170" cy="1059697"/>
              </a:xfrm>
              <a:prstGeom prst="rect">
                <a:avLst/>
              </a:prstGeom>
              <a:noFill/>
            </p:spPr>
            <p:txBody>
              <a:bodyPr wrap="square" rtlCol="0">
                <a:spAutoFit/>
              </a:bodyPr>
              <a:lstStyle/>
              <a:p>
                <a:pPr algn="ctr">
                  <a:spcBef>
                    <a:spcPct val="50000"/>
                  </a:spcBef>
                </a:pPr>
                <a:r>
                  <a:rPr lang="en-US" sz="1800" b="1" dirty="0">
                    <a:solidFill>
                      <a:srgbClr val="00B0F0"/>
                    </a:solidFill>
                    <a:latin typeface="Arial"/>
                    <a:cs typeface="Arial"/>
                  </a:rPr>
                  <a:t>Glycine </a:t>
                </a:r>
                <a:r>
                  <a:rPr lang="en-US" sz="1800" b="1" dirty="0" smtClean="0">
                    <a:solidFill>
                      <a:srgbClr val="00B0F0"/>
                    </a:solidFill>
                    <a:latin typeface="Arial"/>
                    <a:cs typeface="Arial"/>
                  </a:rPr>
                  <a:t>G</a:t>
                </a:r>
                <a:r>
                  <a:rPr lang="en-US" sz="1800" b="1" dirty="0" smtClean="0">
                    <a:solidFill>
                      <a:srgbClr val="66E86F"/>
                    </a:solidFill>
                    <a:latin typeface="Arial"/>
                    <a:cs typeface="Arial"/>
                  </a:rPr>
                  <a:t> </a:t>
                </a:r>
                <a:br>
                  <a:rPr lang="en-US" sz="1800" b="1" dirty="0" smtClean="0">
                    <a:solidFill>
                      <a:srgbClr val="66E86F"/>
                    </a:solidFill>
                    <a:latin typeface="Arial"/>
                    <a:cs typeface="Arial"/>
                  </a:rPr>
                </a:br>
                <a:r>
                  <a:rPr lang="en-US" sz="1400" b="1" dirty="0" smtClean="0">
                    <a:solidFill>
                      <a:srgbClr val="66E86F"/>
                    </a:solidFill>
                    <a:latin typeface="Arial"/>
                    <a:cs typeface="Arial"/>
                  </a:rPr>
                  <a:t>replaced </a:t>
                </a:r>
                <a:r>
                  <a:rPr lang="en-US" sz="1400" b="1" dirty="0">
                    <a:solidFill>
                      <a:srgbClr val="66E86F"/>
                    </a:solidFill>
                    <a:latin typeface="Arial"/>
                    <a:cs typeface="Arial"/>
                  </a:rPr>
                  <a:t>by </a:t>
                </a:r>
                <a:r>
                  <a:rPr lang="en-US" sz="1800" b="1" dirty="0" smtClean="0">
                    <a:solidFill>
                      <a:srgbClr val="66E86F"/>
                    </a:solidFill>
                    <a:latin typeface="Arial"/>
                    <a:cs typeface="Arial"/>
                  </a:rPr>
                  <a:t/>
                </a:r>
                <a:br>
                  <a:rPr lang="en-US" sz="1800" b="1" dirty="0" smtClean="0">
                    <a:solidFill>
                      <a:srgbClr val="66E86F"/>
                    </a:solidFill>
                    <a:latin typeface="Arial"/>
                    <a:cs typeface="Arial"/>
                  </a:rPr>
                </a:br>
                <a:r>
                  <a:rPr lang="en-US" sz="1800" b="1" dirty="0" smtClean="0">
                    <a:solidFill>
                      <a:srgbClr val="FF0000"/>
                    </a:solidFill>
                    <a:latin typeface="Arial"/>
                    <a:cs typeface="Arial"/>
                  </a:rPr>
                  <a:t>Aspartate D</a:t>
                </a:r>
                <a:endParaRPr lang="en-US" sz="1800" b="1" dirty="0">
                  <a:solidFill>
                    <a:srgbClr val="FF0000"/>
                  </a:solidFill>
                  <a:latin typeface="Arial"/>
                  <a:cs typeface="Arial"/>
                </a:endParaRPr>
              </a:p>
            </p:txBody>
          </p:sp>
        </p:grpSp>
      </p:grpSp>
      <p:sp>
        <p:nvSpPr>
          <p:cNvPr id="4" name="TextBox 3"/>
          <p:cNvSpPr txBox="1"/>
          <p:nvPr/>
        </p:nvSpPr>
        <p:spPr>
          <a:xfrm>
            <a:off x="4796867" y="2036344"/>
            <a:ext cx="663661" cy="346249"/>
          </a:xfrm>
          <a:prstGeom prst="rect">
            <a:avLst/>
          </a:prstGeom>
          <a:solidFill>
            <a:schemeClr val="bg1"/>
          </a:solidFill>
        </p:spPr>
        <p:txBody>
          <a:bodyPr wrap="square" lIns="0" tIns="0" rIns="0" bIns="0" rtlCol="0">
            <a:spAutoFit/>
          </a:bodyPr>
          <a:lstStyle/>
          <a:p>
            <a:pPr algn="ctr"/>
            <a:r>
              <a:rPr lang="en-US" sz="1200" b="1" dirty="0" smtClean="0">
                <a:solidFill>
                  <a:srgbClr val="1407B9"/>
                </a:solidFill>
                <a:latin typeface="Arial"/>
                <a:cs typeface="Arial"/>
              </a:rPr>
              <a:t>OmpF </a:t>
            </a:r>
            <a:r>
              <a:rPr lang="en-US" sz="1050" b="1" dirty="0" smtClean="0">
                <a:solidFill>
                  <a:srgbClr val="1407B9"/>
                </a:solidFill>
                <a:latin typeface="Arial"/>
                <a:cs typeface="Arial"/>
              </a:rPr>
              <a:t>1</a:t>
            </a:r>
            <a:r>
              <a:rPr lang="en-US" sz="900" b="1" dirty="0" smtClean="0">
                <a:solidFill>
                  <a:srgbClr val="1407B9"/>
                </a:solidFill>
                <a:latin typeface="Arial"/>
                <a:cs typeface="Arial"/>
              </a:rPr>
              <a:t>M</a:t>
            </a:r>
            <a:r>
              <a:rPr lang="en-US" sz="1050" b="1" dirty="0" smtClean="0">
                <a:solidFill>
                  <a:srgbClr val="1407B9"/>
                </a:solidFill>
                <a:latin typeface="Arial"/>
                <a:cs typeface="Arial"/>
              </a:rPr>
              <a:t>/1</a:t>
            </a:r>
            <a:r>
              <a:rPr lang="en-US" sz="900" b="1" dirty="0" smtClean="0">
                <a:solidFill>
                  <a:srgbClr val="1407B9"/>
                </a:solidFill>
                <a:latin typeface="Arial"/>
                <a:cs typeface="Arial"/>
              </a:rPr>
              <a:t>M</a:t>
            </a:r>
            <a:endParaRPr lang="en-US" sz="900" b="1" dirty="0">
              <a:solidFill>
                <a:srgbClr val="1407B9"/>
              </a:solidFill>
              <a:latin typeface="Arial"/>
              <a:cs typeface="Arial"/>
            </a:endParaRPr>
          </a:p>
        </p:txBody>
      </p:sp>
      <p:grpSp>
        <p:nvGrpSpPr>
          <p:cNvPr id="7" name="Group 6"/>
          <p:cNvGrpSpPr/>
          <p:nvPr/>
        </p:nvGrpSpPr>
        <p:grpSpPr>
          <a:xfrm>
            <a:off x="4678947" y="2562378"/>
            <a:ext cx="991684" cy="1042593"/>
            <a:chOff x="4664617" y="2562378"/>
            <a:chExt cx="991684" cy="1042593"/>
          </a:xfrm>
        </p:grpSpPr>
        <p:sp>
          <p:nvSpPr>
            <p:cNvPr id="17" name="TextBox 16"/>
            <p:cNvSpPr txBox="1"/>
            <p:nvPr/>
          </p:nvSpPr>
          <p:spPr>
            <a:xfrm>
              <a:off x="4752020" y="2562378"/>
              <a:ext cx="723887" cy="346249"/>
            </a:xfrm>
            <a:prstGeom prst="rect">
              <a:avLst/>
            </a:prstGeom>
            <a:solidFill>
              <a:schemeClr val="bg1"/>
            </a:solidFill>
          </p:spPr>
          <p:txBody>
            <a:bodyPr wrap="square" lIns="0" tIns="0" rIns="0" bIns="0" rtlCol="0">
              <a:spAutoFit/>
            </a:bodyPr>
            <a:lstStyle/>
            <a:p>
              <a:pPr algn="ctr"/>
              <a:r>
                <a:rPr lang="en-US" sz="1200" b="1" dirty="0" smtClean="0">
                  <a:solidFill>
                    <a:srgbClr val="FF0000"/>
                  </a:solidFill>
                  <a:latin typeface="Arial"/>
                  <a:cs typeface="Arial"/>
                </a:rPr>
                <a:t>G119D </a:t>
              </a:r>
              <a:br>
                <a:rPr lang="en-US" sz="1200" b="1" dirty="0" smtClean="0">
                  <a:solidFill>
                    <a:srgbClr val="FF0000"/>
                  </a:solidFill>
                  <a:latin typeface="Arial"/>
                  <a:cs typeface="Arial"/>
                </a:rPr>
              </a:br>
              <a:r>
                <a:rPr lang="en-US" sz="1050" b="1" dirty="0" smtClean="0">
                  <a:solidFill>
                    <a:srgbClr val="FF0000"/>
                  </a:solidFill>
                  <a:latin typeface="Arial"/>
                  <a:cs typeface="Arial"/>
                </a:rPr>
                <a:t>1</a:t>
              </a:r>
              <a:r>
                <a:rPr lang="en-US" sz="900" b="1" dirty="0" smtClean="0">
                  <a:solidFill>
                    <a:srgbClr val="FF0000"/>
                  </a:solidFill>
                  <a:latin typeface="Arial"/>
                  <a:cs typeface="Arial"/>
                </a:rPr>
                <a:t>M</a:t>
              </a:r>
              <a:r>
                <a:rPr lang="en-US" sz="1050" b="1" dirty="0" smtClean="0">
                  <a:solidFill>
                    <a:srgbClr val="FF0000"/>
                  </a:solidFill>
                  <a:latin typeface="Arial"/>
                  <a:cs typeface="Arial"/>
                </a:rPr>
                <a:t>/1</a:t>
              </a:r>
              <a:r>
                <a:rPr lang="en-US" sz="900" b="1" dirty="0" smtClean="0">
                  <a:solidFill>
                    <a:srgbClr val="FF0000"/>
                  </a:solidFill>
                  <a:latin typeface="Arial"/>
                  <a:cs typeface="Arial"/>
                </a:rPr>
                <a:t>M</a:t>
              </a:r>
              <a:endParaRPr lang="en-US" sz="900" b="1" dirty="0">
                <a:solidFill>
                  <a:srgbClr val="FF0000"/>
                </a:solidFill>
                <a:latin typeface="Arial"/>
                <a:cs typeface="Arial"/>
              </a:endParaRPr>
            </a:p>
          </p:txBody>
        </p:sp>
        <p:sp>
          <p:nvSpPr>
            <p:cNvPr id="18" name="TextBox 17"/>
            <p:cNvSpPr txBox="1"/>
            <p:nvPr/>
          </p:nvSpPr>
          <p:spPr>
            <a:xfrm>
              <a:off x="4664617" y="3335667"/>
              <a:ext cx="991684" cy="269304"/>
            </a:xfrm>
            <a:prstGeom prst="rect">
              <a:avLst/>
            </a:prstGeom>
            <a:solidFill>
              <a:schemeClr val="bg1"/>
            </a:solidFill>
          </p:spPr>
          <p:txBody>
            <a:bodyPr wrap="square" lIns="0" tIns="0" rIns="0" bIns="0" rtlCol="0">
              <a:spAutoFit/>
            </a:bodyPr>
            <a:lstStyle/>
            <a:p>
              <a:pPr algn="ctr"/>
              <a:r>
                <a:rPr lang="en-US" sz="1050" b="1" dirty="0" smtClean="0">
                  <a:solidFill>
                    <a:srgbClr val="A47D00"/>
                  </a:solidFill>
                  <a:latin typeface="Arial"/>
                  <a:cs typeface="Arial"/>
                </a:rPr>
                <a:t>G119D </a:t>
              </a:r>
              <a:br>
                <a:rPr lang="en-US" sz="1050" b="1" dirty="0" smtClean="0">
                  <a:solidFill>
                    <a:srgbClr val="A47D00"/>
                  </a:solidFill>
                  <a:latin typeface="Arial"/>
                  <a:cs typeface="Arial"/>
                </a:rPr>
              </a:br>
              <a:r>
                <a:rPr lang="en-US" sz="700" b="1" dirty="0" smtClean="0">
                  <a:solidFill>
                    <a:srgbClr val="A47D00"/>
                  </a:solidFill>
                  <a:latin typeface="Arial"/>
                  <a:cs typeface="Arial"/>
                </a:rPr>
                <a:t>0.05</a:t>
              </a:r>
              <a:r>
                <a:rPr lang="en-US" sz="500" b="1" dirty="0" smtClean="0">
                  <a:solidFill>
                    <a:srgbClr val="A47D00"/>
                  </a:solidFill>
                  <a:latin typeface="Arial"/>
                  <a:cs typeface="Arial"/>
                </a:rPr>
                <a:t>M</a:t>
              </a:r>
              <a:r>
                <a:rPr lang="en-US" sz="700" b="1" dirty="0" smtClean="0">
                  <a:solidFill>
                    <a:srgbClr val="A47D00"/>
                  </a:solidFill>
                  <a:latin typeface="Arial"/>
                  <a:cs typeface="Arial"/>
                </a:rPr>
                <a:t>/0.05</a:t>
              </a:r>
              <a:r>
                <a:rPr lang="en-US" sz="500" b="1" dirty="0" smtClean="0">
                  <a:solidFill>
                    <a:srgbClr val="A47D00"/>
                  </a:solidFill>
                  <a:latin typeface="Arial"/>
                  <a:cs typeface="Arial"/>
                </a:rPr>
                <a:t>M</a:t>
              </a:r>
              <a:endParaRPr lang="en-US" sz="500" b="1" dirty="0">
                <a:solidFill>
                  <a:srgbClr val="A47D00"/>
                </a:solidFill>
                <a:latin typeface="Arial"/>
                <a:cs typeface="Arial"/>
              </a:endParaRPr>
            </a:p>
          </p:txBody>
        </p:sp>
        <p:sp>
          <p:nvSpPr>
            <p:cNvPr id="19" name="TextBox 18"/>
            <p:cNvSpPr txBox="1"/>
            <p:nvPr/>
          </p:nvSpPr>
          <p:spPr>
            <a:xfrm>
              <a:off x="4710963" y="3012359"/>
              <a:ext cx="898992" cy="269304"/>
            </a:xfrm>
            <a:prstGeom prst="rect">
              <a:avLst/>
            </a:prstGeom>
            <a:solidFill>
              <a:schemeClr val="bg1"/>
            </a:solidFill>
          </p:spPr>
          <p:txBody>
            <a:bodyPr wrap="square" lIns="0" tIns="0" rIns="0" bIns="0" rtlCol="0">
              <a:spAutoFit/>
            </a:bodyPr>
            <a:lstStyle/>
            <a:p>
              <a:pPr algn="ctr"/>
              <a:r>
                <a:rPr lang="en-US" sz="1050" b="1" dirty="0" smtClean="0">
                  <a:solidFill>
                    <a:srgbClr val="00884B"/>
                  </a:solidFill>
                  <a:latin typeface="Arial"/>
                  <a:cs typeface="Arial"/>
                </a:rPr>
                <a:t>OmpF</a:t>
              </a:r>
              <a:br>
                <a:rPr lang="en-US" sz="1050" b="1" dirty="0" smtClean="0">
                  <a:solidFill>
                    <a:srgbClr val="00884B"/>
                  </a:solidFill>
                  <a:latin typeface="Arial"/>
                  <a:cs typeface="Arial"/>
                </a:rPr>
              </a:br>
              <a:r>
                <a:rPr lang="en-US" sz="700" b="1" dirty="0" smtClean="0">
                  <a:solidFill>
                    <a:srgbClr val="00884B"/>
                  </a:solidFill>
                  <a:latin typeface="Arial"/>
                  <a:cs typeface="Arial"/>
                </a:rPr>
                <a:t>0.05</a:t>
              </a:r>
              <a:r>
                <a:rPr lang="en-US" sz="500" b="1" dirty="0" smtClean="0">
                  <a:solidFill>
                    <a:srgbClr val="00884B"/>
                  </a:solidFill>
                  <a:latin typeface="Arial"/>
                  <a:cs typeface="Arial"/>
                </a:rPr>
                <a:t>M</a:t>
              </a:r>
              <a:r>
                <a:rPr lang="en-US" sz="700" b="1" dirty="0" smtClean="0">
                  <a:solidFill>
                    <a:srgbClr val="00884B"/>
                  </a:solidFill>
                  <a:latin typeface="Arial"/>
                  <a:cs typeface="Arial"/>
                </a:rPr>
                <a:t>/0.05</a:t>
              </a:r>
              <a:r>
                <a:rPr lang="en-US" sz="500" b="1" dirty="0" smtClean="0">
                  <a:solidFill>
                    <a:srgbClr val="00884B"/>
                  </a:solidFill>
                  <a:latin typeface="Arial"/>
                  <a:cs typeface="Arial"/>
                </a:rPr>
                <a:t>M</a:t>
              </a:r>
              <a:endParaRPr lang="en-US" sz="500" b="1" dirty="0">
                <a:solidFill>
                  <a:srgbClr val="00884B"/>
                </a:solidFill>
                <a:latin typeface="Arial"/>
                <a:cs typeface="Arial"/>
              </a:endParaRPr>
            </a:p>
          </p:txBody>
        </p:sp>
      </p:grpSp>
      <p:sp>
        <p:nvSpPr>
          <p:cNvPr id="9" name="Down Arrow 8"/>
          <p:cNvSpPr/>
          <p:nvPr/>
        </p:nvSpPr>
        <p:spPr bwMode="auto">
          <a:xfrm rot="2540856">
            <a:off x="7428567" y="3702417"/>
            <a:ext cx="107333" cy="404830"/>
          </a:xfrm>
          <a:prstGeom prst="downArrow">
            <a:avLst/>
          </a:prstGeom>
          <a:solidFill>
            <a:schemeClr val="accent1"/>
          </a:solidFill>
          <a:ln w="25400"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en-US" sz="2800" smtClean="0">
              <a:solidFill>
                <a:srgbClr val="000000"/>
              </a:solidFill>
              <a:latin typeface="Arial"/>
              <a:cs typeface="Arial"/>
            </a:endParaRPr>
          </a:p>
        </p:txBody>
      </p:sp>
      <p:sp>
        <p:nvSpPr>
          <p:cNvPr id="8" name="Rectangle 7"/>
          <p:cNvSpPr/>
          <p:nvPr/>
        </p:nvSpPr>
        <p:spPr>
          <a:xfrm>
            <a:off x="4524281" y="5864080"/>
            <a:ext cx="1931912" cy="530915"/>
          </a:xfrm>
          <a:prstGeom prst="rect">
            <a:avLst/>
          </a:prstGeom>
        </p:spPr>
        <p:txBody>
          <a:bodyPr wrap="square">
            <a:spAutoFit/>
          </a:bodyPr>
          <a:lstStyle/>
          <a:p>
            <a:pPr lvl="0" algn="ctr">
              <a:spcBef>
                <a:spcPct val="50000"/>
              </a:spcBef>
            </a:pPr>
            <a:r>
              <a:rPr lang="en-US" sz="900" b="1" i="1" dirty="0">
                <a:solidFill>
                  <a:srgbClr val="FFFFFF"/>
                </a:solidFill>
                <a:latin typeface="Arial"/>
                <a:cs typeface="Arial"/>
              </a:rPr>
              <a:t>Structure determined by </a:t>
            </a:r>
            <a:r>
              <a:rPr lang="en-US" sz="900" b="1" i="1" dirty="0" smtClean="0">
                <a:solidFill>
                  <a:srgbClr val="FFFFFF"/>
                </a:solidFill>
                <a:latin typeface="Arial"/>
                <a:cs typeface="Arial"/>
              </a:rPr>
              <a:t/>
            </a:r>
            <a:br>
              <a:rPr lang="en-US" sz="900" b="1" i="1" dirty="0" smtClean="0">
                <a:solidFill>
                  <a:srgbClr val="FFFFFF"/>
                </a:solidFill>
                <a:latin typeface="Arial"/>
                <a:cs typeface="Arial"/>
              </a:rPr>
            </a:br>
            <a:r>
              <a:rPr lang="en-US" sz="1050" b="1" i="1" dirty="0" smtClean="0">
                <a:solidFill>
                  <a:srgbClr val="FFFFFF"/>
                </a:solidFill>
                <a:latin typeface="Arial"/>
                <a:cs typeface="Arial"/>
              </a:rPr>
              <a:t>Raimund </a:t>
            </a:r>
            <a:r>
              <a:rPr lang="en-US" sz="1050" b="1" i="1" dirty="0">
                <a:solidFill>
                  <a:srgbClr val="FFFFFF"/>
                </a:solidFill>
                <a:latin typeface="Arial"/>
                <a:cs typeface="Arial"/>
              </a:rPr>
              <a:t>Dutzler</a:t>
            </a:r>
            <a:br>
              <a:rPr lang="en-US" sz="1050" b="1" i="1" dirty="0">
                <a:solidFill>
                  <a:srgbClr val="FFFFFF"/>
                </a:solidFill>
                <a:latin typeface="Arial"/>
                <a:cs typeface="Arial"/>
              </a:rPr>
            </a:br>
            <a:r>
              <a:rPr lang="en-US" sz="900" b="1" i="1" dirty="0">
                <a:solidFill>
                  <a:srgbClr val="FFFFFF"/>
                </a:solidFill>
                <a:latin typeface="Arial"/>
                <a:cs typeface="Arial"/>
              </a:rPr>
              <a:t>in Tilman Schirmer’s lab</a:t>
            </a:r>
          </a:p>
        </p:txBody>
      </p:sp>
    </p:spTree>
    <p:extLst>
      <p:ext uri="{BB962C8B-B14F-4D97-AF65-F5344CB8AC3E}">
        <p14:creationId xmlns:p14="http://schemas.microsoft.com/office/powerpoint/2010/main" val="919711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17</a:t>
            </a:fld>
            <a:endParaRPr lang="en-US" dirty="0"/>
          </a:p>
        </p:txBody>
      </p:sp>
      <p:sp>
        <p:nvSpPr>
          <p:cNvPr id="3" name="TextBox 2"/>
          <p:cNvSpPr txBox="1"/>
          <p:nvPr/>
        </p:nvSpPr>
        <p:spPr bwMode="auto">
          <a:xfrm>
            <a:off x="931052" y="404664"/>
            <a:ext cx="7596844" cy="5139869"/>
          </a:xfrm>
          <a:prstGeom prst="rect">
            <a:avLst/>
          </a:prstGeom>
          <a:noFill/>
          <a:ln w="9525">
            <a:noFill/>
            <a:miter lim="800000"/>
            <a:headEnd/>
            <a:tailEnd/>
          </a:ln>
        </p:spPr>
        <p:txBody>
          <a:bodyPr wrap="square" rtlCol="0">
            <a:spAutoFit/>
          </a:bodyPr>
          <a:lstStyle/>
          <a:p>
            <a:pPr algn="ctr"/>
            <a:r>
              <a:rPr lang="en-US" sz="4000" u="sng" dirty="0" smtClean="0">
                <a:solidFill>
                  <a:srgbClr val="0C0470"/>
                </a:solidFill>
                <a:latin typeface="Arial Black" panose="020B0A04020102020204" pitchFamily="34" charset="0"/>
              </a:rPr>
              <a:t>Device Approach</a:t>
            </a:r>
            <a:endParaRPr lang="en-US" sz="4000" u="sng" dirty="0">
              <a:solidFill>
                <a:srgbClr val="0C0470"/>
              </a:solidFill>
              <a:latin typeface="Arial Black" panose="020B0A04020102020204" pitchFamily="34" charset="0"/>
            </a:endParaRPr>
          </a:p>
          <a:p>
            <a:pPr algn="ctr"/>
            <a:r>
              <a:rPr lang="en-US" sz="3200" b="1" dirty="0" smtClean="0">
                <a:solidFill>
                  <a:srgbClr val="0C0470"/>
                </a:solidFill>
                <a:latin typeface="Arial"/>
              </a:rPr>
              <a:t>enables</a:t>
            </a:r>
          </a:p>
          <a:p>
            <a:pPr algn="ctr"/>
            <a:r>
              <a:rPr lang="en-US" sz="3200" b="1" dirty="0">
                <a:solidFill>
                  <a:srgbClr val="0C0470"/>
                </a:solidFill>
                <a:latin typeface="Arial"/>
              </a:rPr>
              <a:t>Dimensional </a:t>
            </a:r>
            <a:r>
              <a:rPr lang="en-US" sz="3200" b="1" dirty="0" smtClean="0">
                <a:solidFill>
                  <a:srgbClr val="0C0470"/>
                </a:solidFill>
                <a:latin typeface="Arial"/>
              </a:rPr>
              <a:t>Reduction</a:t>
            </a:r>
          </a:p>
          <a:p>
            <a:pPr algn="ctr"/>
            <a:r>
              <a:rPr lang="en-US" sz="3200" b="1" dirty="0" smtClean="0">
                <a:solidFill>
                  <a:srgbClr val="0C0470"/>
                </a:solidFill>
                <a:latin typeface="Arial"/>
              </a:rPr>
              <a:t> </a:t>
            </a:r>
            <a:endParaRPr lang="en-US" sz="3200" b="1" dirty="0">
              <a:solidFill>
                <a:srgbClr val="0C0470"/>
              </a:solidFill>
              <a:latin typeface="Arial"/>
            </a:endParaRPr>
          </a:p>
          <a:p>
            <a:pPr algn="ctr"/>
            <a:r>
              <a:rPr lang="en-US" sz="3200" b="1" dirty="0">
                <a:solidFill>
                  <a:srgbClr val="0C0470"/>
                </a:solidFill>
                <a:latin typeface="Arial"/>
              </a:rPr>
              <a:t>to a </a:t>
            </a:r>
          </a:p>
          <a:p>
            <a:pPr algn="ctr"/>
            <a:r>
              <a:rPr lang="en-US" sz="4000" b="1" u="sng" dirty="0" smtClean="0">
                <a:solidFill>
                  <a:srgbClr val="0C0470"/>
                </a:solidFill>
                <a:latin typeface="Arial Black" panose="020B0A04020102020204" pitchFamily="34" charset="0"/>
              </a:rPr>
              <a:t>Device Equation</a:t>
            </a:r>
          </a:p>
          <a:p>
            <a:pPr algn="ctr"/>
            <a:r>
              <a:rPr lang="en-US" sz="3200" b="1" dirty="0">
                <a:solidFill>
                  <a:srgbClr val="0C0470"/>
                </a:solidFill>
                <a:latin typeface="Arial"/>
              </a:rPr>
              <a:t>which </a:t>
            </a:r>
            <a:r>
              <a:rPr lang="en-US" sz="3200" b="1" dirty="0" smtClean="0">
                <a:solidFill>
                  <a:srgbClr val="0C0470"/>
                </a:solidFill>
                <a:latin typeface="Arial"/>
              </a:rPr>
              <a:t>tells</a:t>
            </a:r>
          </a:p>
          <a:p>
            <a:pPr algn="ctr"/>
            <a:r>
              <a:rPr lang="en-US" sz="3200" b="1" dirty="0" smtClean="0">
                <a:solidFill>
                  <a:srgbClr val="0C0470"/>
                </a:solidFill>
                <a:latin typeface="Arial"/>
              </a:rPr>
              <a:t/>
            </a:r>
            <a:br>
              <a:rPr lang="en-US" sz="3200" b="1" dirty="0" smtClean="0">
                <a:solidFill>
                  <a:srgbClr val="0C0470"/>
                </a:solidFill>
                <a:latin typeface="Arial"/>
              </a:rPr>
            </a:br>
            <a:r>
              <a:rPr lang="en-US" sz="4000" b="1" u="sng" dirty="0">
                <a:solidFill>
                  <a:srgbClr val="0C0470"/>
                </a:solidFill>
                <a:latin typeface="Arial Black" panose="020B0A04020102020204" pitchFamily="34" charset="0"/>
              </a:rPr>
              <a:t>How it Works</a:t>
            </a:r>
          </a:p>
          <a:p>
            <a:pPr algn="ctr"/>
            <a:endParaRPr lang="en-US" b="1" dirty="0">
              <a:solidFill>
                <a:srgbClr val="333399">
                  <a:lumMod val="50000"/>
                </a:srgbClr>
              </a:solidFill>
            </a:endParaRPr>
          </a:p>
        </p:txBody>
      </p:sp>
    </p:spTree>
    <p:extLst>
      <p:ext uri="{BB962C8B-B14F-4D97-AF65-F5344CB8AC3E}">
        <p14:creationId xmlns:p14="http://schemas.microsoft.com/office/powerpoint/2010/main" val="3025994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95235" name="Rectangle 2"/>
          <p:cNvSpPr>
            <a:spLocks noGrp="1" noChangeArrowheads="1"/>
          </p:cNvSpPr>
          <p:nvPr>
            <p:ph type="title"/>
            <p:custDataLst>
              <p:tags r:id="rId3"/>
            </p:custDataLst>
          </p:nvPr>
        </p:nvSpPr>
        <p:spPr bwMode="auto">
          <a:xfrm>
            <a:off x="3" y="717550"/>
            <a:ext cx="9040813" cy="33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altLang="en-US" sz="1600" dirty="0" smtClean="0">
                <a:solidFill>
                  <a:srgbClr val="000066"/>
                </a:solidFill>
              </a:rPr>
              <a:t>Natural </a:t>
            </a:r>
            <a:r>
              <a:rPr lang="en-US" altLang="en-US" sz="1600" u="sng" dirty="0" smtClean="0">
                <a:solidFill>
                  <a:srgbClr val="000066"/>
                </a:solidFill>
              </a:rPr>
              <a:t>nano-valves</a:t>
            </a:r>
            <a:r>
              <a:rPr lang="en-US" altLang="en-US" sz="1600" dirty="0">
                <a:solidFill>
                  <a:srgbClr val="000066"/>
                </a:solidFill>
              </a:rPr>
              <a:t>** </a:t>
            </a:r>
            <a:r>
              <a:rPr lang="en-US" altLang="en-US" sz="1600" dirty="0" smtClean="0">
                <a:solidFill>
                  <a:srgbClr val="000066"/>
                </a:solidFill>
              </a:rPr>
              <a:t>for atomic control of biological function</a:t>
            </a:r>
          </a:p>
        </p:txBody>
      </p:sp>
      <p:pic>
        <p:nvPicPr>
          <p:cNvPr id="95240" name="Picture 9" descr="ompf_3 Cross section porin"/>
          <p:cNvPicPr>
            <a:picLocks noGrp="1" noChangeAspect="1" noChangeArrowheads="1"/>
          </p:cNvPicPr>
          <p:nvPr>
            <p:ph idx="1"/>
            <p:custDataLst>
              <p:tags r:id="rId4"/>
            </p:custDataLst>
          </p:nvPr>
        </p:nvPicPr>
        <p:blipFill>
          <a:blip r:embed="rId14" cstate="print">
            <a:extLst>
              <a:ext uri="{28A0092B-C50C-407E-A947-70E740481C1C}">
                <a14:useLocalDpi xmlns:a14="http://schemas.microsoft.com/office/drawing/2010/main" val="0"/>
              </a:ext>
            </a:extLst>
          </a:blip>
          <a:srcRect l="14020" t="6349" r="11247" b="1614"/>
          <a:stretch>
            <a:fillRect/>
          </a:stretch>
        </p:blipFill>
        <p:spPr>
          <a:xfrm>
            <a:off x="5938838" y="1238251"/>
            <a:ext cx="2789237" cy="3921125"/>
          </a:xfrm>
        </p:spPr>
      </p:pic>
      <p:sp>
        <p:nvSpPr>
          <p:cNvPr id="95234" name="Slide Number Placeholder 3"/>
          <p:cNvSpPr>
            <a:spLocks noGrp="1"/>
          </p:cNvSpPr>
          <p:nvPr>
            <p:ph type="sldNum" sz="quarter" idx="10"/>
            <p:custDataLst>
              <p:tags r:id="rId5"/>
            </p:custDataLst>
          </p:nvPr>
        </p:nvSpPr>
        <p:spPr>
          <a:xfrm>
            <a:off x="-142290" y="6363799"/>
            <a:ext cx="609834"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2400" b="1">
                <a:solidFill>
                  <a:schemeClr val="tx1"/>
                </a:solidFill>
                <a:latin typeface="Arial" pitchFamily="34" charset="0"/>
                <a:cs typeface="Arial" pitchFamily="34" charset="0"/>
              </a:defRPr>
            </a:lvl1pPr>
            <a:lvl2pPr marL="742950" indent="-285750" algn="l" eaLnBrk="0" hangingPunct="0">
              <a:spcBef>
                <a:spcPct val="20000"/>
              </a:spcBef>
              <a:buChar char="–"/>
              <a:defRPr sz="2000" b="1">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Times New Roman" pitchFamily="18" charset="0"/>
                <a:cs typeface="Arial" pitchFamily="34" charset="0"/>
              </a:defRPr>
            </a:lvl3pPr>
            <a:lvl4pPr marL="1600200" indent="-228600" algn="l" eaLnBrk="0" hangingPunct="0">
              <a:spcBef>
                <a:spcPct val="20000"/>
              </a:spcBef>
              <a:buChar char="–"/>
              <a:defRPr sz="2000">
                <a:solidFill>
                  <a:schemeClr val="tx1"/>
                </a:solidFill>
                <a:latin typeface="Times New Roman" pitchFamily="18" charset="0"/>
                <a:cs typeface="Arial" pitchFamily="34" charset="0"/>
              </a:defRPr>
            </a:lvl4pPr>
            <a:lvl5pPr marL="2057400" indent="-228600" algn="l"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r" eaLnBrk="1" hangingPunct="1">
              <a:spcBef>
                <a:spcPct val="0"/>
              </a:spcBef>
              <a:buFontTx/>
              <a:buNone/>
            </a:pPr>
            <a:fld id="{E7CF5520-B513-4EDB-ABB7-18E10F394C87}" type="slidenum">
              <a:rPr lang="en-US" altLang="en-US" sz="1400">
                <a:solidFill>
                  <a:srgbClr val="19066A"/>
                </a:solidFill>
              </a:rPr>
              <a:pPr algn="r" eaLnBrk="1" hangingPunct="1">
                <a:spcBef>
                  <a:spcPct val="0"/>
                </a:spcBef>
                <a:buFontTx/>
                <a:buNone/>
              </a:pPr>
              <a:t>18</a:t>
            </a:fld>
            <a:endParaRPr lang="en-US" altLang="en-US" sz="1400" dirty="0">
              <a:solidFill>
                <a:srgbClr val="19066A"/>
              </a:solidFill>
            </a:endParaRPr>
          </a:p>
        </p:txBody>
      </p:sp>
      <p:sp>
        <p:nvSpPr>
          <p:cNvPr id="95236" name="Text Box 3"/>
          <p:cNvSpPr txBox="1">
            <a:spLocks noChangeArrowheads="1"/>
          </p:cNvSpPr>
          <p:nvPr>
            <p:custDataLst>
              <p:tags r:id="rId6"/>
            </p:custDataLst>
          </p:nvPr>
        </p:nvSpPr>
        <p:spPr bwMode="auto">
          <a:xfrm>
            <a:off x="190499" y="1170603"/>
            <a:ext cx="5832475" cy="4936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tabLst>
                <a:tab pos="228600" algn="l"/>
              </a:tabLst>
              <a:defRPr sz="2400" b="1">
                <a:solidFill>
                  <a:schemeClr val="tx1"/>
                </a:solidFill>
                <a:latin typeface="Arial" pitchFamily="34" charset="0"/>
                <a:cs typeface="Arial" pitchFamily="34" charset="0"/>
              </a:defRPr>
            </a:lvl1pPr>
            <a:lvl2pPr marL="742950" indent="-285750" algn="l" eaLnBrk="0" hangingPunct="0">
              <a:spcBef>
                <a:spcPct val="20000"/>
              </a:spcBef>
              <a:buChar char="–"/>
              <a:tabLst>
                <a:tab pos="228600" algn="l"/>
              </a:tabLst>
              <a:defRPr sz="2000" b="1">
                <a:solidFill>
                  <a:schemeClr val="tx1"/>
                </a:solidFill>
                <a:latin typeface="Arial" pitchFamily="34" charset="0"/>
                <a:cs typeface="Arial" pitchFamily="34" charset="0"/>
              </a:defRPr>
            </a:lvl2pPr>
            <a:lvl3pPr marL="1143000" indent="-228600" algn="l" eaLnBrk="0" hangingPunct="0">
              <a:spcBef>
                <a:spcPct val="20000"/>
              </a:spcBef>
              <a:buChar char="•"/>
              <a:tabLst>
                <a:tab pos="228600" algn="l"/>
              </a:tabLst>
              <a:defRPr sz="2400">
                <a:solidFill>
                  <a:schemeClr val="tx1"/>
                </a:solidFill>
                <a:latin typeface="Times New Roman" pitchFamily="18" charset="0"/>
                <a:cs typeface="Arial" pitchFamily="34" charset="0"/>
              </a:defRPr>
            </a:lvl3pPr>
            <a:lvl4pPr marL="1600200" indent="-228600" algn="l" eaLnBrk="0" hangingPunct="0">
              <a:spcBef>
                <a:spcPct val="20000"/>
              </a:spcBef>
              <a:buChar char="–"/>
              <a:tabLst>
                <a:tab pos="228600" algn="l"/>
              </a:tabLst>
              <a:defRPr sz="2000">
                <a:solidFill>
                  <a:schemeClr val="tx1"/>
                </a:solidFill>
                <a:latin typeface="Times New Roman" pitchFamily="18" charset="0"/>
                <a:cs typeface="Arial" pitchFamily="34" charset="0"/>
              </a:defRPr>
            </a:lvl4pPr>
            <a:lvl5pPr marL="2057400" indent="-228600" algn="l" eaLnBrk="0" hangingPunct="0">
              <a:spcBef>
                <a:spcPct val="20000"/>
              </a:spcBef>
              <a:buChar char="»"/>
              <a:tabLst>
                <a:tab pos="228600" algn="l"/>
              </a:tabLst>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Times New Roman" pitchFamily="18" charset="0"/>
                <a:cs typeface="Arial" pitchFamily="34" charset="0"/>
              </a:defRPr>
            </a:lvl9pPr>
          </a:lstStyle>
          <a:p>
            <a:pPr>
              <a:spcAft>
                <a:spcPct val="45000"/>
              </a:spcAft>
              <a:buClr>
                <a:srgbClr val="3333CC"/>
              </a:buClr>
              <a:buFont typeface="Wingdings" pitchFamily="2" charset="2"/>
              <a:buNone/>
            </a:pPr>
            <a:r>
              <a:rPr lang="en-US" altLang="en-US" sz="1800" u="sng" dirty="0" smtClean="0">
                <a:solidFill>
                  <a:srgbClr val="19066A"/>
                </a:solidFill>
              </a:rPr>
              <a:t>Ions </a:t>
            </a:r>
            <a:r>
              <a:rPr lang="en-US" altLang="en-US" sz="1800" u="sng" dirty="0" smtClean="0">
                <a:solidFill>
                  <a:srgbClr val="19066A"/>
                </a:solidFill>
              </a:rPr>
              <a:t>channels</a:t>
            </a:r>
            <a:r>
              <a:rPr lang="en-US" altLang="en-US" sz="1600" dirty="0" smtClean="0">
                <a:solidFill>
                  <a:srgbClr val="19066A"/>
                </a:solidFill>
              </a:rPr>
              <a:t> coordinate contraction of cardiac muscle, 	      allowing the heart to function as a pump</a:t>
            </a:r>
          </a:p>
          <a:p>
            <a:pPr>
              <a:spcAft>
                <a:spcPct val="45000"/>
              </a:spcAft>
              <a:buClr>
                <a:srgbClr val="3333CC"/>
              </a:buClr>
              <a:buFont typeface="Wingdings" pitchFamily="2" charset="2"/>
              <a:buNone/>
            </a:pPr>
            <a:r>
              <a:rPr lang="en-US" altLang="en-US" sz="1600" dirty="0" smtClean="0">
                <a:solidFill>
                  <a:srgbClr val="19066A"/>
                </a:solidFill>
              </a:rPr>
              <a:t>	Coordinate contraction in skeletal muscle</a:t>
            </a:r>
            <a:endParaRPr lang="en-US" altLang="en-US" sz="1800" u="sng" dirty="0" smtClean="0">
              <a:solidFill>
                <a:srgbClr val="19066A"/>
              </a:solidFill>
            </a:endParaRPr>
          </a:p>
          <a:p>
            <a:pPr>
              <a:spcAft>
                <a:spcPct val="45000"/>
              </a:spcAft>
              <a:buClr>
                <a:srgbClr val="3333CC"/>
              </a:buClr>
              <a:buFont typeface="Wingdings" pitchFamily="2" charset="2"/>
              <a:buNone/>
            </a:pPr>
            <a:r>
              <a:rPr lang="en-US" altLang="en-US" sz="1600" dirty="0" smtClean="0">
                <a:solidFill>
                  <a:srgbClr val="19066A"/>
                </a:solidFill>
              </a:rPr>
              <a:t>	Control all electrical activity in cells</a:t>
            </a:r>
            <a:br>
              <a:rPr lang="en-US" altLang="en-US" sz="1600" dirty="0" smtClean="0">
                <a:solidFill>
                  <a:srgbClr val="19066A"/>
                </a:solidFill>
              </a:rPr>
            </a:br>
            <a:r>
              <a:rPr lang="en-US" altLang="en-US" sz="1600" dirty="0" smtClean="0">
                <a:solidFill>
                  <a:srgbClr val="19066A"/>
                </a:solidFill>
              </a:rPr>
              <a:t/>
            </a:r>
            <a:br>
              <a:rPr lang="en-US" altLang="en-US" sz="1600" dirty="0" smtClean="0">
                <a:solidFill>
                  <a:srgbClr val="19066A"/>
                </a:solidFill>
              </a:rPr>
            </a:br>
            <a:r>
              <a:rPr lang="en-US" altLang="en-US" sz="1600" dirty="0" smtClean="0">
                <a:solidFill>
                  <a:srgbClr val="19066A"/>
                </a:solidFill>
              </a:rPr>
              <a:t>	Produce signals of the nervous system</a:t>
            </a:r>
          </a:p>
          <a:p>
            <a:pPr>
              <a:spcAft>
                <a:spcPct val="45000"/>
              </a:spcAft>
              <a:buClr>
                <a:srgbClr val="3333CC"/>
              </a:buClr>
              <a:buFont typeface="Wingdings" pitchFamily="2" charset="2"/>
              <a:buNone/>
            </a:pPr>
            <a:r>
              <a:rPr lang="en-US" altLang="en-US" sz="1600" dirty="0" smtClean="0">
                <a:solidFill>
                  <a:srgbClr val="19066A"/>
                </a:solidFill>
              </a:rPr>
              <a:t>	Are involved in secretion and absorption in all cells</a:t>
            </a:r>
            <a:r>
              <a:rPr lang="en-US" altLang="en-US" sz="1000" dirty="0" smtClean="0">
                <a:solidFill>
                  <a:srgbClr val="19066A"/>
                </a:solidFill>
              </a:rPr>
              <a:t>:</a:t>
            </a:r>
            <a:r>
              <a:rPr lang="en-US" altLang="en-US" sz="1000" dirty="0" smtClean="0">
                <a:solidFill>
                  <a:srgbClr val="19066A"/>
                </a:solidFill>
                <a:sym typeface="MT Extra" pitchFamily="18" charset="2"/>
              </a:rPr>
              <a:t>  </a:t>
            </a:r>
            <a:br>
              <a:rPr lang="en-US" altLang="en-US" sz="1000" dirty="0" smtClean="0">
                <a:solidFill>
                  <a:srgbClr val="19066A"/>
                </a:solidFill>
                <a:sym typeface="MT Extra" pitchFamily="18" charset="2"/>
              </a:rPr>
            </a:br>
            <a:r>
              <a:rPr lang="en-US" altLang="en-US" sz="1000" dirty="0" smtClean="0">
                <a:solidFill>
                  <a:srgbClr val="19066A"/>
                </a:solidFill>
                <a:sym typeface="MT Extra" pitchFamily="18" charset="2"/>
              </a:rPr>
              <a:t>             </a:t>
            </a:r>
            <a:r>
              <a:rPr lang="en-US" altLang="en-US" sz="1600" dirty="0" smtClean="0">
                <a:solidFill>
                  <a:srgbClr val="19066A"/>
                </a:solidFill>
              </a:rPr>
              <a:t>kidney, intestine, liver, adrenal glands, etc.</a:t>
            </a:r>
          </a:p>
          <a:p>
            <a:pPr>
              <a:spcAft>
                <a:spcPct val="45000"/>
              </a:spcAft>
              <a:buClr>
                <a:srgbClr val="3333CC"/>
              </a:buClr>
              <a:buFont typeface="Wingdings" pitchFamily="2" charset="2"/>
              <a:buNone/>
            </a:pPr>
            <a:r>
              <a:rPr lang="en-US" altLang="en-US" sz="1600" dirty="0" smtClean="0">
                <a:solidFill>
                  <a:srgbClr val="19066A"/>
                </a:solidFill>
              </a:rPr>
              <a:t>	Are involved in thousands of diseases and  many </a:t>
            </a:r>
            <a:br>
              <a:rPr lang="en-US" altLang="en-US" sz="1600" dirty="0" smtClean="0">
                <a:solidFill>
                  <a:srgbClr val="19066A"/>
                </a:solidFill>
              </a:rPr>
            </a:br>
            <a:r>
              <a:rPr lang="en-US" altLang="en-US" sz="1600" dirty="0" smtClean="0">
                <a:solidFill>
                  <a:srgbClr val="19066A"/>
                </a:solidFill>
              </a:rPr>
              <a:t>         drugs act on channels</a:t>
            </a:r>
            <a:endParaRPr lang="en-US" altLang="en-US" sz="1600" dirty="0" smtClean="0">
              <a:solidFill>
                <a:srgbClr val="19066A"/>
              </a:solidFill>
              <a:cs typeface="Times New Roman" pitchFamily="18" charset="0"/>
            </a:endParaRPr>
          </a:p>
          <a:p>
            <a:pPr>
              <a:spcAft>
                <a:spcPct val="45000"/>
              </a:spcAft>
              <a:buClr>
                <a:srgbClr val="3333CC"/>
              </a:buClr>
              <a:buFont typeface="Wingdings" pitchFamily="2" charset="2"/>
              <a:buNone/>
            </a:pPr>
            <a:r>
              <a:rPr lang="en-US" altLang="en-US" sz="1600" dirty="0" smtClean="0">
                <a:solidFill>
                  <a:srgbClr val="19066A"/>
                </a:solidFill>
              </a:rPr>
              <a:t>	Are proteins whose genes (blueprints) can be </a:t>
            </a:r>
            <a:br>
              <a:rPr lang="en-US" altLang="en-US" sz="1600" dirty="0" smtClean="0">
                <a:solidFill>
                  <a:srgbClr val="19066A"/>
                </a:solidFill>
              </a:rPr>
            </a:br>
            <a:r>
              <a:rPr lang="en-US" altLang="en-US" sz="1600" dirty="0" smtClean="0">
                <a:solidFill>
                  <a:srgbClr val="19066A"/>
                </a:solidFill>
              </a:rPr>
              <a:t>         manipulated by molecular genetics</a:t>
            </a:r>
          </a:p>
          <a:p>
            <a:pPr>
              <a:spcAft>
                <a:spcPct val="45000"/>
              </a:spcAft>
              <a:buClr>
                <a:srgbClr val="3333CC"/>
              </a:buClr>
              <a:buFont typeface="Wingdings" pitchFamily="2" charset="2"/>
              <a:buNone/>
            </a:pPr>
            <a:r>
              <a:rPr lang="en-US" altLang="en-US" sz="1600" dirty="0" smtClean="0">
                <a:solidFill>
                  <a:srgbClr val="19066A"/>
                </a:solidFill>
              </a:rPr>
              <a:t>	Have structures shown by x-ray crystallography in </a:t>
            </a:r>
            <a:br>
              <a:rPr lang="en-US" altLang="en-US" sz="1600" dirty="0" smtClean="0">
                <a:solidFill>
                  <a:srgbClr val="19066A"/>
                </a:solidFill>
              </a:rPr>
            </a:br>
            <a:r>
              <a:rPr lang="en-US" altLang="en-US" sz="1600" dirty="0" smtClean="0">
                <a:solidFill>
                  <a:srgbClr val="19066A"/>
                </a:solidFill>
              </a:rPr>
              <a:t>          favorable cases</a:t>
            </a:r>
          </a:p>
          <a:p>
            <a:pPr>
              <a:spcAft>
                <a:spcPct val="45000"/>
              </a:spcAft>
              <a:buClr>
                <a:srgbClr val="3333CC"/>
              </a:buClr>
              <a:buFont typeface="Wingdings" pitchFamily="2" charset="2"/>
              <a:buNone/>
            </a:pPr>
            <a:r>
              <a:rPr lang="en-US" altLang="en-US" sz="1200" dirty="0">
                <a:solidFill>
                  <a:srgbClr val="19066A"/>
                </a:solidFill>
              </a:rPr>
              <a:t> </a:t>
            </a:r>
            <a:r>
              <a:rPr lang="en-US" altLang="en-US" sz="1200" dirty="0" smtClean="0">
                <a:solidFill>
                  <a:srgbClr val="19066A"/>
                </a:solidFill>
              </a:rPr>
              <a:t>   </a:t>
            </a:r>
            <a:r>
              <a:rPr lang="en-US" altLang="en-US" sz="1600" dirty="0">
                <a:solidFill>
                  <a:srgbClr val="19066A"/>
                </a:solidFill>
              </a:rPr>
              <a:t>Can be described by mathematics in </a:t>
            </a:r>
            <a:r>
              <a:rPr lang="en-US" altLang="en-US" sz="1600" dirty="0" smtClean="0">
                <a:solidFill>
                  <a:srgbClr val="19066A"/>
                </a:solidFill>
              </a:rPr>
              <a:t>some </a:t>
            </a:r>
            <a:r>
              <a:rPr lang="en-US" altLang="en-US" sz="1600" dirty="0">
                <a:solidFill>
                  <a:srgbClr val="19066A"/>
                </a:solidFill>
              </a:rPr>
              <a:t>cases</a:t>
            </a:r>
          </a:p>
        </p:txBody>
      </p:sp>
      <p:sp>
        <p:nvSpPr>
          <p:cNvPr id="95237" name="Text Box 4"/>
          <p:cNvSpPr txBox="1">
            <a:spLocks noChangeArrowheads="1"/>
          </p:cNvSpPr>
          <p:nvPr>
            <p:custDataLst>
              <p:tags r:id="rId7"/>
            </p:custDataLst>
          </p:nvPr>
        </p:nvSpPr>
        <p:spPr bwMode="auto">
          <a:xfrm>
            <a:off x="467544" y="6221186"/>
            <a:ext cx="45815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lgn="l" eaLnBrk="0" hangingPunct="0">
              <a:spcBef>
                <a:spcPct val="20000"/>
              </a:spcBef>
              <a:buChar char="•"/>
              <a:defRPr sz="2400" b="1">
                <a:solidFill>
                  <a:schemeClr val="tx1"/>
                </a:solidFill>
                <a:latin typeface="Arial" pitchFamily="34" charset="0"/>
                <a:cs typeface="Arial" pitchFamily="34" charset="0"/>
              </a:defRPr>
            </a:lvl1pPr>
            <a:lvl2pPr marL="742950" indent="-285750" algn="l" eaLnBrk="0" hangingPunct="0">
              <a:spcBef>
                <a:spcPct val="20000"/>
              </a:spcBef>
              <a:buChar char="–"/>
              <a:defRPr sz="2000" b="1">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Times New Roman" pitchFamily="18" charset="0"/>
                <a:cs typeface="Arial" pitchFamily="34" charset="0"/>
              </a:defRPr>
            </a:lvl3pPr>
            <a:lvl4pPr marL="1600200" indent="-228600" algn="l" eaLnBrk="0" hangingPunct="0">
              <a:spcBef>
                <a:spcPct val="20000"/>
              </a:spcBef>
              <a:buChar char="–"/>
              <a:defRPr sz="2000">
                <a:solidFill>
                  <a:schemeClr val="tx1"/>
                </a:solidFill>
                <a:latin typeface="Times New Roman" pitchFamily="18" charset="0"/>
                <a:cs typeface="Arial" pitchFamily="34" charset="0"/>
              </a:defRPr>
            </a:lvl4pPr>
            <a:lvl5pPr marL="2057400" indent="-228600" algn="l"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ctr">
              <a:spcBef>
                <a:spcPct val="50000"/>
              </a:spcBef>
              <a:buFontTx/>
              <a:buNone/>
            </a:pPr>
            <a:r>
              <a:rPr lang="en-US" altLang="en-US" sz="1600" b="0" dirty="0">
                <a:solidFill>
                  <a:srgbClr val="19066A"/>
                </a:solidFill>
                <a:latin typeface="Times New Roman" pitchFamily="18" charset="0"/>
              </a:rPr>
              <a:t>*</a:t>
            </a:r>
            <a:r>
              <a:rPr lang="en-US" altLang="en-US" sz="1200" dirty="0">
                <a:solidFill>
                  <a:srgbClr val="19066A"/>
                </a:solidFill>
              </a:rPr>
              <a:t>nearly </a:t>
            </a:r>
            <a:r>
              <a:rPr lang="en-US" altLang="en-US" sz="1200" u="sng" dirty="0">
                <a:solidFill>
                  <a:srgbClr val="19066A"/>
                </a:solidFill>
              </a:rPr>
              <a:t>pico</a:t>
            </a:r>
            <a:r>
              <a:rPr lang="en-US" altLang="en-US" sz="1200" dirty="0">
                <a:solidFill>
                  <a:srgbClr val="19066A"/>
                </a:solidFill>
              </a:rPr>
              <a:t>-valves: diameter is 400 – 900 </a:t>
            </a:r>
            <a:r>
              <a:rPr lang="en-US" altLang="en-US" sz="1200" dirty="0" smtClean="0">
                <a:solidFill>
                  <a:srgbClr val="19066A"/>
                </a:solidFill>
              </a:rPr>
              <a:t>x 10</a:t>
            </a:r>
            <a:r>
              <a:rPr lang="en-US" altLang="en-US" sz="1200" baseline="30000" dirty="0" smtClean="0">
                <a:solidFill>
                  <a:srgbClr val="19066A"/>
                </a:solidFill>
              </a:rPr>
              <a:t>-12 </a:t>
            </a:r>
            <a:r>
              <a:rPr lang="en-US" altLang="en-US" sz="1200" dirty="0" smtClean="0">
                <a:solidFill>
                  <a:srgbClr val="19066A"/>
                </a:solidFill>
              </a:rPr>
              <a:t>meter; diameter of atom is ~200 </a:t>
            </a:r>
            <a:r>
              <a:rPr lang="en-US" altLang="en-US" sz="1400" dirty="0">
                <a:solidFill>
                  <a:srgbClr val="19066A"/>
                </a:solidFill>
              </a:rPr>
              <a:t>x 10</a:t>
            </a:r>
            <a:r>
              <a:rPr lang="en-US" altLang="en-US" sz="1400" baseline="30000" dirty="0">
                <a:solidFill>
                  <a:srgbClr val="19066A"/>
                </a:solidFill>
              </a:rPr>
              <a:t>-12 </a:t>
            </a:r>
            <a:r>
              <a:rPr lang="en-US" altLang="en-US" sz="1400" dirty="0">
                <a:solidFill>
                  <a:srgbClr val="19066A"/>
                </a:solidFill>
              </a:rPr>
              <a:t>meter</a:t>
            </a:r>
            <a:endParaRPr lang="en-US" altLang="en-US" sz="1400" dirty="0">
              <a:solidFill>
                <a:srgbClr val="19066A"/>
              </a:solidFill>
              <a:latin typeface="Arial Narrow" pitchFamily="34" charset="0"/>
            </a:endParaRPr>
          </a:p>
        </p:txBody>
      </p:sp>
      <p:sp>
        <p:nvSpPr>
          <p:cNvPr id="95238" name="Rectangle 5"/>
          <p:cNvSpPr>
            <a:spLocks noChangeArrowheads="1"/>
          </p:cNvSpPr>
          <p:nvPr>
            <p:custDataLst>
              <p:tags r:id="rId8"/>
            </p:custDataLst>
          </p:nvPr>
        </p:nvSpPr>
        <p:spPr bwMode="auto">
          <a:xfrm>
            <a:off x="0" y="115889"/>
            <a:ext cx="9072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algn="l" eaLnBrk="0" hangingPunct="0">
              <a:spcBef>
                <a:spcPct val="20000"/>
              </a:spcBef>
              <a:buChar char="•"/>
              <a:defRPr sz="2400" b="1">
                <a:solidFill>
                  <a:schemeClr val="tx1"/>
                </a:solidFill>
                <a:latin typeface="Arial" pitchFamily="34" charset="0"/>
                <a:cs typeface="Arial" pitchFamily="34" charset="0"/>
              </a:defRPr>
            </a:lvl1pPr>
            <a:lvl2pPr marL="742950" indent="-285750" algn="l" eaLnBrk="0" hangingPunct="0">
              <a:spcBef>
                <a:spcPct val="20000"/>
              </a:spcBef>
              <a:buChar char="–"/>
              <a:defRPr sz="2000" b="1">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Times New Roman" pitchFamily="18" charset="0"/>
                <a:cs typeface="Arial" pitchFamily="34" charset="0"/>
              </a:defRPr>
            </a:lvl3pPr>
            <a:lvl4pPr marL="1600200" indent="-228600" algn="l" eaLnBrk="0" hangingPunct="0">
              <a:spcBef>
                <a:spcPct val="20000"/>
              </a:spcBef>
              <a:buChar char="–"/>
              <a:defRPr sz="2000">
                <a:solidFill>
                  <a:schemeClr val="tx1"/>
                </a:solidFill>
                <a:latin typeface="Times New Roman" pitchFamily="18" charset="0"/>
                <a:cs typeface="Arial" pitchFamily="34" charset="0"/>
              </a:defRPr>
            </a:lvl4pPr>
            <a:lvl5pPr marL="2057400" indent="-228600" algn="l"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ctr" eaLnBrk="1" hangingPunct="1">
              <a:spcBef>
                <a:spcPct val="0"/>
              </a:spcBef>
              <a:buFontTx/>
              <a:buNone/>
            </a:pPr>
            <a:r>
              <a:rPr lang="en-US" altLang="en-US" sz="3200" b="0" dirty="0">
                <a:solidFill>
                  <a:srgbClr val="008080"/>
                </a:solidFill>
              </a:rPr>
              <a:t> </a:t>
            </a:r>
            <a:r>
              <a:rPr lang="en-US" altLang="en-US" sz="2800" b="0" dirty="0" smtClean="0">
                <a:solidFill>
                  <a:srgbClr val="000066"/>
                </a:solidFill>
                <a:latin typeface="Arial Black" panose="020B0A04020102020204" pitchFamily="34" charset="0"/>
              </a:rPr>
              <a:t>Ions in </a:t>
            </a:r>
            <a:r>
              <a:rPr lang="en-US" altLang="en-US" sz="2800" b="0" dirty="0" smtClean="0">
                <a:solidFill>
                  <a:srgbClr val="000066"/>
                </a:solidFill>
                <a:latin typeface="Arial Black" panose="020B0A04020102020204" pitchFamily="34" charset="0"/>
              </a:rPr>
              <a:t>Channels: </a:t>
            </a:r>
            <a:r>
              <a:rPr lang="en-US" altLang="en-US" sz="2800" b="0" dirty="0">
                <a:solidFill>
                  <a:srgbClr val="000066"/>
                </a:solidFill>
                <a:latin typeface="Arial Black" panose="020B0A04020102020204" pitchFamily="34" charset="0"/>
              </a:rPr>
              <a:t>Biological </a:t>
            </a:r>
            <a:r>
              <a:rPr lang="en-US" altLang="en-US" sz="2800" u="sng" dirty="0" smtClean="0">
                <a:solidFill>
                  <a:srgbClr val="000066"/>
                </a:solidFill>
                <a:latin typeface="Arial Black" panose="020B0A04020102020204" pitchFamily="34" charset="0"/>
              </a:rPr>
              <a:t>Devices</a:t>
            </a:r>
            <a:r>
              <a:rPr lang="en-US" altLang="en-US" sz="2800" dirty="0" smtClean="0">
                <a:solidFill>
                  <a:srgbClr val="000066"/>
                </a:solidFill>
                <a:latin typeface="Arial Black" panose="020B0A04020102020204" pitchFamily="34" charset="0"/>
              </a:rPr>
              <a:t>, Diodes</a:t>
            </a:r>
            <a:r>
              <a:rPr lang="en-US" altLang="en-US" dirty="0" smtClean="0">
                <a:solidFill>
                  <a:srgbClr val="000066"/>
                </a:solidFill>
                <a:latin typeface="Arial Black" panose="020B0A04020102020204" pitchFamily="34" charset="0"/>
              </a:rPr>
              <a:t>*</a:t>
            </a:r>
            <a:endParaRPr lang="en-US" altLang="en-US" b="0" dirty="0">
              <a:solidFill>
                <a:srgbClr val="000066"/>
              </a:solidFill>
              <a:latin typeface="Arial Black" panose="020B0A04020102020204" pitchFamily="34" charset="0"/>
            </a:endParaRPr>
          </a:p>
        </p:txBody>
      </p:sp>
      <p:grpSp>
        <p:nvGrpSpPr>
          <p:cNvPr id="95239" name="Group 6"/>
          <p:cNvGrpSpPr>
            <a:grpSpLocks/>
          </p:cNvGrpSpPr>
          <p:nvPr>
            <p:custDataLst>
              <p:tags r:id="rId9"/>
            </p:custDataLst>
          </p:nvPr>
        </p:nvGrpSpPr>
        <p:grpSpPr bwMode="auto">
          <a:xfrm>
            <a:off x="6354397" y="5287976"/>
            <a:ext cx="2020102" cy="341312"/>
            <a:chOff x="2202" y="4134"/>
            <a:chExt cx="1031" cy="215"/>
          </a:xfrm>
        </p:grpSpPr>
        <p:sp>
          <p:nvSpPr>
            <p:cNvPr id="95249" name="Line 7"/>
            <p:cNvSpPr>
              <a:spLocks noChangeAspect="1" noChangeShapeType="1"/>
            </p:cNvSpPr>
            <p:nvPr/>
          </p:nvSpPr>
          <p:spPr bwMode="auto">
            <a:xfrm rot="-5400000">
              <a:off x="2717" y="3619"/>
              <a:ext cx="1" cy="1031"/>
            </a:xfrm>
            <a:prstGeom prst="line">
              <a:avLst/>
            </a:prstGeom>
            <a:noFill/>
            <a:ln w="19050">
              <a:solidFill>
                <a:schemeClr val="accent2">
                  <a:lumMod val="75000"/>
                </a:schemeClr>
              </a:solidFill>
              <a:round/>
              <a:headEnd type="arrow" w="med" len="med"/>
              <a:tailEnd type="arrow" w="med" len="med"/>
            </a:ln>
            <a:extLst>
              <a:ext uri="{909E8E84-426E-40DD-AFC4-6F175D3DCCD1}">
                <a14:hiddenFill xmlns:a14="http://schemas.microsoft.com/office/drawing/2010/main">
                  <a:noFill/>
                </a14:hiddenFill>
              </a:ext>
            </a:extLst>
          </p:spPr>
          <p:txBody>
            <a:bodyPr wrap="none" anchor="ctr"/>
            <a:lstStyle/>
            <a:p>
              <a:pPr algn="ctr"/>
              <a:endParaRPr lang="en-US" sz="1800">
                <a:solidFill>
                  <a:srgbClr val="000000"/>
                </a:solidFill>
              </a:endParaRPr>
            </a:p>
          </p:txBody>
        </p:sp>
        <p:sp>
          <p:nvSpPr>
            <p:cNvPr id="133138" name="Text Box 8"/>
            <p:cNvSpPr txBox="1">
              <a:spLocks noChangeAspect="1" noChangeArrowheads="1"/>
            </p:cNvSpPr>
            <p:nvPr/>
          </p:nvSpPr>
          <p:spPr bwMode="auto">
            <a:xfrm>
              <a:off x="2307" y="4136"/>
              <a:ext cx="8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spcBef>
                  <a:spcPct val="50000"/>
                </a:spcBef>
                <a:defRPr/>
              </a:pPr>
              <a:r>
                <a:rPr lang="en-US" b="1" dirty="0">
                  <a:solidFill>
                    <a:schemeClr val="accent2">
                      <a:lumMod val="75000"/>
                    </a:schemeClr>
                  </a:solidFill>
                  <a:latin typeface="Times New Roman" pitchFamily="18" charset="0"/>
                </a:rPr>
                <a:t>~</a:t>
              </a:r>
              <a:r>
                <a:rPr lang="en-US" dirty="0" smtClean="0">
                  <a:solidFill>
                    <a:schemeClr val="accent2">
                      <a:lumMod val="75000"/>
                    </a:schemeClr>
                  </a:solidFill>
                </a:rPr>
                <a:t>30 x 10</a:t>
              </a:r>
              <a:r>
                <a:rPr lang="en-US" baseline="30000" dirty="0" smtClean="0">
                  <a:solidFill>
                    <a:schemeClr val="accent2">
                      <a:lumMod val="75000"/>
                    </a:schemeClr>
                  </a:solidFill>
                </a:rPr>
                <a:t>-9</a:t>
              </a:r>
              <a:r>
                <a:rPr lang="en-US" sz="1450" dirty="0" smtClean="0">
                  <a:solidFill>
                    <a:schemeClr val="accent2">
                      <a:lumMod val="75000"/>
                    </a:schemeClr>
                  </a:solidFill>
                </a:rPr>
                <a:t> </a:t>
              </a:r>
              <a:r>
                <a:rPr lang="en-US" dirty="0" smtClean="0">
                  <a:solidFill>
                    <a:schemeClr val="accent2">
                      <a:lumMod val="75000"/>
                    </a:schemeClr>
                  </a:solidFill>
                </a:rPr>
                <a:t>meter</a:t>
              </a:r>
              <a:endParaRPr lang="en-US" sz="1400" b="1" dirty="0">
                <a:solidFill>
                  <a:schemeClr val="accent2">
                    <a:lumMod val="75000"/>
                  </a:schemeClr>
                </a:solidFill>
              </a:endParaRPr>
            </a:p>
          </p:txBody>
        </p:sp>
      </p:grpSp>
      <p:sp>
        <p:nvSpPr>
          <p:cNvPr id="95241" name="Text Box 10"/>
          <p:cNvSpPr txBox="1">
            <a:spLocks noChangeArrowheads="1"/>
          </p:cNvSpPr>
          <p:nvPr>
            <p:custDataLst>
              <p:tags r:id="rId10"/>
            </p:custDataLst>
          </p:nvPr>
        </p:nvSpPr>
        <p:spPr bwMode="auto">
          <a:xfrm>
            <a:off x="7567613" y="1497013"/>
            <a:ext cx="962025" cy="519112"/>
          </a:xfrm>
          <a:prstGeom prst="rect">
            <a:avLst/>
          </a:prstGeom>
          <a:solidFill>
            <a:srgbClr val="11111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lgn="l" eaLnBrk="0" hangingPunct="0">
              <a:spcBef>
                <a:spcPct val="20000"/>
              </a:spcBef>
              <a:buChar char="•"/>
              <a:defRPr sz="2400" b="1">
                <a:solidFill>
                  <a:schemeClr val="tx1"/>
                </a:solidFill>
                <a:latin typeface="Arial" pitchFamily="34" charset="0"/>
                <a:cs typeface="Arial" pitchFamily="34" charset="0"/>
              </a:defRPr>
            </a:lvl1pPr>
            <a:lvl2pPr marL="742950" indent="-285750" algn="l" eaLnBrk="0" hangingPunct="0">
              <a:spcBef>
                <a:spcPct val="20000"/>
              </a:spcBef>
              <a:buChar char="–"/>
              <a:defRPr sz="2000" b="1">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Times New Roman" pitchFamily="18" charset="0"/>
                <a:cs typeface="Arial" pitchFamily="34" charset="0"/>
              </a:defRPr>
            </a:lvl3pPr>
            <a:lvl4pPr marL="1600200" indent="-228600" algn="l" eaLnBrk="0" hangingPunct="0">
              <a:spcBef>
                <a:spcPct val="20000"/>
              </a:spcBef>
              <a:buChar char="–"/>
              <a:defRPr sz="2000">
                <a:solidFill>
                  <a:schemeClr val="tx1"/>
                </a:solidFill>
                <a:latin typeface="Times New Roman" pitchFamily="18" charset="0"/>
                <a:cs typeface="Arial" pitchFamily="34" charset="0"/>
              </a:defRPr>
            </a:lvl4pPr>
            <a:lvl5pPr marL="2057400" indent="-228600" algn="l"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ctr">
              <a:spcBef>
                <a:spcPct val="50000"/>
              </a:spcBef>
              <a:buFontTx/>
              <a:buNone/>
            </a:pPr>
            <a:endParaRPr lang="en-US" altLang="en-US" sz="2800" b="0">
              <a:solidFill>
                <a:srgbClr val="000000"/>
              </a:solidFill>
            </a:endParaRPr>
          </a:p>
        </p:txBody>
      </p:sp>
      <p:grpSp>
        <p:nvGrpSpPr>
          <p:cNvPr id="95242" name="Group 11"/>
          <p:cNvGrpSpPr>
            <a:grpSpLocks/>
          </p:cNvGrpSpPr>
          <p:nvPr>
            <p:custDataLst>
              <p:tags r:id="rId11"/>
            </p:custDataLst>
          </p:nvPr>
        </p:nvGrpSpPr>
        <p:grpSpPr bwMode="auto">
          <a:xfrm>
            <a:off x="6110291" y="1377951"/>
            <a:ext cx="1870075" cy="3459163"/>
            <a:chOff x="2010" y="1406"/>
            <a:chExt cx="1178" cy="2179"/>
          </a:xfrm>
        </p:grpSpPr>
        <p:grpSp>
          <p:nvGrpSpPr>
            <p:cNvPr id="95243" name="Group 12"/>
            <p:cNvGrpSpPr>
              <a:grpSpLocks/>
            </p:cNvGrpSpPr>
            <p:nvPr/>
          </p:nvGrpSpPr>
          <p:grpSpPr bwMode="auto">
            <a:xfrm>
              <a:off x="2010" y="3369"/>
              <a:ext cx="470" cy="216"/>
              <a:chOff x="2125" y="3439"/>
              <a:chExt cx="470" cy="225"/>
            </a:xfrm>
          </p:grpSpPr>
          <p:sp>
            <p:nvSpPr>
              <p:cNvPr id="95247" name="Oval 13"/>
              <p:cNvSpPr>
                <a:spLocks noChangeArrowheads="1"/>
              </p:cNvSpPr>
              <p:nvPr/>
            </p:nvSpPr>
            <p:spPr bwMode="auto">
              <a:xfrm>
                <a:off x="2249" y="3452"/>
                <a:ext cx="217" cy="212"/>
              </a:xfrm>
              <a:prstGeom prst="ellipse">
                <a:avLst/>
              </a:prstGeom>
              <a:solidFill>
                <a:schemeClr val="accent2"/>
              </a:solidFill>
              <a:ln w="9525" algn="ctr">
                <a:solidFill>
                  <a:schemeClr val="accent1"/>
                </a:solidFill>
                <a:round/>
                <a:headEnd/>
                <a:tailEnd/>
              </a:ln>
            </p:spPr>
            <p:txBody>
              <a:bodyPr wrap="none" anchor="ctr"/>
              <a:lstStyle>
                <a:lvl1pPr algn="l" eaLnBrk="0" hangingPunct="0">
                  <a:spcBef>
                    <a:spcPct val="20000"/>
                  </a:spcBef>
                  <a:buChar char="•"/>
                  <a:defRPr sz="2400" b="1">
                    <a:solidFill>
                      <a:schemeClr val="tx1"/>
                    </a:solidFill>
                    <a:latin typeface="Arial" pitchFamily="34" charset="0"/>
                    <a:cs typeface="Arial" pitchFamily="34" charset="0"/>
                  </a:defRPr>
                </a:lvl1pPr>
                <a:lvl2pPr marL="742950" indent="-285750" algn="l" eaLnBrk="0" hangingPunct="0">
                  <a:spcBef>
                    <a:spcPct val="20000"/>
                  </a:spcBef>
                  <a:buChar char="–"/>
                  <a:defRPr sz="2000" b="1">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Times New Roman" pitchFamily="18" charset="0"/>
                    <a:cs typeface="Arial" pitchFamily="34" charset="0"/>
                  </a:defRPr>
                </a:lvl3pPr>
                <a:lvl4pPr marL="1600200" indent="-228600" algn="l" eaLnBrk="0" hangingPunct="0">
                  <a:spcBef>
                    <a:spcPct val="20000"/>
                  </a:spcBef>
                  <a:buChar char="–"/>
                  <a:defRPr sz="2000">
                    <a:solidFill>
                      <a:schemeClr val="tx1"/>
                    </a:solidFill>
                    <a:latin typeface="Times New Roman" pitchFamily="18" charset="0"/>
                    <a:cs typeface="Arial" pitchFamily="34" charset="0"/>
                  </a:defRPr>
                </a:lvl4pPr>
                <a:lvl5pPr marL="2057400" indent="-228600" algn="l"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ctr">
                  <a:spcBef>
                    <a:spcPct val="50000"/>
                  </a:spcBef>
                  <a:buFontTx/>
                  <a:buNone/>
                </a:pPr>
                <a:endParaRPr lang="en-US" altLang="en-US" sz="1600" b="0">
                  <a:solidFill>
                    <a:srgbClr val="000000"/>
                  </a:solidFill>
                </a:endParaRPr>
              </a:p>
            </p:txBody>
          </p:sp>
          <p:sp>
            <p:nvSpPr>
              <p:cNvPr id="95248" name="Text Box 14"/>
              <p:cNvSpPr txBox="1">
                <a:spLocks noChangeArrowheads="1"/>
              </p:cNvSpPr>
              <p:nvPr/>
            </p:nvSpPr>
            <p:spPr bwMode="auto">
              <a:xfrm>
                <a:off x="2125" y="3439"/>
                <a:ext cx="470"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algn="l" eaLnBrk="0" hangingPunct="0">
                  <a:spcBef>
                    <a:spcPct val="20000"/>
                  </a:spcBef>
                  <a:buChar char="•"/>
                  <a:defRPr sz="2400" b="1">
                    <a:solidFill>
                      <a:schemeClr val="tx1"/>
                    </a:solidFill>
                    <a:latin typeface="Arial" pitchFamily="34" charset="0"/>
                    <a:cs typeface="Arial" pitchFamily="34" charset="0"/>
                  </a:defRPr>
                </a:lvl1pPr>
                <a:lvl2pPr marL="742950" indent="-285750" algn="l" eaLnBrk="0" hangingPunct="0">
                  <a:spcBef>
                    <a:spcPct val="20000"/>
                  </a:spcBef>
                  <a:buChar char="–"/>
                  <a:defRPr sz="2000" b="1">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Times New Roman" pitchFamily="18" charset="0"/>
                    <a:cs typeface="Arial" pitchFamily="34" charset="0"/>
                  </a:defRPr>
                </a:lvl3pPr>
                <a:lvl4pPr marL="1600200" indent="-228600" algn="l" eaLnBrk="0" hangingPunct="0">
                  <a:spcBef>
                    <a:spcPct val="20000"/>
                  </a:spcBef>
                  <a:buChar char="–"/>
                  <a:defRPr sz="2000">
                    <a:solidFill>
                      <a:schemeClr val="tx1"/>
                    </a:solidFill>
                    <a:latin typeface="Times New Roman" pitchFamily="18" charset="0"/>
                    <a:cs typeface="Arial" pitchFamily="34" charset="0"/>
                  </a:defRPr>
                </a:lvl4pPr>
                <a:lvl5pPr marL="2057400" indent="-228600" algn="l" eaLnBrk="0" hangingPunct="0">
                  <a:spcBef>
                    <a:spcPct val="20000"/>
                  </a:spcBef>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pitchFamily="34" charset="0"/>
                  </a:defRPr>
                </a:lvl9pPr>
              </a:lstStyle>
              <a:p>
                <a:pPr algn="ctr">
                  <a:spcBef>
                    <a:spcPct val="50000"/>
                  </a:spcBef>
                  <a:buFontTx/>
                  <a:buNone/>
                </a:pPr>
                <a:r>
                  <a:rPr lang="en-US" altLang="en-US" sz="1600" b="0">
                    <a:solidFill>
                      <a:srgbClr val="00CC99"/>
                    </a:solidFill>
                  </a:rPr>
                  <a:t>K</a:t>
                </a:r>
                <a:r>
                  <a:rPr lang="en-US" altLang="en-US" sz="1600" b="0" baseline="50000">
                    <a:solidFill>
                      <a:srgbClr val="00CC99"/>
                    </a:solidFill>
                  </a:rPr>
                  <a:t>+</a:t>
                </a:r>
              </a:p>
            </p:txBody>
          </p:sp>
        </p:grpSp>
        <p:grpSp>
          <p:nvGrpSpPr>
            <p:cNvPr id="95244" name="Group 15"/>
            <p:cNvGrpSpPr>
              <a:grpSpLocks/>
            </p:cNvGrpSpPr>
            <p:nvPr/>
          </p:nvGrpSpPr>
          <p:grpSpPr bwMode="auto">
            <a:xfrm>
              <a:off x="2327" y="1406"/>
              <a:ext cx="861" cy="1997"/>
              <a:chOff x="1982" y="1411"/>
              <a:chExt cx="861" cy="1997"/>
            </a:xfrm>
          </p:grpSpPr>
          <p:sp>
            <p:nvSpPr>
              <p:cNvPr id="95245" name="Freeform 16"/>
              <p:cNvSpPr>
                <a:spLocks/>
              </p:cNvSpPr>
              <p:nvPr/>
            </p:nvSpPr>
            <p:spPr bwMode="auto">
              <a:xfrm>
                <a:off x="1982" y="1495"/>
                <a:ext cx="861" cy="1913"/>
              </a:xfrm>
              <a:custGeom>
                <a:avLst/>
                <a:gdLst>
                  <a:gd name="T0" fmla="*/ 133 w 861"/>
                  <a:gd name="T1" fmla="*/ 15940 h 1857"/>
                  <a:gd name="T2" fmla="*/ 230 w 861"/>
                  <a:gd name="T3" fmla="*/ 15362 h 1857"/>
                  <a:gd name="T4" fmla="*/ 133 w 861"/>
                  <a:gd name="T5" fmla="*/ 15212 h 1857"/>
                  <a:gd name="T6" fmla="*/ 262 w 861"/>
                  <a:gd name="T7" fmla="*/ 14569 h 1857"/>
                  <a:gd name="T8" fmla="*/ 258 w 861"/>
                  <a:gd name="T9" fmla="*/ 14356 h 1857"/>
                  <a:gd name="T10" fmla="*/ 161 w 861"/>
                  <a:gd name="T11" fmla="*/ 14073 h 1857"/>
                  <a:gd name="T12" fmla="*/ 92 w 861"/>
                  <a:gd name="T13" fmla="*/ 14073 h 1857"/>
                  <a:gd name="T14" fmla="*/ 73 w 861"/>
                  <a:gd name="T15" fmla="*/ 13718 h 1857"/>
                  <a:gd name="T16" fmla="*/ 202 w 861"/>
                  <a:gd name="T17" fmla="*/ 13661 h 1857"/>
                  <a:gd name="T18" fmla="*/ 465 w 861"/>
                  <a:gd name="T19" fmla="*/ 15039 h 1857"/>
                  <a:gd name="T20" fmla="*/ 507 w 861"/>
                  <a:gd name="T21" fmla="*/ 15449 h 1857"/>
                  <a:gd name="T22" fmla="*/ 548 w 861"/>
                  <a:gd name="T23" fmla="*/ 15148 h 1857"/>
                  <a:gd name="T24" fmla="*/ 479 w 861"/>
                  <a:gd name="T25" fmla="*/ 13234 h 1857"/>
                  <a:gd name="T26" fmla="*/ 442 w 861"/>
                  <a:gd name="T27" fmla="*/ 12423 h 1857"/>
                  <a:gd name="T28" fmla="*/ 281 w 861"/>
                  <a:gd name="T29" fmla="*/ 11775 h 1857"/>
                  <a:gd name="T30" fmla="*/ 133 w 861"/>
                  <a:gd name="T31" fmla="*/ 11518 h 1857"/>
                  <a:gd name="T32" fmla="*/ 433 w 861"/>
                  <a:gd name="T33" fmla="*/ 10440 h 1857"/>
                  <a:gd name="T34" fmla="*/ 391 w 861"/>
                  <a:gd name="T35" fmla="*/ 10151 h 1857"/>
                  <a:gd name="T36" fmla="*/ 258 w 861"/>
                  <a:gd name="T37" fmla="*/ 8960 h 1857"/>
                  <a:gd name="T38" fmla="*/ 428 w 861"/>
                  <a:gd name="T39" fmla="*/ 9323 h 1857"/>
                  <a:gd name="T40" fmla="*/ 258 w 861"/>
                  <a:gd name="T41" fmla="*/ 8245 h 1857"/>
                  <a:gd name="T42" fmla="*/ 221 w 861"/>
                  <a:gd name="T43" fmla="*/ 6975 h 1857"/>
                  <a:gd name="T44" fmla="*/ 447 w 861"/>
                  <a:gd name="T45" fmla="*/ 6536 h 1857"/>
                  <a:gd name="T46" fmla="*/ 672 w 861"/>
                  <a:gd name="T47" fmla="*/ 6536 h 1857"/>
                  <a:gd name="T48" fmla="*/ 525 w 861"/>
                  <a:gd name="T49" fmla="*/ 7499 h 1857"/>
                  <a:gd name="T50" fmla="*/ 419 w 861"/>
                  <a:gd name="T51" fmla="*/ 5704 h 1857"/>
                  <a:gd name="T52" fmla="*/ 179 w 861"/>
                  <a:gd name="T53" fmla="*/ 5545 h 1857"/>
                  <a:gd name="T54" fmla="*/ 27 w 861"/>
                  <a:gd name="T55" fmla="*/ 5249 h 1857"/>
                  <a:gd name="T56" fmla="*/ 226 w 861"/>
                  <a:gd name="T57" fmla="*/ 4935 h 1857"/>
                  <a:gd name="T58" fmla="*/ 285 w 861"/>
                  <a:gd name="T59" fmla="*/ 5408 h 1857"/>
                  <a:gd name="T60" fmla="*/ 580 w 861"/>
                  <a:gd name="T61" fmla="*/ 6205 h 1857"/>
                  <a:gd name="T62" fmla="*/ 645 w 861"/>
                  <a:gd name="T63" fmla="*/ 5901 h 1857"/>
                  <a:gd name="T64" fmla="*/ 327 w 861"/>
                  <a:gd name="T65" fmla="*/ 4153 h 1857"/>
                  <a:gd name="T66" fmla="*/ 553 w 861"/>
                  <a:gd name="T67" fmla="*/ 3362 h 1857"/>
                  <a:gd name="T68" fmla="*/ 511 w 861"/>
                  <a:gd name="T69" fmla="*/ 2931 h 1857"/>
                  <a:gd name="T70" fmla="*/ 525 w 861"/>
                  <a:gd name="T71" fmla="*/ 2176 h 1857"/>
                  <a:gd name="T72" fmla="*/ 543 w 861"/>
                  <a:gd name="T73" fmla="*/ 1504 h 1857"/>
                  <a:gd name="T74" fmla="*/ 539 w 861"/>
                  <a:gd name="T75" fmla="*/ 1504 h 1857"/>
                  <a:gd name="T76" fmla="*/ 493 w 861"/>
                  <a:gd name="T77" fmla="*/ 1616 h 1857"/>
                  <a:gd name="T78" fmla="*/ 677 w 861"/>
                  <a:gd name="T79" fmla="*/ 2369 h 1857"/>
                  <a:gd name="T80" fmla="*/ 857 w 861"/>
                  <a:gd name="T81" fmla="*/ 3362 h 1857"/>
                  <a:gd name="T82" fmla="*/ 834 w 861"/>
                  <a:gd name="T83" fmla="*/ 2987 h 1857"/>
                  <a:gd name="T84" fmla="*/ 755 w 861"/>
                  <a:gd name="T85" fmla="*/ 2050 h 1857"/>
                  <a:gd name="T86" fmla="*/ 663 w 861"/>
                  <a:gd name="T87" fmla="*/ 597 h 1857"/>
                  <a:gd name="T88" fmla="*/ 677 w 861"/>
                  <a:gd name="T89" fmla="*/ 0 h 18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1"/>
                  <a:gd name="T136" fmla="*/ 0 h 1857"/>
                  <a:gd name="T137" fmla="*/ 861 w 861"/>
                  <a:gd name="T138" fmla="*/ 1857 h 18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1" h="1857">
                    <a:moveTo>
                      <a:pt x="0" y="1857"/>
                    </a:moveTo>
                    <a:cubicBezTo>
                      <a:pt x="36" y="1834"/>
                      <a:pt x="91" y="1828"/>
                      <a:pt x="133" y="1820"/>
                    </a:cubicBezTo>
                    <a:cubicBezTo>
                      <a:pt x="188" y="1799"/>
                      <a:pt x="250" y="1792"/>
                      <a:pt x="308" y="1779"/>
                    </a:cubicBezTo>
                    <a:cubicBezTo>
                      <a:pt x="280" y="1768"/>
                      <a:pt x="268" y="1763"/>
                      <a:pt x="230" y="1756"/>
                    </a:cubicBezTo>
                    <a:cubicBezTo>
                      <a:pt x="205" y="1751"/>
                      <a:pt x="181" y="1747"/>
                      <a:pt x="156" y="1742"/>
                    </a:cubicBezTo>
                    <a:cubicBezTo>
                      <a:pt x="148" y="1741"/>
                      <a:pt x="133" y="1738"/>
                      <a:pt x="133" y="1738"/>
                    </a:cubicBezTo>
                    <a:cubicBezTo>
                      <a:pt x="147" y="1737"/>
                      <a:pt x="290" y="1746"/>
                      <a:pt x="226" y="1701"/>
                    </a:cubicBezTo>
                    <a:cubicBezTo>
                      <a:pt x="237" y="1678"/>
                      <a:pt x="237" y="1670"/>
                      <a:pt x="262" y="1664"/>
                    </a:cubicBezTo>
                    <a:cubicBezTo>
                      <a:pt x="268" y="1661"/>
                      <a:pt x="282" y="1662"/>
                      <a:pt x="281" y="1655"/>
                    </a:cubicBezTo>
                    <a:cubicBezTo>
                      <a:pt x="279" y="1646"/>
                      <a:pt x="266" y="1645"/>
                      <a:pt x="258" y="1641"/>
                    </a:cubicBezTo>
                    <a:cubicBezTo>
                      <a:pt x="233" y="1629"/>
                      <a:pt x="211" y="1623"/>
                      <a:pt x="184" y="1618"/>
                    </a:cubicBezTo>
                    <a:cubicBezTo>
                      <a:pt x="176" y="1615"/>
                      <a:pt x="169" y="1611"/>
                      <a:pt x="161" y="1609"/>
                    </a:cubicBezTo>
                    <a:cubicBezTo>
                      <a:pt x="149" y="1605"/>
                      <a:pt x="124" y="1599"/>
                      <a:pt x="124" y="1599"/>
                    </a:cubicBezTo>
                    <a:cubicBezTo>
                      <a:pt x="116" y="1601"/>
                      <a:pt x="92" y="1607"/>
                      <a:pt x="92" y="1609"/>
                    </a:cubicBezTo>
                    <a:cubicBezTo>
                      <a:pt x="88" y="1624"/>
                      <a:pt x="124" y="1633"/>
                      <a:pt x="133" y="1636"/>
                    </a:cubicBezTo>
                    <a:cubicBezTo>
                      <a:pt x="126" y="1597"/>
                      <a:pt x="100" y="1591"/>
                      <a:pt x="73" y="1567"/>
                    </a:cubicBezTo>
                    <a:cubicBezTo>
                      <a:pt x="84" y="1537"/>
                      <a:pt x="116" y="1538"/>
                      <a:pt x="143" y="1535"/>
                    </a:cubicBezTo>
                    <a:cubicBezTo>
                      <a:pt x="163" y="1543"/>
                      <a:pt x="181" y="1556"/>
                      <a:pt x="202" y="1562"/>
                    </a:cubicBezTo>
                    <a:cubicBezTo>
                      <a:pt x="242" y="1574"/>
                      <a:pt x="272" y="1572"/>
                      <a:pt x="308" y="1590"/>
                    </a:cubicBezTo>
                    <a:cubicBezTo>
                      <a:pt x="352" y="1646"/>
                      <a:pt x="393" y="1699"/>
                      <a:pt x="465" y="1719"/>
                    </a:cubicBezTo>
                    <a:cubicBezTo>
                      <a:pt x="458" y="1693"/>
                      <a:pt x="488" y="1648"/>
                      <a:pt x="451" y="1659"/>
                    </a:cubicBezTo>
                    <a:cubicBezTo>
                      <a:pt x="443" y="1704"/>
                      <a:pt x="458" y="1755"/>
                      <a:pt x="507" y="1765"/>
                    </a:cubicBezTo>
                    <a:cubicBezTo>
                      <a:pt x="519" y="1764"/>
                      <a:pt x="533" y="1768"/>
                      <a:pt x="543" y="1761"/>
                    </a:cubicBezTo>
                    <a:cubicBezTo>
                      <a:pt x="550" y="1755"/>
                      <a:pt x="548" y="1742"/>
                      <a:pt x="548" y="1733"/>
                    </a:cubicBezTo>
                    <a:cubicBezTo>
                      <a:pt x="548" y="1709"/>
                      <a:pt x="520" y="1650"/>
                      <a:pt x="507" y="1627"/>
                    </a:cubicBezTo>
                    <a:cubicBezTo>
                      <a:pt x="500" y="1600"/>
                      <a:pt x="489" y="1527"/>
                      <a:pt x="479" y="1512"/>
                    </a:cubicBezTo>
                    <a:cubicBezTo>
                      <a:pt x="463" y="1489"/>
                      <a:pt x="444" y="1469"/>
                      <a:pt x="428" y="1447"/>
                    </a:cubicBezTo>
                    <a:cubicBezTo>
                      <a:pt x="431" y="1437"/>
                      <a:pt x="442" y="1430"/>
                      <a:pt x="442" y="1420"/>
                    </a:cubicBezTo>
                    <a:cubicBezTo>
                      <a:pt x="442" y="1405"/>
                      <a:pt x="366" y="1383"/>
                      <a:pt x="355" y="1378"/>
                    </a:cubicBezTo>
                    <a:cubicBezTo>
                      <a:pt x="334" y="1368"/>
                      <a:pt x="305" y="1350"/>
                      <a:pt x="281" y="1346"/>
                    </a:cubicBezTo>
                    <a:cubicBezTo>
                      <a:pt x="248" y="1341"/>
                      <a:pt x="244" y="1343"/>
                      <a:pt x="216" y="1337"/>
                    </a:cubicBezTo>
                    <a:cubicBezTo>
                      <a:pt x="187" y="1331"/>
                      <a:pt x="163" y="1322"/>
                      <a:pt x="133" y="1318"/>
                    </a:cubicBezTo>
                    <a:cubicBezTo>
                      <a:pt x="194" y="1287"/>
                      <a:pt x="261" y="1259"/>
                      <a:pt x="327" y="1240"/>
                    </a:cubicBezTo>
                    <a:cubicBezTo>
                      <a:pt x="360" y="1220"/>
                      <a:pt x="395" y="1199"/>
                      <a:pt x="433" y="1194"/>
                    </a:cubicBezTo>
                    <a:cubicBezTo>
                      <a:pt x="473" y="1179"/>
                      <a:pt x="456" y="1190"/>
                      <a:pt x="424" y="1180"/>
                    </a:cubicBezTo>
                    <a:cubicBezTo>
                      <a:pt x="412" y="1176"/>
                      <a:pt x="402" y="1167"/>
                      <a:pt x="391" y="1162"/>
                    </a:cubicBezTo>
                    <a:cubicBezTo>
                      <a:pt x="359" y="1129"/>
                      <a:pt x="342" y="1085"/>
                      <a:pt x="304" y="1060"/>
                    </a:cubicBezTo>
                    <a:cubicBezTo>
                      <a:pt x="292" y="1042"/>
                      <a:pt x="275" y="1036"/>
                      <a:pt x="258" y="1023"/>
                    </a:cubicBezTo>
                    <a:cubicBezTo>
                      <a:pt x="289" y="983"/>
                      <a:pt x="337" y="989"/>
                      <a:pt x="382" y="977"/>
                    </a:cubicBezTo>
                    <a:cubicBezTo>
                      <a:pt x="446" y="986"/>
                      <a:pt x="433" y="997"/>
                      <a:pt x="428" y="1065"/>
                    </a:cubicBezTo>
                    <a:cubicBezTo>
                      <a:pt x="389" y="1026"/>
                      <a:pt x="345" y="985"/>
                      <a:pt x="295" y="959"/>
                    </a:cubicBezTo>
                    <a:cubicBezTo>
                      <a:pt x="283" y="953"/>
                      <a:pt x="270" y="951"/>
                      <a:pt x="258" y="945"/>
                    </a:cubicBezTo>
                    <a:cubicBezTo>
                      <a:pt x="230" y="899"/>
                      <a:pt x="241" y="886"/>
                      <a:pt x="249" y="825"/>
                    </a:cubicBezTo>
                    <a:cubicBezTo>
                      <a:pt x="239" y="816"/>
                      <a:pt x="223" y="810"/>
                      <a:pt x="221" y="797"/>
                    </a:cubicBezTo>
                    <a:cubicBezTo>
                      <a:pt x="216" y="758"/>
                      <a:pt x="275" y="757"/>
                      <a:pt x="299" y="751"/>
                    </a:cubicBezTo>
                    <a:cubicBezTo>
                      <a:pt x="351" y="754"/>
                      <a:pt x="397" y="761"/>
                      <a:pt x="447" y="747"/>
                    </a:cubicBezTo>
                    <a:cubicBezTo>
                      <a:pt x="421" y="771"/>
                      <a:pt x="475" y="768"/>
                      <a:pt x="488" y="770"/>
                    </a:cubicBezTo>
                    <a:cubicBezTo>
                      <a:pt x="657" y="750"/>
                      <a:pt x="596" y="760"/>
                      <a:pt x="672" y="747"/>
                    </a:cubicBezTo>
                    <a:cubicBezTo>
                      <a:pt x="640" y="759"/>
                      <a:pt x="621" y="782"/>
                      <a:pt x="590" y="797"/>
                    </a:cubicBezTo>
                    <a:cubicBezTo>
                      <a:pt x="568" y="819"/>
                      <a:pt x="551" y="840"/>
                      <a:pt x="525" y="857"/>
                    </a:cubicBezTo>
                    <a:cubicBezTo>
                      <a:pt x="512" y="809"/>
                      <a:pt x="531" y="707"/>
                      <a:pt x="493" y="678"/>
                    </a:cubicBezTo>
                    <a:cubicBezTo>
                      <a:pt x="475" y="664"/>
                      <a:pt x="438" y="656"/>
                      <a:pt x="419" y="650"/>
                    </a:cubicBezTo>
                    <a:cubicBezTo>
                      <a:pt x="325" y="656"/>
                      <a:pt x="358" y="642"/>
                      <a:pt x="318" y="682"/>
                    </a:cubicBezTo>
                    <a:cubicBezTo>
                      <a:pt x="264" y="674"/>
                      <a:pt x="228" y="648"/>
                      <a:pt x="179" y="632"/>
                    </a:cubicBezTo>
                    <a:cubicBezTo>
                      <a:pt x="172" y="655"/>
                      <a:pt x="154" y="651"/>
                      <a:pt x="133" y="645"/>
                    </a:cubicBezTo>
                    <a:cubicBezTo>
                      <a:pt x="95" y="634"/>
                      <a:pt x="63" y="612"/>
                      <a:pt x="27" y="599"/>
                    </a:cubicBezTo>
                    <a:cubicBezTo>
                      <a:pt x="42" y="640"/>
                      <a:pt x="99" y="616"/>
                      <a:pt x="129" y="609"/>
                    </a:cubicBezTo>
                    <a:cubicBezTo>
                      <a:pt x="161" y="593"/>
                      <a:pt x="192" y="574"/>
                      <a:pt x="226" y="562"/>
                    </a:cubicBezTo>
                    <a:cubicBezTo>
                      <a:pt x="250" y="571"/>
                      <a:pt x="243" y="594"/>
                      <a:pt x="262" y="609"/>
                    </a:cubicBezTo>
                    <a:cubicBezTo>
                      <a:pt x="268" y="614"/>
                      <a:pt x="277" y="615"/>
                      <a:pt x="285" y="618"/>
                    </a:cubicBezTo>
                    <a:cubicBezTo>
                      <a:pt x="326" y="614"/>
                      <a:pt x="338" y="609"/>
                      <a:pt x="373" y="595"/>
                    </a:cubicBezTo>
                    <a:cubicBezTo>
                      <a:pt x="463" y="620"/>
                      <a:pt x="506" y="673"/>
                      <a:pt x="580" y="710"/>
                    </a:cubicBezTo>
                    <a:cubicBezTo>
                      <a:pt x="636" y="706"/>
                      <a:pt x="654" y="705"/>
                      <a:pt x="700" y="692"/>
                    </a:cubicBezTo>
                    <a:cubicBezTo>
                      <a:pt x="682" y="682"/>
                      <a:pt x="665" y="679"/>
                      <a:pt x="645" y="673"/>
                    </a:cubicBezTo>
                    <a:cubicBezTo>
                      <a:pt x="607" y="645"/>
                      <a:pt x="562" y="637"/>
                      <a:pt x="516" y="632"/>
                    </a:cubicBezTo>
                    <a:cubicBezTo>
                      <a:pt x="466" y="576"/>
                      <a:pt x="406" y="489"/>
                      <a:pt x="327" y="475"/>
                    </a:cubicBezTo>
                    <a:cubicBezTo>
                      <a:pt x="312" y="404"/>
                      <a:pt x="421" y="387"/>
                      <a:pt x="470" y="369"/>
                    </a:cubicBezTo>
                    <a:cubicBezTo>
                      <a:pt x="526" y="375"/>
                      <a:pt x="507" y="370"/>
                      <a:pt x="553" y="383"/>
                    </a:cubicBezTo>
                    <a:cubicBezTo>
                      <a:pt x="559" y="385"/>
                      <a:pt x="534" y="378"/>
                      <a:pt x="534" y="378"/>
                    </a:cubicBezTo>
                    <a:cubicBezTo>
                      <a:pt x="513" y="347"/>
                      <a:pt x="520" y="361"/>
                      <a:pt x="511" y="337"/>
                    </a:cubicBezTo>
                    <a:cubicBezTo>
                      <a:pt x="513" y="317"/>
                      <a:pt x="510" y="296"/>
                      <a:pt x="516" y="277"/>
                    </a:cubicBezTo>
                    <a:cubicBezTo>
                      <a:pt x="527" y="242"/>
                      <a:pt x="546" y="282"/>
                      <a:pt x="525" y="249"/>
                    </a:cubicBezTo>
                    <a:cubicBezTo>
                      <a:pt x="516" y="216"/>
                      <a:pt x="544" y="202"/>
                      <a:pt x="507" y="194"/>
                    </a:cubicBezTo>
                    <a:cubicBezTo>
                      <a:pt x="572" y="161"/>
                      <a:pt x="474" y="212"/>
                      <a:pt x="543" y="171"/>
                    </a:cubicBezTo>
                    <a:cubicBezTo>
                      <a:pt x="553" y="165"/>
                      <a:pt x="608" y="156"/>
                      <a:pt x="553" y="166"/>
                    </a:cubicBezTo>
                    <a:cubicBezTo>
                      <a:pt x="548" y="168"/>
                      <a:pt x="544" y="170"/>
                      <a:pt x="539" y="171"/>
                    </a:cubicBezTo>
                    <a:cubicBezTo>
                      <a:pt x="533" y="173"/>
                      <a:pt x="526" y="173"/>
                      <a:pt x="520" y="175"/>
                    </a:cubicBezTo>
                    <a:cubicBezTo>
                      <a:pt x="511" y="178"/>
                      <a:pt x="493" y="185"/>
                      <a:pt x="493" y="185"/>
                    </a:cubicBezTo>
                    <a:cubicBezTo>
                      <a:pt x="524" y="187"/>
                      <a:pt x="584" y="182"/>
                      <a:pt x="613" y="208"/>
                    </a:cubicBezTo>
                    <a:cubicBezTo>
                      <a:pt x="636" y="228"/>
                      <a:pt x="677" y="272"/>
                      <a:pt x="677" y="272"/>
                    </a:cubicBezTo>
                    <a:cubicBezTo>
                      <a:pt x="701" y="341"/>
                      <a:pt x="762" y="375"/>
                      <a:pt x="829" y="387"/>
                    </a:cubicBezTo>
                    <a:cubicBezTo>
                      <a:pt x="838" y="386"/>
                      <a:pt x="850" y="389"/>
                      <a:pt x="857" y="383"/>
                    </a:cubicBezTo>
                    <a:cubicBezTo>
                      <a:pt x="861" y="379"/>
                      <a:pt x="850" y="374"/>
                      <a:pt x="848" y="369"/>
                    </a:cubicBezTo>
                    <a:cubicBezTo>
                      <a:pt x="835" y="339"/>
                      <a:pt x="852" y="361"/>
                      <a:pt x="834" y="341"/>
                    </a:cubicBezTo>
                    <a:cubicBezTo>
                      <a:pt x="823" y="312"/>
                      <a:pt x="796" y="294"/>
                      <a:pt x="774" y="272"/>
                    </a:cubicBezTo>
                    <a:cubicBezTo>
                      <a:pt x="769" y="259"/>
                      <a:pt x="758" y="248"/>
                      <a:pt x="755" y="235"/>
                    </a:cubicBezTo>
                    <a:cubicBezTo>
                      <a:pt x="746" y="200"/>
                      <a:pt x="753" y="162"/>
                      <a:pt x="719" y="139"/>
                    </a:cubicBezTo>
                    <a:cubicBezTo>
                      <a:pt x="701" y="113"/>
                      <a:pt x="683" y="93"/>
                      <a:pt x="663" y="69"/>
                    </a:cubicBezTo>
                    <a:cubicBezTo>
                      <a:pt x="656" y="61"/>
                      <a:pt x="645" y="42"/>
                      <a:pt x="645" y="42"/>
                    </a:cubicBezTo>
                    <a:cubicBezTo>
                      <a:pt x="650" y="20"/>
                      <a:pt x="657" y="11"/>
                      <a:pt x="677" y="0"/>
                    </a:cubicBezTo>
                  </a:path>
                </a:pathLst>
              </a:custGeom>
              <a:noFill/>
              <a:ln w="41275">
                <a:solidFill>
                  <a:srgbClr val="4646C2"/>
                </a:solidFill>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1800">
                  <a:solidFill>
                    <a:srgbClr val="000000"/>
                  </a:solidFill>
                </a:endParaRPr>
              </a:p>
            </p:txBody>
          </p:sp>
          <p:sp>
            <p:nvSpPr>
              <p:cNvPr id="95246" name="Line 17"/>
              <p:cNvSpPr>
                <a:spLocks noChangeShapeType="1"/>
              </p:cNvSpPr>
              <p:nvPr/>
            </p:nvSpPr>
            <p:spPr bwMode="auto">
              <a:xfrm flipV="1">
                <a:off x="2655" y="1411"/>
                <a:ext cx="105" cy="83"/>
              </a:xfrm>
              <a:prstGeom prst="line">
                <a:avLst/>
              </a:prstGeom>
              <a:noFill/>
              <a:ln w="38100">
                <a:solidFill>
                  <a:srgbClr val="4646C2"/>
                </a:solidFill>
                <a:round/>
                <a:headEnd/>
                <a:tailEnd type="arrow" w="lg" len="lg"/>
              </a:ln>
              <a:extLst>
                <a:ext uri="{909E8E84-426E-40DD-AFC4-6F175D3DCCD1}">
                  <a14:hiddenFill xmlns:a14="http://schemas.microsoft.com/office/drawing/2010/main">
                    <a:noFill/>
                  </a14:hiddenFill>
                </a:ext>
              </a:extLst>
            </p:spPr>
            <p:txBody>
              <a:bodyPr/>
              <a:lstStyle/>
              <a:p>
                <a:pPr algn="ctr"/>
                <a:endParaRPr lang="en-US" sz="1800">
                  <a:solidFill>
                    <a:srgbClr val="000000"/>
                  </a:solidFill>
                </a:endParaRPr>
              </a:p>
            </p:txBody>
          </p:sp>
        </p:grpSp>
      </p:grpSp>
      <p:sp>
        <p:nvSpPr>
          <p:cNvPr id="19" name="Rectangle 18"/>
          <p:cNvSpPr/>
          <p:nvPr/>
        </p:nvSpPr>
        <p:spPr>
          <a:xfrm>
            <a:off x="6192180" y="5834492"/>
            <a:ext cx="2658651" cy="646331"/>
          </a:xfrm>
          <a:prstGeom prst="rect">
            <a:avLst/>
          </a:prstGeom>
        </p:spPr>
        <p:txBody>
          <a:bodyPr wrap="square">
            <a:spAutoFit/>
          </a:bodyPr>
          <a:lstStyle/>
          <a:p>
            <a:pPr lvl="0" algn="ctr"/>
            <a:r>
              <a:rPr lang="en-US" sz="1200" b="1" dirty="0">
                <a:solidFill>
                  <a:srgbClr val="19066A"/>
                </a:solidFill>
              </a:rPr>
              <a:t>*</a:t>
            </a:r>
            <a:r>
              <a:rPr lang="en-US" altLang="ko-KR" sz="1200" b="1" dirty="0">
                <a:solidFill>
                  <a:srgbClr val="19066A"/>
                </a:solidFill>
              </a:rPr>
              <a:t>Device is a Specific Word, </a:t>
            </a:r>
            <a:r>
              <a:rPr lang="en-US" altLang="ko-KR" sz="1200" b="1" dirty="0" smtClean="0">
                <a:solidFill>
                  <a:srgbClr val="19066A"/>
                </a:solidFill>
              </a:rPr>
              <a:t/>
            </a:r>
            <a:br>
              <a:rPr lang="en-US" altLang="ko-KR" sz="1200" b="1" dirty="0" smtClean="0">
                <a:solidFill>
                  <a:srgbClr val="19066A"/>
                </a:solidFill>
              </a:rPr>
            </a:br>
            <a:r>
              <a:rPr lang="en-US" sz="1200" b="1" dirty="0" smtClean="0">
                <a:solidFill>
                  <a:srgbClr val="19066A"/>
                </a:solidFill>
              </a:rPr>
              <a:t>that </a:t>
            </a:r>
            <a:r>
              <a:rPr lang="en-US" sz="1200" b="1" dirty="0">
                <a:solidFill>
                  <a:srgbClr val="19066A"/>
                </a:solidFill>
              </a:rPr>
              <a:t>exploits </a:t>
            </a:r>
            <a:r>
              <a:rPr lang="en-US" sz="1200" b="1" dirty="0" smtClean="0">
                <a:solidFill>
                  <a:srgbClr val="19066A"/>
                </a:solidFill>
              </a:rPr>
              <a:t/>
            </a:r>
            <a:br>
              <a:rPr lang="en-US" sz="1200" b="1" dirty="0" smtClean="0">
                <a:solidFill>
                  <a:srgbClr val="19066A"/>
                </a:solidFill>
              </a:rPr>
            </a:br>
            <a:r>
              <a:rPr lang="en-US" sz="1200" b="1" dirty="0" smtClean="0">
                <a:solidFill>
                  <a:srgbClr val="19066A"/>
                </a:solidFill>
              </a:rPr>
              <a:t>specific </a:t>
            </a:r>
            <a:r>
              <a:rPr lang="en-US" sz="1200" b="1" dirty="0">
                <a:solidFill>
                  <a:srgbClr val="19066A"/>
                </a:solidFill>
              </a:rPr>
              <a:t>mathematics </a:t>
            </a:r>
            <a:r>
              <a:rPr lang="en-US" sz="1100" b="1" dirty="0" smtClean="0">
                <a:solidFill>
                  <a:srgbClr val="19066A"/>
                </a:solidFill>
              </a:rPr>
              <a:t>&amp;</a:t>
            </a:r>
            <a:r>
              <a:rPr lang="en-US" sz="1200" b="1" dirty="0" smtClean="0">
                <a:solidFill>
                  <a:srgbClr val="19066A"/>
                </a:solidFill>
              </a:rPr>
              <a:t> science</a:t>
            </a:r>
            <a:endParaRPr lang="en-US" sz="1200" b="1" dirty="0">
              <a:solidFill>
                <a:srgbClr val="19066A"/>
              </a:solidFill>
            </a:endParaRPr>
          </a:p>
        </p:txBody>
      </p:sp>
    </p:spTree>
    <p:custDataLst>
      <p:tags r:id="rId2"/>
    </p:custDataLst>
    <p:extLst>
      <p:ext uri="{BB962C8B-B14F-4D97-AF65-F5344CB8AC3E}">
        <p14:creationId xmlns:p14="http://schemas.microsoft.com/office/powerpoint/2010/main" val="26925323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19</a:t>
            </a:fld>
            <a:endParaRPr lang="en-US" dirty="0"/>
          </a:p>
        </p:txBody>
      </p:sp>
      <p:sp>
        <p:nvSpPr>
          <p:cNvPr id="3" name="TextBox 2"/>
          <p:cNvSpPr txBox="1"/>
          <p:nvPr/>
        </p:nvSpPr>
        <p:spPr bwMode="auto">
          <a:xfrm>
            <a:off x="739272" y="872716"/>
            <a:ext cx="7920880" cy="4462760"/>
          </a:xfrm>
          <a:prstGeom prst="rect">
            <a:avLst/>
          </a:prstGeom>
          <a:noFill/>
          <a:ln w="9525">
            <a:noFill/>
            <a:miter lim="800000"/>
            <a:headEnd/>
            <a:tailEnd/>
          </a:ln>
        </p:spPr>
        <p:txBody>
          <a:bodyPr wrap="square" rtlCol="0">
            <a:spAutoFit/>
          </a:bodyPr>
          <a:lstStyle/>
          <a:p>
            <a:pPr algn="ctr"/>
            <a:endParaRPr lang="en-US" b="1" dirty="0" smtClean="0">
              <a:solidFill>
                <a:srgbClr val="0C0470"/>
              </a:solidFill>
            </a:endParaRPr>
          </a:p>
          <a:p>
            <a:pPr algn="ctr"/>
            <a:r>
              <a:rPr lang="en-US" sz="2800" b="1" dirty="0" smtClean="0">
                <a:solidFill>
                  <a:srgbClr val="0C0470"/>
                </a:solidFill>
              </a:rPr>
              <a:t>Mathematics of Molecular Biology</a:t>
            </a:r>
          </a:p>
          <a:p>
            <a:pPr algn="ctr"/>
            <a:endParaRPr lang="en-US" sz="2000" b="1" dirty="0">
              <a:solidFill>
                <a:srgbClr val="0C0470"/>
              </a:solidFill>
            </a:endParaRPr>
          </a:p>
          <a:p>
            <a:pPr algn="ctr"/>
            <a:r>
              <a:rPr lang="en-US" sz="4000" b="1" dirty="0" smtClean="0">
                <a:solidFill>
                  <a:srgbClr val="0C0470"/>
                </a:solidFill>
              </a:rPr>
              <a:t>Must be Multiscale</a:t>
            </a:r>
            <a:r>
              <a:rPr lang="en-US" sz="4000" b="1" dirty="0">
                <a:solidFill>
                  <a:srgbClr val="0C0470"/>
                </a:solidFill>
              </a:rPr>
              <a:t/>
            </a:r>
            <a:br>
              <a:rPr lang="en-US" sz="4000" b="1" dirty="0">
                <a:solidFill>
                  <a:srgbClr val="0C0470"/>
                </a:solidFill>
              </a:rPr>
            </a:br>
            <a:r>
              <a:rPr lang="en-US" sz="4000" b="1" dirty="0" smtClean="0">
                <a:solidFill>
                  <a:srgbClr val="0C0470"/>
                </a:solidFill>
              </a:rPr>
              <a:t>because a few atoms</a:t>
            </a:r>
          </a:p>
          <a:p>
            <a:pPr algn="ctr"/>
            <a:r>
              <a:rPr lang="en-US" sz="4000" b="1" dirty="0" smtClean="0">
                <a:solidFill>
                  <a:srgbClr val="0C0470"/>
                </a:solidFill>
              </a:rPr>
              <a:t>control </a:t>
            </a:r>
            <a:br>
              <a:rPr lang="en-US" sz="4000" b="1" dirty="0" smtClean="0">
                <a:solidFill>
                  <a:srgbClr val="0C0470"/>
                </a:solidFill>
              </a:rPr>
            </a:br>
            <a:r>
              <a:rPr lang="en-US" sz="4000" b="1" dirty="0" smtClean="0">
                <a:solidFill>
                  <a:srgbClr val="0C0470"/>
                </a:solidFill>
              </a:rPr>
              <a:t>Macroscopic Function</a:t>
            </a:r>
            <a:endParaRPr lang="en-US" sz="4000" b="1" dirty="0">
              <a:solidFill>
                <a:srgbClr val="0C0470"/>
              </a:solidFill>
            </a:endParaRPr>
          </a:p>
          <a:p>
            <a:pPr algn="ctr"/>
            <a:endParaRPr lang="en-US" sz="2400" b="1" dirty="0">
              <a:solidFill>
                <a:schemeClr val="accent2">
                  <a:lumMod val="50000"/>
                </a:schemeClr>
              </a:solidFill>
            </a:endParaRPr>
          </a:p>
          <a:p>
            <a:pPr algn="ctr"/>
            <a:r>
              <a:rPr lang="en-US" sz="3600" b="1" dirty="0" smtClean="0">
                <a:solidFill>
                  <a:schemeClr val="accent2">
                    <a:lumMod val="50000"/>
                  </a:schemeClr>
                </a:solidFill>
              </a:rPr>
              <a:t> </a:t>
            </a:r>
            <a:endParaRPr lang="en-US" b="1" dirty="0">
              <a:solidFill>
                <a:schemeClr val="accent2">
                  <a:lumMod val="50000"/>
                </a:schemeClr>
              </a:solidFill>
            </a:endParaRPr>
          </a:p>
        </p:txBody>
      </p:sp>
    </p:spTree>
    <p:extLst>
      <p:ext uri="{BB962C8B-B14F-4D97-AF65-F5344CB8AC3E}">
        <p14:creationId xmlns:p14="http://schemas.microsoft.com/office/powerpoint/2010/main" val="361542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Tree>
    <p:extLst>
      <p:ext uri="{BB962C8B-B14F-4D97-AF65-F5344CB8AC3E}">
        <p14:creationId xmlns:p14="http://schemas.microsoft.com/office/powerpoint/2010/main" val="110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Diagonal Stripe 5"/>
          <p:cNvSpPr/>
          <p:nvPr/>
        </p:nvSpPr>
        <p:spPr>
          <a:xfrm>
            <a:off x="5591996" y="2015919"/>
            <a:ext cx="304475" cy="695264"/>
          </a:xfrm>
          <a:prstGeom prst="diagStri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 Box 10"/>
          <p:cNvSpPr txBox="1">
            <a:spLocks noChangeArrowheads="1"/>
          </p:cNvSpPr>
          <p:nvPr/>
        </p:nvSpPr>
        <p:spPr bwMode="auto">
          <a:xfrm>
            <a:off x="6475547" y="6307932"/>
            <a:ext cx="2224088" cy="338138"/>
          </a:xfrm>
          <a:prstGeom prst="rect">
            <a:avLst/>
          </a:prstGeom>
          <a:noFill/>
          <a:ln w="9525">
            <a:noFill/>
            <a:miter lim="800000"/>
            <a:headEnd/>
            <a:tailEnd/>
          </a:ln>
        </p:spPr>
        <p:txBody>
          <a:bodyPr wrap="square">
            <a:spAutoFit/>
          </a:bodyPr>
          <a:lstStyle/>
          <a:p>
            <a:pPr>
              <a:spcBef>
                <a:spcPct val="50000"/>
              </a:spcBef>
            </a:pPr>
            <a:r>
              <a:rPr lang="en-US" b="1" dirty="0" smtClean="0">
                <a:solidFill>
                  <a:srgbClr val="002060"/>
                </a:solidFill>
              </a:rPr>
              <a:t>Nonner </a:t>
            </a:r>
            <a:r>
              <a:rPr lang="en-US" sz="1400" dirty="0" smtClean="0">
                <a:solidFill>
                  <a:srgbClr val="002060"/>
                </a:solidFill>
              </a:rPr>
              <a:t>&amp;</a:t>
            </a:r>
            <a:r>
              <a:rPr lang="en-US" b="1" dirty="0" smtClean="0">
                <a:solidFill>
                  <a:srgbClr val="002060"/>
                </a:solidFill>
              </a:rPr>
              <a:t> Eisenberg</a:t>
            </a:r>
            <a:endParaRPr lang="en-US" b="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771" y="913977"/>
            <a:ext cx="4608512" cy="3456384"/>
          </a:xfrm>
          <a:prstGeom prst="rect">
            <a:avLst/>
          </a:prstGeom>
        </p:spPr>
      </p:pic>
      <p:sp>
        <p:nvSpPr>
          <p:cNvPr id="11" name="Rectangle 10"/>
          <p:cNvSpPr/>
          <p:nvPr/>
        </p:nvSpPr>
        <p:spPr>
          <a:xfrm>
            <a:off x="2293771" y="913977"/>
            <a:ext cx="4608512" cy="31877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2293771" y="3825044"/>
            <a:ext cx="4708562" cy="54566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777850" y="4221088"/>
            <a:ext cx="7632848" cy="2000548"/>
          </a:xfrm>
          <a:prstGeom prst="rect">
            <a:avLst/>
          </a:prstGeom>
          <a:noFill/>
        </p:spPr>
        <p:txBody>
          <a:bodyPr wrap="square" rtlCol="0">
            <a:spAutoFit/>
          </a:bodyPr>
          <a:lstStyle/>
          <a:p>
            <a:pPr algn="ctr"/>
            <a:r>
              <a:rPr lang="en-US" sz="2400" b="1" dirty="0" smtClean="0">
                <a:solidFill>
                  <a:srgbClr val="002060"/>
                </a:solidFill>
              </a:rPr>
              <a:t>Side Chains are Spheres</a:t>
            </a:r>
          </a:p>
          <a:p>
            <a:pPr algn="ctr"/>
            <a:r>
              <a:rPr lang="en-US" sz="2000" b="1" dirty="0" smtClean="0">
                <a:solidFill>
                  <a:srgbClr val="002060"/>
                </a:solidFill>
              </a:rPr>
              <a:t>Channel is a Cylinder</a:t>
            </a:r>
          </a:p>
          <a:p>
            <a:pPr algn="ctr"/>
            <a:r>
              <a:rPr lang="en-US" sz="2000" b="1" dirty="0" smtClean="0">
                <a:solidFill>
                  <a:srgbClr val="002060"/>
                </a:solidFill>
              </a:rPr>
              <a:t>Side Chains are free to move within Cylinder</a:t>
            </a:r>
          </a:p>
          <a:p>
            <a:pPr algn="ctr"/>
            <a:r>
              <a:rPr lang="en-US" sz="2000" b="1" dirty="0" smtClean="0">
                <a:solidFill>
                  <a:srgbClr val="002060"/>
                </a:solidFill>
              </a:rPr>
              <a:t>Ions and Side Chains are at free energy minimum</a:t>
            </a:r>
          </a:p>
          <a:p>
            <a:pPr algn="ctr"/>
            <a:r>
              <a:rPr lang="en-US" sz="2000" b="1" dirty="0">
                <a:solidFill>
                  <a:srgbClr val="002060"/>
                </a:solidFill>
              </a:rPr>
              <a:t>	</a:t>
            </a:r>
            <a:r>
              <a:rPr lang="en-US" dirty="0" smtClean="0">
                <a:solidFill>
                  <a:srgbClr val="002060"/>
                </a:solidFill>
              </a:rPr>
              <a:t>i.e., </a:t>
            </a:r>
            <a:r>
              <a:rPr lang="en-US" sz="2000" b="1" dirty="0" smtClean="0">
                <a:solidFill>
                  <a:srgbClr val="002060"/>
                </a:solidFill>
              </a:rPr>
              <a:t>ions and side chains are ‘self organized’,</a:t>
            </a:r>
          </a:p>
          <a:p>
            <a:pPr algn="ctr"/>
            <a:r>
              <a:rPr lang="en-US" sz="2000" b="1" dirty="0">
                <a:solidFill>
                  <a:srgbClr val="002060"/>
                </a:solidFill>
              </a:rPr>
              <a:t>	</a:t>
            </a:r>
            <a:r>
              <a:rPr lang="en-US" sz="2000" b="1" dirty="0" smtClean="0">
                <a:solidFill>
                  <a:srgbClr val="002060"/>
                </a:solidFill>
              </a:rPr>
              <a:t>‘Binding Site” is induced by substrate ions</a:t>
            </a:r>
            <a:endParaRPr lang="en-US" sz="2000" b="1" dirty="0">
              <a:solidFill>
                <a:srgbClr val="002060"/>
              </a:solidFill>
            </a:endParaRPr>
          </a:p>
        </p:txBody>
      </p:sp>
      <p:sp>
        <p:nvSpPr>
          <p:cNvPr id="30" name="Freeform 29"/>
          <p:cNvSpPr/>
          <p:nvPr/>
        </p:nvSpPr>
        <p:spPr>
          <a:xfrm>
            <a:off x="2051944" y="2497968"/>
            <a:ext cx="1074176" cy="1723120"/>
          </a:xfrm>
          <a:custGeom>
            <a:avLst/>
            <a:gdLst>
              <a:gd name="connsiteX0" fmla="*/ 840546 w 1074176"/>
              <a:gd name="connsiteY0" fmla="*/ 1710138 h 1710138"/>
              <a:gd name="connsiteX1" fmla="*/ 791 w 1074176"/>
              <a:gd name="connsiteY1" fmla="*/ 805069 h 1710138"/>
              <a:gd name="connsiteX2" fmla="*/ 971174 w 1074176"/>
              <a:gd name="connsiteY2" fmla="*/ 67950 h 1710138"/>
              <a:gd name="connsiteX3" fmla="*/ 999166 w 1074176"/>
              <a:gd name="connsiteY3" fmla="*/ 77281 h 1710138"/>
            </a:gdLst>
            <a:ahLst/>
            <a:cxnLst>
              <a:cxn ang="0">
                <a:pos x="connsiteX0" y="connsiteY0"/>
              </a:cxn>
              <a:cxn ang="0">
                <a:pos x="connsiteX1" y="connsiteY1"/>
              </a:cxn>
              <a:cxn ang="0">
                <a:pos x="connsiteX2" y="connsiteY2"/>
              </a:cxn>
              <a:cxn ang="0">
                <a:pos x="connsiteX3" y="connsiteY3"/>
              </a:cxn>
            </a:cxnLst>
            <a:rect l="l" t="t" r="r" b="b"/>
            <a:pathLst>
              <a:path w="1074176" h="1710138">
                <a:moveTo>
                  <a:pt x="840546" y="1710138"/>
                </a:moveTo>
                <a:cubicBezTo>
                  <a:pt x="409783" y="1394452"/>
                  <a:pt x="-20980" y="1078767"/>
                  <a:pt x="791" y="805069"/>
                </a:cubicBezTo>
                <a:cubicBezTo>
                  <a:pt x="22562" y="531371"/>
                  <a:pt x="804778" y="189248"/>
                  <a:pt x="971174" y="67950"/>
                </a:cubicBezTo>
                <a:cubicBezTo>
                  <a:pt x="1137570" y="-53348"/>
                  <a:pt x="1068368" y="11966"/>
                  <a:pt x="999166" y="77281"/>
                </a:cubicBezTo>
              </a:path>
            </a:pathLst>
          </a:custGeom>
          <a:noFill/>
          <a:ln>
            <a:solidFill>
              <a:srgbClr val="262674"/>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691679" y="224644"/>
            <a:ext cx="5499091" cy="769441"/>
          </a:xfrm>
          <a:prstGeom prst="rect">
            <a:avLst/>
          </a:prstGeom>
          <a:noFill/>
        </p:spPr>
        <p:txBody>
          <a:bodyPr wrap="square" rtlCol="0">
            <a:spAutoFit/>
          </a:bodyPr>
          <a:lstStyle/>
          <a:p>
            <a:pPr algn="ctr"/>
            <a:r>
              <a:rPr lang="en-US" sz="4400" b="1" dirty="0" smtClean="0">
                <a:solidFill>
                  <a:srgbClr val="002060"/>
                </a:solidFill>
              </a:rPr>
              <a:t>‘All Spheres’ Model</a:t>
            </a:r>
            <a:endParaRPr lang="en-US" sz="4400" b="1" dirty="0">
              <a:solidFill>
                <a:srgbClr val="002060"/>
              </a:solidFill>
            </a:endParaRPr>
          </a:p>
        </p:txBody>
      </p:sp>
    </p:spTree>
    <p:extLst>
      <p:ext uri="{BB962C8B-B14F-4D97-AF65-F5344CB8AC3E}">
        <p14:creationId xmlns:p14="http://schemas.microsoft.com/office/powerpoint/2010/main" val="2971282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0B8D54E-0229-453C-BF30-68CF99A66CF9}" type="slidenum">
              <a:rPr lang="en-US" smtClean="0"/>
              <a:pPr>
                <a:defRPr/>
              </a:pPr>
              <a:t>21</a:t>
            </a:fld>
            <a:endParaRPr lang="en-US" dirty="0"/>
          </a:p>
        </p:txBody>
      </p:sp>
      <p:sp>
        <p:nvSpPr>
          <p:cNvPr id="3" name="TextBox 2"/>
          <p:cNvSpPr txBox="1"/>
          <p:nvPr/>
        </p:nvSpPr>
        <p:spPr>
          <a:xfrm>
            <a:off x="533006" y="404664"/>
            <a:ext cx="7927426" cy="1600438"/>
          </a:xfrm>
          <a:prstGeom prst="rect">
            <a:avLst/>
          </a:prstGeom>
          <a:noFill/>
        </p:spPr>
        <p:txBody>
          <a:bodyPr wrap="square" rtlCol="0">
            <a:spAutoFit/>
          </a:bodyPr>
          <a:lstStyle/>
          <a:p>
            <a:pPr algn="ctr"/>
            <a:r>
              <a:rPr lang="en-US" sz="3200" dirty="0" smtClean="0">
                <a:solidFill>
                  <a:schemeClr val="accent6">
                    <a:lumMod val="75000"/>
                  </a:schemeClr>
                </a:solidFill>
                <a:latin typeface="Arial Black" panose="020B0A04020102020204" pitchFamily="34" charset="0"/>
              </a:rPr>
              <a:t>All Spheres Model</a:t>
            </a:r>
            <a:r>
              <a:rPr lang="en-US" sz="2400" dirty="0" smtClean="0">
                <a:solidFill>
                  <a:schemeClr val="accent6">
                    <a:lumMod val="75000"/>
                  </a:schemeClr>
                </a:solidFill>
                <a:latin typeface="Arial Black" panose="020B0A04020102020204" pitchFamily="34" charset="0"/>
              </a:rPr>
              <a:t>s </a:t>
            </a:r>
            <a:br>
              <a:rPr lang="en-US" sz="2400" dirty="0" smtClean="0">
                <a:solidFill>
                  <a:schemeClr val="accent6">
                    <a:lumMod val="75000"/>
                  </a:schemeClr>
                </a:solidFill>
                <a:latin typeface="Arial Black" panose="020B0A04020102020204" pitchFamily="34" charset="0"/>
              </a:rPr>
            </a:br>
            <a:r>
              <a:rPr lang="en-US" sz="1800" dirty="0" smtClean="0">
                <a:solidFill>
                  <a:schemeClr val="accent6">
                    <a:lumMod val="75000"/>
                  </a:schemeClr>
                </a:solidFill>
                <a:latin typeface="Arial Black" panose="020B0A04020102020204" pitchFamily="34" charset="0"/>
              </a:rPr>
              <a:t>work well for </a:t>
            </a:r>
            <a:r>
              <a:rPr lang="en-US" sz="2400" dirty="0" smtClean="0">
                <a:solidFill>
                  <a:schemeClr val="accent6">
                    <a:lumMod val="75000"/>
                  </a:schemeClr>
                </a:solidFill>
                <a:latin typeface="Arial Black" panose="020B0A04020102020204" pitchFamily="34" charset="0"/>
              </a:rPr>
              <a:t/>
            </a:r>
            <a:br>
              <a:rPr lang="en-US" sz="2400" dirty="0" smtClean="0">
                <a:solidFill>
                  <a:schemeClr val="accent6">
                    <a:lumMod val="75000"/>
                  </a:schemeClr>
                </a:solidFill>
                <a:latin typeface="Arial Black" panose="020B0A04020102020204" pitchFamily="34" charset="0"/>
              </a:rPr>
            </a:br>
            <a:r>
              <a:rPr lang="en-US" sz="3200" dirty="0" smtClean="0">
                <a:solidFill>
                  <a:schemeClr val="accent6">
                    <a:lumMod val="75000"/>
                  </a:schemeClr>
                </a:solidFill>
                <a:latin typeface="Arial Black" panose="020B0A04020102020204" pitchFamily="34" charset="0"/>
              </a:rPr>
              <a:t>Calcium and Sodium Channels</a:t>
            </a:r>
          </a:p>
          <a:p>
            <a:endParaRPr lang="en-US" dirty="0"/>
          </a:p>
        </p:txBody>
      </p:sp>
      <p:grpSp>
        <p:nvGrpSpPr>
          <p:cNvPr id="4" name="Group 37"/>
          <p:cNvGrpSpPr>
            <a:grpSpLocks noChangeAspect="1"/>
          </p:cNvGrpSpPr>
          <p:nvPr/>
        </p:nvGrpSpPr>
        <p:grpSpPr bwMode="auto">
          <a:xfrm>
            <a:off x="364453" y="4556446"/>
            <a:ext cx="2170123" cy="568666"/>
            <a:chOff x="2153" y="1675"/>
            <a:chExt cx="1442" cy="961"/>
          </a:xfrm>
          <a:scene3d>
            <a:camera prst="orthographicFront">
              <a:rot lat="0" lon="0" rev="0"/>
            </a:camera>
            <a:lightRig rig="threePt" dir="t"/>
          </a:scene3d>
        </p:grpSpPr>
        <p:sp>
          <p:nvSpPr>
            <p:cNvPr id="5" name="Freeform 6"/>
            <p:cNvSpPr>
              <a:spLocks noChangeAspect="1"/>
            </p:cNvSpPr>
            <p:nvPr/>
          </p:nvSpPr>
          <p:spPr bwMode="auto">
            <a:xfrm>
              <a:off x="2155" y="1675"/>
              <a:ext cx="1440" cy="961"/>
            </a:xfrm>
            <a:custGeom>
              <a:avLst/>
              <a:gdLst>
                <a:gd name="T0" fmla="*/ 12000 w 12000"/>
                <a:gd name="T1" fmla="*/ 6405 h 8000"/>
                <a:gd name="T2" fmla="*/ 8316 w 12000"/>
                <a:gd name="T3" fmla="*/ 7019 h 8000"/>
                <a:gd name="T4" fmla="*/ 4536 w 12000"/>
                <a:gd name="T5" fmla="*/ 7240 h 8000"/>
                <a:gd name="T6" fmla="*/ 0 w 12000"/>
                <a:gd name="T7" fmla="*/ 7092 h 8000"/>
                <a:gd name="T8" fmla="*/ 0 w 12000"/>
                <a:gd name="T9" fmla="*/ 908 h 8000"/>
                <a:gd name="T10" fmla="*/ 4536 w 12000"/>
                <a:gd name="T11" fmla="*/ 1056 h 8000"/>
                <a:gd name="T12" fmla="*/ 8316 w 12000"/>
                <a:gd name="T13" fmla="*/ 835 h 8000"/>
                <a:gd name="T14" fmla="*/ 12000 w 12000"/>
                <a:gd name="T15" fmla="*/ 221 h 8000"/>
                <a:gd name="T16" fmla="*/ 12000 w 12000"/>
                <a:gd name="T17" fmla="*/ 6405 h 8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000"/>
                <a:gd name="T28" fmla="*/ 0 h 8000"/>
                <a:gd name="T29" fmla="*/ 12000 w 12000"/>
                <a:gd name="T30" fmla="*/ 8000 h 8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000" h="8000">
                  <a:moveTo>
                    <a:pt x="12000" y="6405"/>
                  </a:moveTo>
                  <a:cubicBezTo>
                    <a:pt x="10140" y="6185"/>
                    <a:pt x="9804" y="6405"/>
                    <a:pt x="8316" y="7019"/>
                  </a:cubicBezTo>
                  <a:cubicBezTo>
                    <a:pt x="6840" y="7632"/>
                    <a:pt x="6348" y="8000"/>
                    <a:pt x="4536" y="7240"/>
                  </a:cubicBezTo>
                  <a:cubicBezTo>
                    <a:pt x="2712" y="6479"/>
                    <a:pt x="336" y="7092"/>
                    <a:pt x="0" y="7092"/>
                  </a:cubicBezTo>
                  <a:cubicBezTo>
                    <a:pt x="0" y="908"/>
                    <a:pt x="0" y="908"/>
                    <a:pt x="0" y="908"/>
                  </a:cubicBezTo>
                  <a:cubicBezTo>
                    <a:pt x="336" y="908"/>
                    <a:pt x="2712" y="295"/>
                    <a:pt x="4536" y="1056"/>
                  </a:cubicBezTo>
                  <a:cubicBezTo>
                    <a:pt x="6348" y="1816"/>
                    <a:pt x="6840" y="1448"/>
                    <a:pt x="8316" y="835"/>
                  </a:cubicBezTo>
                  <a:cubicBezTo>
                    <a:pt x="9804" y="221"/>
                    <a:pt x="10140" y="0"/>
                    <a:pt x="12000" y="221"/>
                  </a:cubicBezTo>
                  <a:lnTo>
                    <a:pt x="12000" y="6405"/>
                  </a:lnTo>
                  <a:close/>
                </a:path>
              </a:pathLst>
            </a:custGeom>
            <a:solidFill>
              <a:srgbClr val="FFF5EE"/>
            </a:solidFill>
            <a:ln w="12700">
              <a:solidFill>
                <a:srgbClr val="FF6600"/>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6" name="Freeform 7"/>
            <p:cNvSpPr>
              <a:spLocks noChangeAspect="1"/>
            </p:cNvSpPr>
            <p:nvPr/>
          </p:nvSpPr>
          <p:spPr bwMode="auto">
            <a:xfrm>
              <a:off x="2155" y="1721"/>
              <a:ext cx="1440" cy="218"/>
            </a:xfrm>
            <a:custGeom>
              <a:avLst/>
              <a:gdLst>
                <a:gd name="T0" fmla="*/ 0 w 1440"/>
                <a:gd name="T1" fmla="*/ 109 h 218"/>
                <a:gd name="T2" fmla="*/ 545 w 1440"/>
                <a:gd name="T3" fmla="*/ 126 h 218"/>
                <a:gd name="T4" fmla="*/ 1000 w 1440"/>
                <a:gd name="T5" fmla="*/ 100 h 218"/>
                <a:gd name="T6" fmla="*/ 1440 w 1440"/>
                <a:gd name="T7" fmla="*/ 26 h 218"/>
                <a:gd name="T8" fmla="*/ 0 60000 65536"/>
                <a:gd name="T9" fmla="*/ 0 60000 65536"/>
                <a:gd name="T10" fmla="*/ 0 60000 65536"/>
                <a:gd name="T11" fmla="*/ 0 60000 65536"/>
                <a:gd name="T12" fmla="*/ 0 w 1440"/>
                <a:gd name="T13" fmla="*/ 0 h 218"/>
                <a:gd name="T14" fmla="*/ 1440 w 1440"/>
                <a:gd name="T15" fmla="*/ 218 h 218"/>
              </a:gdLst>
              <a:ahLst/>
              <a:cxnLst>
                <a:cxn ang="T8">
                  <a:pos x="T0" y="T1"/>
                </a:cxn>
                <a:cxn ang="T9">
                  <a:pos x="T2" y="T3"/>
                </a:cxn>
                <a:cxn ang="T10">
                  <a:pos x="T4" y="T5"/>
                </a:cxn>
                <a:cxn ang="T11">
                  <a:pos x="T6" y="T7"/>
                </a:cxn>
              </a:cxnLst>
              <a:rect l="T12" t="T13" r="T14" b="T15"/>
              <a:pathLst>
                <a:path w="1440" h="218">
                  <a:moveTo>
                    <a:pt x="0" y="109"/>
                  </a:moveTo>
                  <a:cubicBezTo>
                    <a:pt x="41" y="109"/>
                    <a:pt x="326" y="35"/>
                    <a:pt x="545" y="126"/>
                  </a:cubicBezTo>
                  <a:cubicBezTo>
                    <a:pt x="762" y="218"/>
                    <a:pt x="821" y="173"/>
                    <a:pt x="1000" y="100"/>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7" name="Freeform 8"/>
            <p:cNvSpPr>
              <a:spLocks noChangeAspect="1"/>
            </p:cNvSpPr>
            <p:nvPr/>
          </p:nvSpPr>
          <p:spPr bwMode="auto">
            <a:xfrm>
              <a:off x="2155" y="1803"/>
              <a:ext cx="1440" cy="218"/>
            </a:xfrm>
            <a:custGeom>
              <a:avLst/>
              <a:gdLst>
                <a:gd name="T0" fmla="*/ 0 w 1440"/>
                <a:gd name="T1" fmla="*/ 109 h 218"/>
                <a:gd name="T2" fmla="*/ 545 w 1440"/>
                <a:gd name="T3" fmla="*/ 126 h 218"/>
                <a:gd name="T4" fmla="*/ 1000 w 1440"/>
                <a:gd name="T5" fmla="*/ 100 h 218"/>
                <a:gd name="T6" fmla="*/ 1440 w 1440"/>
                <a:gd name="T7" fmla="*/ 26 h 218"/>
                <a:gd name="T8" fmla="*/ 0 60000 65536"/>
                <a:gd name="T9" fmla="*/ 0 60000 65536"/>
                <a:gd name="T10" fmla="*/ 0 60000 65536"/>
                <a:gd name="T11" fmla="*/ 0 60000 65536"/>
                <a:gd name="T12" fmla="*/ 0 w 1440"/>
                <a:gd name="T13" fmla="*/ 0 h 218"/>
                <a:gd name="T14" fmla="*/ 1440 w 1440"/>
                <a:gd name="T15" fmla="*/ 218 h 218"/>
              </a:gdLst>
              <a:ahLst/>
              <a:cxnLst>
                <a:cxn ang="T8">
                  <a:pos x="T0" y="T1"/>
                </a:cxn>
                <a:cxn ang="T9">
                  <a:pos x="T2" y="T3"/>
                </a:cxn>
                <a:cxn ang="T10">
                  <a:pos x="T4" y="T5"/>
                </a:cxn>
                <a:cxn ang="T11">
                  <a:pos x="T6" y="T7"/>
                </a:cxn>
              </a:cxnLst>
              <a:rect l="T12" t="T13" r="T14" b="T15"/>
              <a:pathLst>
                <a:path w="1440" h="218">
                  <a:moveTo>
                    <a:pt x="0" y="109"/>
                  </a:moveTo>
                  <a:cubicBezTo>
                    <a:pt x="41" y="109"/>
                    <a:pt x="326" y="35"/>
                    <a:pt x="545" y="126"/>
                  </a:cubicBezTo>
                  <a:cubicBezTo>
                    <a:pt x="762" y="218"/>
                    <a:pt x="821" y="173"/>
                    <a:pt x="1000" y="100"/>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8" name="Freeform 9"/>
            <p:cNvSpPr>
              <a:spLocks noChangeAspect="1"/>
            </p:cNvSpPr>
            <p:nvPr/>
          </p:nvSpPr>
          <p:spPr bwMode="auto">
            <a:xfrm>
              <a:off x="2155" y="1885"/>
              <a:ext cx="1440" cy="219"/>
            </a:xfrm>
            <a:custGeom>
              <a:avLst/>
              <a:gdLst>
                <a:gd name="T0" fmla="*/ 0 w 1440"/>
                <a:gd name="T1" fmla="*/ 109 h 219"/>
                <a:gd name="T2" fmla="*/ 545 w 1440"/>
                <a:gd name="T3" fmla="*/ 127 h 219"/>
                <a:gd name="T4" fmla="*/ 1000 w 1440"/>
                <a:gd name="T5" fmla="*/ 100 h 219"/>
                <a:gd name="T6" fmla="*/ 1440 w 1440"/>
                <a:gd name="T7" fmla="*/ 26 h 219"/>
                <a:gd name="T8" fmla="*/ 0 60000 65536"/>
                <a:gd name="T9" fmla="*/ 0 60000 65536"/>
                <a:gd name="T10" fmla="*/ 0 60000 65536"/>
                <a:gd name="T11" fmla="*/ 0 60000 65536"/>
                <a:gd name="T12" fmla="*/ 0 w 1440"/>
                <a:gd name="T13" fmla="*/ 0 h 219"/>
                <a:gd name="T14" fmla="*/ 1440 w 1440"/>
                <a:gd name="T15" fmla="*/ 219 h 219"/>
              </a:gdLst>
              <a:ahLst/>
              <a:cxnLst>
                <a:cxn ang="T8">
                  <a:pos x="T0" y="T1"/>
                </a:cxn>
                <a:cxn ang="T9">
                  <a:pos x="T2" y="T3"/>
                </a:cxn>
                <a:cxn ang="T10">
                  <a:pos x="T4" y="T5"/>
                </a:cxn>
                <a:cxn ang="T11">
                  <a:pos x="T6" y="T7"/>
                </a:cxn>
              </a:cxnLst>
              <a:rect l="T12" t="T13" r="T14" b="T15"/>
              <a:pathLst>
                <a:path w="1440" h="219">
                  <a:moveTo>
                    <a:pt x="0" y="109"/>
                  </a:moveTo>
                  <a:cubicBezTo>
                    <a:pt x="41" y="109"/>
                    <a:pt x="326" y="35"/>
                    <a:pt x="545" y="127"/>
                  </a:cubicBezTo>
                  <a:cubicBezTo>
                    <a:pt x="762" y="219"/>
                    <a:pt x="821" y="174"/>
                    <a:pt x="1000" y="100"/>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9" name="Freeform 10"/>
            <p:cNvSpPr>
              <a:spLocks noChangeAspect="1"/>
            </p:cNvSpPr>
            <p:nvPr/>
          </p:nvSpPr>
          <p:spPr bwMode="auto">
            <a:xfrm>
              <a:off x="2155" y="1968"/>
              <a:ext cx="1440" cy="218"/>
            </a:xfrm>
            <a:custGeom>
              <a:avLst/>
              <a:gdLst>
                <a:gd name="T0" fmla="*/ 0 w 1440"/>
                <a:gd name="T1" fmla="*/ 109 h 218"/>
                <a:gd name="T2" fmla="*/ 545 w 1440"/>
                <a:gd name="T3" fmla="*/ 126 h 218"/>
                <a:gd name="T4" fmla="*/ 1000 w 1440"/>
                <a:gd name="T5" fmla="*/ 100 h 218"/>
                <a:gd name="T6" fmla="*/ 1440 w 1440"/>
                <a:gd name="T7" fmla="*/ 26 h 218"/>
                <a:gd name="T8" fmla="*/ 0 60000 65536"/>
                <a:gd name="T9" fmla="*/ 0 60000 65536"/>
                <a:gd name="T10" fmla="*/ 0 60000 65536"/>
                <a:gd name="T11" fmla="*/ 0 60000 65536"/>
                <a:gd name="T12" fmla="*/ 0 w 1440"/>
                <a:gd name="T13" fmla="*/ 0 h 218"/>
                <a:gd name="T14" fmla="*/ 1440 w 1440"/>
                <a:gd name="T15" fmla="*/ 218 h 218"/>
              </a:gdLst>
              <a:ahLst/>
              <a:cxnLst>
                <a:cxn ang="T8">
                  <a:pos x="T0" y="T1"/>
                </a:cxn>
                <a:cxn ang="T9">
                  <a:pos x="T2" y="T3"/>
                </a:cxn>
                <a:cxn ang="T10">
                  <a:pos x="T4" y="T5"/>
                </a:cxn>
                <a:cxn ang="T11">
                  <a:pos x="T6" y="T7"/>
                </a:cxn>
              </a:cxnLst>
              <a:rect l="T12" t="T13" r="T14" b="T15"/>
              <a:pathLst>
                <a:path w="1440" h="218">
                  <a:moveTo>
                    <a:pt x="0" y="109"/>
                  </a:moveTo>
                  <a:cubicBezTo>
                    <a:pt x="41" y="109"/>
                    <a:pt x="326" y="35"/>
                    <a:pt x="545" y="126"/>
                  </a:cubicBezTo>
                  <a:cubicBezTo>
                    <a:pt x="762" y="218"/>
                    <a:pt x="821" y="174"/>
                    <a:pt x="1000" y="100"/>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0" name="Freeform 11"/>
            <p:cNvSpPr>
              <a:spLocks noChangeAspect="1"/>
            </p:cNvSpPr>
            <p:nvPr/>
          </p:nvSpPr>
          <p:spPr bwMode="auto">
            <a:xfrm>
              <a:off x="2155" y="2050"/>
              <a:ext cx="1440" cy="218"/>
            </a:xfrm>
            <a:custGeom>
              <a:avLst/>
              <a:gdLst>
                <a:gd name="T0" fmla="*/ 0 w 1440"/>
                <a:gd name="T1" fmla="*/ 109 h 218"/>
                <a:gd name="T2" fmla="*/ 545 w 1440"/>
                <a:gd name="T3" fmla="*/ 126 h 218"/>
                <a:gd name="T4" fmla="*/ 1000 w 1440"/>
                <a:gd name="T5" fmla="*/ 100 h 218"/>
                <a:gd name="T6" fmla="*/ 1440 w 1440"/>
                <a:gd name="T7" fmla="*/ 26 h 218"/>
                <a:gd name="T8" fmla="*/ 0 60000 65536"/>
                <a:gd name="T9" fmla="*/ 0 60000 65536"/>
                <a:gd name="T10" fmla="*/ 0 60000 65536"/>
                <a:gd name="T11" fmla="*/ 0 60000 65536"/>
                <a:gd name="T12" fmla="*/ 0 w 1440"/>
                <a:gd name="T13" fmla="*/ 0 h 218"/>
                <a:gd name="T14" fmla="*/ 1440 w 1440"/>
                <a:gd name="T15" fmla="*/ 218 h 218"/>
              </a:gdLst>
              <a:ahLst/>
              <a:cxnLst>
                <a:cxn ang="T8">
                  <a:pos x="T0" y="T1"/>
                </a:cxn>
                <a:cxn ang="T9">
                  <a:pos x="T2" y="T3"/>
                </a:cxn>
                <a:cxn ang="T10">
                  <a:pos x="T4" y="T5"/>
                </a:cxn>
                <a:cxn ang="T11">
                  <a:pos x="T6" y="T7"/>
                </a:cxn>
              </a:cxnLst>
              <a:rect l="T12" t="T13" r="T14" b="T15"/>
              <a:pathLst>
                <a:path w="1440" h="218">
                  <a:moveTo>
                    <a:pt x="0" y="109"/>
                  </a:moveTo>
                  <a:cubicBezTo>
                    <a:pt x="41" y="109"/>
                    <a:pt x="326" y="35"/>
                    <a:pt x="545" y="126"/>
                  </a:cubicBezTo>
                  <a:cubicBezTo>
                    <a:pt x="762" y="218"/>
                    <a:pt x="821" y="174"/>
                    <a:pt x="1000" y="100"/>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1" name="Freeform 12"/>
            <p:cNvSpPr>
              <a:spLocks noChangeAspect="1"/>
            </p:cNvSpPr>
            <p:nvPr/>
          </p:nvSpPr>
          <p:spPr bwMode="auto">
            <a:xfrm>
              <a:off x="2155" y="2134"/>
              <a:ext cx="1440" cy="216"/>
            </a:xfrm>
            <a:custGeom>
              <a:avLst/>
              <a:gdLst>
                <a:gd name="T0" fmla="*/ 0 w 1440"/>
                <a:gd name="T1" fmla="*/ 108 h 216"/>
                <a:gd name="T2" fmla="*/ 545 w 1440"/>
                <a:gd name="T3" fmla="*/ 125 h 216"/>
                <a:gd name="T4" fmla="*/ 1000 w 1440"/>
                <a:gd name="T5" fmla="*/ 99 h 216"/>
                <a:gd name="T6" fmla="*/ 1440 w 1440"/>
                <a:gd name="T7" fmla="*/ 26 h 216"/>
                <a:gd name="T8" fmla="*/ 0 60000 65536"/>
                <a:gd name="T9" fmla="*/ 0 60000 65536"/>
                <a:gd name="T10" fmla="*/ 0 60000 65536"/>
                <a:gd name="T11" fmla="*/ 0 60000 65536"/>
                <a:gd name="T12" fmla="*/ 0 w 1440"/>
                <a:gd name="T13" fmla="*/ 0 h 216"/>
                <a:gd name="T14" fmla="*/ 1440 w 1440"/>
                <a:gd name="T15" fmla="*/ 216 h 216"/>
              </a:gdLst>
              <a:ahLst/>
              <a:cxnLst>
                <a:cxn ang="T8">
                  <a:pos x="T0" y="T1"/>
                </a:cxn>
                <a:cxn ang="T9">
                  <a:pos x="T2" y="T3"/>
                </a:cxn>
                <a:cxn ang="T10">
                  <a:pos x="T4" y="T5"/>
                </a:cxn>
                <a:cxn ang="T11">
                  <a:pos x="T6" y="T7"/>
                </a:cxn>
              </a:cxnLst>
              <a:rect l="T12" t="T13" r="T14" b="T15"/>
              <a:pathLst>
                <a:path w="1440" h="216">
                  <a:moveTo>
                    <a:pt x="0" y="108"/>
                  </a:moveTo>
                  <a:cubicBezTo>
                    <a:pt x="41" y="108"/>
                    <a:pt x="326" y="35"/>
                    <a:pt x="545" y="125"/>
                  </a:cubicBezTo>
                  <a:cubicBezTo>
                    <a:pt x="762" y="216"/>
                    <a:pt x="821" y="172"/>
                    <a:pt x="1000" y="99"/>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2" name="Freeform 13"/>
            <p:cNvSpPr>
              <a:spLocks noChangeAspect="1"/>
            </p:cNvSpPr>
            <p:nvPr/>
          </p:nvSpPr>
          <p:spPr bwMode="auto">
            <a:xfrm>
              <a:off x="2155" y="2216"/>
              <a:ext cx="1440" cy="218"/>
            </a:xfrm>
            <a:custGeom>
              <a:avLst/>
              <a:gdLst>
                <a:gd name="T0" fmla="*/ 0 w 1440"/>
                <a:gd name="T1" fmla="*/ 109 h 218"/>
                <a:gd name="T2" fmla="*/ 545 w 1440"/>
                <a:gd name="T3" fmla="*/ 126 h 218"/>
                <a:gd name="T4" fmla="*/ 1000 w 1440"/>
                <a:gd name="T5" fmla="*/ 100 h 218"/>
                <a:gd name="T6" fmla="*/ 1440 w 1440"/>
                <a:gd name="T7" fmla="*/ 26 h 218"/>
                <a:gd name="T8" fmla="*/ 0 60000 65536"/>
                <a:gd name="T9" fmla="*/ 0 60000 65536"/>
                <a:gd name="T10" fmla="*/ 0 60000 65536"/>
                <a:gd name="T11" fmla="*/ 0 60000 65536"/>
                <a:gd name="T12" fmla="*/ 0 w 1440"/>
                <a:gd name="T13" fmla="*/ 0 h 218"/>
                <a:gd name="T14" fmla="*/ 1440 w 1440"/>
                <a:gd name="T15" fmla="*/ 218 h 218"/>
              </a:gdLst>
              <a:ahLst/>
              <a:cxnLst>
                <a:cxn ang="T8">
                  <a:pos x="T0" y="T1"/>
                </a:cxn>
                <a:cxn ang="T9">
                  <a:pos x="T2" y="T3"/>
                </a:cxn>
                <a:cxn ang="T10">
                  <a:pos x="T4" y="T5"/>
                </a:cxn>
                <a:cxn ang="T11">
                  <a:pos x="T6" y="T7"/>
                </a:cxn>
              </a:cxnLst>
              <a:rect l="T12" t="T13" r="T14" b="T15"/>
              <a:pathLst>
                <a:path w="1440" h="218">
                  <a:moveTo>
                    <a:pt x="0" y="109"/>
                  </a:moveTo>
                  <a:cubicBezTo>
                    <a:pt x="41" y="109"/>
                    <a:pt x="326" y="35"/>
                    <a:pt x="545" y="126"/>
                  </a:cubicBezTo>
                  <a:cubicBezTo>
                    <a:pt x="762" y="218"/>
                    <a:pt x="821" y="174"/>
                    <a:pt x="1000" y="100"/>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3" name="Freeform 14"/>
            <p:cNvSpPr>
              <a:spLocks noChangeAspect="1"/>
            </p:cNvSpPr>
            <p:nvPr/>
          </p:nvSpPr>
          <p:spPr bwMode="auto">
            <a:xfrm>
              <a:off x="2155" y="2298"/>
              <a:ext cx="1440" cy="218"/>
            </a:xfrm>
            <a:custGeom>
              <a:avLst/>
              <a:gdLst>
                <a:gd name="T0" fmla="*/ 0 w 1440"/>
                <a:gd name="T1" fmla="*/ 109 h 218"/>
                <a:gd name="T2" fmla="*/ 545 w 1440"/>
                <a:gd name="T3" fmla="*/ 126 h 218"/>
                <a:gd name="T4" fmla="*/ 1000 w 1440"/>
                <a:gd name="T5" fmla="*/ 100 h 218"/>
                <a:gd name="T6" fmla="*/ 1440 w 1440"/>
                <a:gd name="T7" fmla="*/ 26 h 218"/>
                <a:gd name="T8" fmla="*/ 0 60000 65536"/>
                <a:gd name="T9" fmla="*/ 0 60000 65536"/>
                <a:gd name="T10" fmla="*/ 0 60000 65536"/>
                <a:gd name="T11" fmla="*/ 0 60000 65536"/>
                <a:gd name="T12" fmla="*/ 0 w 1440"/>
                <a:gd name="T13" fmla="*/ 0 h 218"/>
                <a:gd name="T14" fmla="*/ 1440 w 1440"/>
                <a:gd name="T15" fmla="*/ 218 h 218"/>
              </a:gdLst>
              <a:ahLst/>
              <a:cxnLst>
                <a:cxn ang="T8">
                  <a:pos x="T0" y="T1"/>
                </a:cxn>
                <a:cxn ang="T9">
                  <a:pos x="T2" y="T3"/>
                </a:cxn>
                <a:cxn ang="T10">
                  <a:pos x="T4" y="T5"/>
                </a:cxn>
                <a:cxn ang="T11">
                  <a:pos x="T6" y="T7"/>
                </a:cxn>
              </a:cxnLst>
              <a:rect l="T12" t="T13" r="T14" b="T15"/>
              <a:pathLst>
                <a:path w="1440" h="218">
                  <a:moveTo>
                    <a:pt x="0" y="109"/>
                  </a:moveTo>
                  <a:cubicBezTo>
                    <a:pt x="41" y="109"/>
                    <a:pt x="326" y="35"/>
                    <a:pt x="545" y="126"/>
                  </a:cubicBezTo>
                  <a:cubicBezTo>
                    <a:pt x="762" y="218"/>
                    <a:pt x="821" y="174"/>
                    <a:pt x="1000" y="100"/>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4" name="Freeform 15"/>
            <p:cNvSpPr>
              <a:spLocks noChangeAspect="1"/>
            </p:cNvSpPr>
            <p:nvPr/>
          </p:nvSpPr>
          <p:spPr bwMode="auto">
            <a:xfrm>
              <a:off x="2155" y="2380"/>
              <a:ext cx="1440" cy="219"/>
            </a:xfrm>
            <a:custGeom>
              <a:avLst/>
              <a:gdLst>
                <a:gd name="T0" fmla="*/ 0 w 1440"/>
                <a:gd name="T1" fmla="*/ 109 h 219"/>
                <a:gd name="T2" fmla="*/ 545 w 1440"/>
                <a:gd name="T3" fmla="*/ 127 h 219"/>
                <a:gd name="T4" fmla="*/ 1000 w 1440"/>
                <a:gd name="T5" fmla="*/ 101 h 219"/>
                <a:gd name="T6" fmla="*/ 1440 w 1440"/>
                <a:gd name="T7" fmla="*/ 26 h 219"/>
                <a:gd name="T8" fmla="*/ 0 60000 65536"/>
                <a:gd name="T9" fmla="*/ 0 60000 65536"/>
                <a:gd name="T10" fmla="*/ 0 60000 65536"/>
                <a:gd name="T11" fmla="*/ 0 60000 65536"/>
                <a:gd name="T12" fmla="*/ 0 w 1440"/>
                <a:gd name="T13" fmla="*/ 0 h 219"/>
                <a:gd name="T14" fmla="*/ 1440 w 1440"/>
                <a:gd name="T15" fmla="*/ 219 h 219"/>
              </a:gdLst>
              <a:ahLst/>
              <a:cxnLst>
                <a:cxn ang="T8">
                  <a:pos x="T0" y="T1"/>
                </a:cxn>
                <a:cxn ang="T9">
                  <a:pos x="T2" y="T3"/>
                </a:cxn>
                <a:cxn ang="T10">
                  <a:pos x="T4" y="T5"/>
                </a:cxn>
                <a:cxn ang="T11">
                  <a:pos x="T6" y="T7"/>
                </a:cxn>
              </a:cxnLst>
              <a:rect l="T12" t="T13" r="T14" b="T15"/>
              <a:pathLst>
                <a:path w="1440" h="219">
                  <a:moveTo>
                    <a:pt x="0" y="109"/>
                  </a:moveTo>
                  <a:cubicBezTo>
                    <a:pt x="41" y="109"/>
                    <a:pt x="326" y="35"/>
                    <a:pt x="545" y="127"/>
                  </a:cubicBezTo>
                  <a:cubicBezTo>
                    <a:pt x="762" y="219"/>
                    <a:pt x="821" y="174"/>
                    <a:pt x="1000" y="101"/>
                  </a:cubicBezTo>
                  <a:cubicBezTo>
                    <a:pt x="1177" y="26"/>
                    <a:pt x="1217" y="0"/>
                    <a:pt x="1440" y="26"/>
                  </a:cubicBezTo>
                </a:path>
              </a:pathLst>
            </a:custGeom>
            <a:noFill/>
            <a:ln w="63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5" name="Freeform 16"/>
            <p:cNvSpPr>
              <a:spLocks noChangeAspect="1"/>
            </p:cNvSpPr>
            <p:nvPr/>
          </p:nvSpPr>
          <p:spPr bwMode="auto">
            <a:xfrm>
              <a:off x="2459" y="1767"/>
              <a:ext cx="224" cy="122"/>
            </a:xfrm>
            <a:custGeom>
              <a:avLst/>
              <a:gdLst>
                <a:gd name="T0" fmla="*/ 1962 w 3735"/>
                <a:gd name="T1" fmla="*/ 104 h 2031"/>
                <a:gd name="T2" fmla="*/ 52 w 3735"/>
                <a:gd name="T3" fmla="*/ 828 h 2031"/>
                <a:gd name="T4" fmla="*/ 1773 w 3735"/>
                <a:gd name="T5" fmla="*/ 1928 h 2031"/>
                <a:gd name="T6" fmla="*/ 3683 w 3735"/>
                <a:gd name="T7" fmla="*/ 1204 h 2031"/>
                <a:gd name="T8" fmla="*/ 1962 w 3735"/>
                <a:gd name="T9" fmla="*/ 104 h 2031"/>
                <a:gd name="T10" fmla="*/ 0 60000 65536"/>
                <a:gd name="T11" fmla="*/ 0 60000 65536"/>
                <a:gd name="T12" fmla="*/ 0 60000 65536"/>
                <a:gd name="T13" fmla="*/ 0 60000 65536"/>
                <a:gd name="T14" fmla="*/ 0 60000 65536"/>
                <a:gd name="T15" fmla="*/ 0 w 3735"/>
                <a:gd name="T16" fmla="*/ 0 h 2031"/>
                <a:gd name="T17" fmla="*/ 3735 w 3735"/>
                <a:gd name="T18" fmla="*/ 2031 h 2031"/>
              </a:gdLst>
              <a:ahLst/>
              <a:cxnLst>
                <a:cxn ang="T10">
                  <a:pos x="T0" y="T1"/>
                </a:cxn>
                <a:cxn ang="T11">
                  <a:pos x="T2" y="T3"/>
                </a:cxn>
                <a:cxn ang="T12">
                  <a:pos x="T4" y="T5"/>
                </a:cxn>
                <a:cxn ang="T13">
                  <a:pos x="T6" y="T7"/>
                </a:cxn>
                <a:cxn ang="T14">
                  <a:pos x="T8" y="T9"/>
                </a:cxn>
              </a:cxnLst>
              <a:rect l="T15" t="T16" r="T17" b="T18"/>
              <a:pathLst>
                <a:path w="3735" h="2031">
                  <a:moveTo>
                    <a:pt x="1962" y="104"/>
                  </a:moveTo>
                  <a:cubicBezTo>
                    <a:pt x="959" y="0"/>
                    <a:pt x="104" y="324"/>
                    <a:pt x="52" y="828"/>
                  </a:cubicBezTo>
                  <a:cubicBezTo>
                    <a:pt x="0" y="1332"/>
                    <a:pt x="771" y="1824"/>
                    <a:pt x="1773" y="1928"/>
                  </a:cubicBezTo>
                  <a:cubicBezTo>
                    <a:pt x="2776" y="2031"/>
                    <a:pt x="3631" y="1707"/>
                    <a:pt x="3683" y="1204"/>
                  </a:cubicBezTo>
                  <a:cubicBezTo>
                    <a:pt x="3735" y="700"/>
                    <a:pt x="2964" y="208"/>
                    <a:pt x="1962" y="104"/>
                  </a:cubicBezTo>
                </a:path>
              </a:pathLst>
            </a:custGeom>
            <a:solidFill>
              <a:srgbClr val="FF6600"/>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6" name="Freeform 17"/>
            <p:cNvSpPr>
              <a:spLocks noChangeAspect="1"/>
            </p:cNvSpPr>
            <p:nvPr/>
          </p:nvSpPr>
          <p:spPr bwMode="auto">
            <a:xfrm>
              <a:off x="2153" y="2390"/>
              <a:ext cx="224" cy="122"/>
            </a:xfrm>
            <a:custGeom>
              <a:avLst/>
              <a:gdLst>
                <a:gd name="T0" fmla="*/ 886 w 1868"/>
                <a:gd name="T1" fmla="*/ 53 h 1018"/>
                <a:gd name="T2" fmla="*/ 27 w 1868"/>
                <a:gd name="T3" fmla="*/ 605 h 1018"/>
                <a:gd name="T4" fmla="*/ 982 w 1868"/>
                <a:gd name="T5" fmla="*/ 965 h 1018"/>
                <a:gd name="T6" fmla="*/ 1841 w 1868"/>
                <a:gd name="T7" fmla="*/ 412 h 1018"/>
                <a:gd name="T8" fmla="*/ 886 w 1868"/>
                <a:gd name="T9" fmla="*/ 53 h 1018"/>
                <a:gd name="T10" fmla="*/ 0 60000 65536"/>
                <a:gd name="T11" fmla="*/ 0 60000 65536"/>
                <a:gd name="T12" fmla="*/ 0 60000 65536"/>
                <a:gd name="T13" fmla="*/ 0 60000 65536"/>
                <a:gd name="T14" fmla="*/ 0 60000 65536"/>
                <a:gd name="T15" fmla="*/ 0 w 1868"/>
                <a:gd name="T16" fmla="*/ 0 h 1018"/>
                <a:gd name="T17" fmla="*/ 1868 w 1868"/>
                <a:gd name="T18" fmla="*/ 1018 h 1018"/>
              </a:gdLst>
              <a:ahLst/>
              <a:cxnLst>
                <a:cxn ang="T10">
                  <a:pos x="T0" y="T1"/>
                </a:cxn>
                <a:cxn ang="T11">
                  <a:pos x="T2" y="T3"/>
                </a:cxn>
                <a:cxn ang="T12">
                  <a:pos x="T4" y="T5"/>
                </a:cxn>
                <a:cxn ang="T13">
                  <a:pos x="T6" y="T7"/>
                </a:cxn>
                <a:cxn ang="T14">
                  <a:pos x="T8" y="T9"/>
                </a:cxn>
              </a:cxnLst>
              <a:rect l="T15" t="T16" r="T17" b="T18"/>
              <a:pathLst>
                <a:path w="1868" h="1018">
                  <a:moveTo>
                    <a:pt x="886" y="53"/>
                  </a:moveTo>
                  <a:cubicBezTo>
                    <a:pt x="384" y="106"/>
                    <a:pt x="0" y="354"/>
                    <a:pt x="27" y="605"/>
                  </a:cubicBezTo>
                  <a:cubicBezTo>
                    <a:pt x="53" y="857"/>
                    <a:pt x="481" y="1018"/>
                    <a:pt x="982" y="965"/>
                  </a:cubicBezTo>
                  <a:cubicBezTo>
                    <a:pt x="1484" y="911"/>
                    <a:pt x="1868" y="664"/>
                    <a:pt x="1841" y="412"/>
                  </a:cubicBezTo>
                  <a:cubicBezTo>
                    <a:pt x="1815" y="161"/>
                    <a:pt x="1387" y="0"/>
                    <a:pt x="886" y="53"/>
                  </a:cubicBezTo>
                </a:path>
              </a:pathLst>
            </a:custGeom>
            <a:solidFill>
              <a:srgbClr val="FF6600"/>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7" name="Freeform 18"/>
            <p:cNvSpPr>
              <a:spLocks noChangeAspect="1"/>
            </p:cNvSpPr>
            <p:nvPr/>
          </p:nvSpPr>
          <p:spPr bwMode="auto">
            <a:xfrm>
              <a:off x="2777" y="2474"/>
              <a:ext cx="224" cy="122"/>
            </a:xfrm>
            <a:custGeom>
              <a:avLst/>
              <a:gdLst>
                <a:gd name="T0" fmla="*/ 981 w 1868"/>
                <a:gd name="T1" fmla="*/ 52 h 1016"/>
                <a:gd name="T2" fmla="*/ 26 w 1868"/>
                <a:gd name="T3" fmla="*/ 414 h 1016"/>
                <a:gd name="T4" fmla="*/ 887 w 1868"/>
                <a:gd name="T5" fmla="*/ 964 h 1016"/>
                <a:gd name="T6" fmla="*/ 1842 w 1868"/>
                <a:gd name="T7" fmla="*/ 602 h 1016"/>
                <a:gd name="T8" fmla="*/ 981 w 1868"/>
                <a:gd name="T9" fmla="*/ 52 h 1016"/>
                <a:gd name="T10" fmla="*/ 0 60000 65536"/>
                <a:gd name="T11" fmla="*/ 0 60000 65536"/>
                <a:gd name="T12" fmla="*/ 0 60000 65536"/>
                <a:gd name="T13" fmla="*/ 0 60000 65536"/>
                <a:gd name="T14" fmla="*/ 0 60000 65536"/>
                <a:gd name="T15" fmla="*/ 0 w 1868"/>
                <a:gd name="T16" fmla="*/ 0 h 1016"/>
                <a:gd name="T17" fmla="*/ 1868 w 1868"/>
                <a:gd name="T18" fmla="*/ 1016 h 1016"/>
              </a:gdLst>
              <a:ahLst/>
              <a:cxnLst>
                <a:cxn ang="T10">
                  <a:pos x="T0" y="T1"/>
                </a:cxn>
                <a:cxn ang="T11">
                  <a:pos x="T2" y="T3"/>
                </a:cxn>
                <a:cxn ang="T12">
                  <a:pos x="T4" y="T5"/>
                </a:cxn>
                <a:cxn ang="T13">
                  <a:pos x="T6" y="T7"/>
                </a:cxn>
                <a:cxn ang="T14">
                  <a:pos x="T8" y="T9"/>
                </a:cxn>
              </a:cxnLst>
              <a:rect l="T15" t="T16" r="T17" b="T18"/>
              <a:pathLst>
                <a:path w="1868" h="1016">
                  <a:moveTo>
                    <a:pt x="981" y="52"/>
                  </a:moveTo>
                  <a:cubicBezTo>
                    <a:pt x="480" y="0"/>
                    <a:pt x="52" y="162"/>
                    <a:pt x="26" y="414"/>
                  </a:cubicBezTo>
                  <a:cubicBezTo>
                    <a:pt x="0" y="666"/>
                    <a:pt x="385" y="912"/>
                    <a:pt x="887" y="964"/>
                  </a:cubicBezTo>
                  <a:cubicBezTo>
                    <a:pt x="1388" y="1016"/>
                    <a:pt x="1816" y="853"/>
                    <a:pt x="1842" y="602"/>
                  </a:cubicBezTo>
                  <a:cubicBezTo>
                    <a:pt x="1868" y="350"/>
                    <a:pt x="1482" y="104"/>
                    <a:pt x="981" y="52"/>
                  </a:cubicBezTo>
                </a:path>
              </a:pathLst>
            </a:custGeom>
            <a:solidFill>
              <a:srgbClr val="FF6600"/>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18" name="Freeform 19"/>
            <p:cNvSpPr>
              <a:spLocks noChangeAspect="1"/>
            </p:cNvSpPr>
            <p:nvPr/>
          </p:nvSpPr>
          <p:spPr bwMode="auto">
            <a:xfrm>
              <a:off x="3262" y="1690"/>
              <a:ext cx="226" cy="129"/>
            </a:xfrm>
            <a:custGeom>
              <a:avLst/>
              <a:gdLst>
                <a:gd name="T0" fmla="*/ 867 w 1882"/>
                <a:gd name="T1" fmla="*/ 81 h 1067"/>
                <a:gd name="T2" fmla="*/ 40 w 1882"/>
                <a:gd name="T3" fmla="*/ 681 h 1067"/>
                <a:gd name="T4" fmla="*/ 1015 w 1882"/>
                <a:gd name="T5" fmla="*/ 986 h 1067"/>
                <a:gd name="T6" fmla="*/ 1842 w 1882"/>
                <a:gd name="T7" fmla="*/ 387 h 1067"/>
                <a:gd name="T8" fmla="*/ 867 w 1882"/>
                <a:gd name="T9" fmla="*/ 81 h 1067"/>
                <a:gd name="T10" fmla="*/ 0 60000 65536"/>
                <a:gd name="T11" fmla="*/ 0 60000 65536"/>
                <a:gd name="T12" fmla="*/ 0 60000 65536"/>
                <a:gd name="T13" fmla="*/ 0 60000 65536"/>
                <a:gd name="T14" fmla="*/ 0 60000 65536"/>
                <a:gd name="T15" fmla="*/ 0 w 1882"/>
                <a:gd name="T16" fmla="*/ 0 h 1067"/>
                <a:gd name="T17" fmla="*/ 1882 w 1882"/>
                <a:gd name="T18" fmla="*/ 1067 h 1067"/>
              </a:gdLst>
              <a:ahLst/>
              <a:cxnLst>
                <a:cxn ang="T10">
                  <a:pos x="T0" y="T1"/>
                </a:cxn>
                <a:cxn ang="T11">
                  <a:pos x="T2" y="T3"/>
                </a:cxn>
                <a:cxn ang="T12">
                  <a:pos x="T4" y="T5"/>
                </a:cxn>
                <a:cxn ang="T13">
                  <a:pos x="T6" y="T7"/>
                </a:cxn>
                <a:cxn ang="T14">
                  <a:pos x="T8" y="T9"/>
                </a:cxn>
              </a:cxnLst>
              <a:rect l="T15" t="T16" r="T17" b="T18"/>
              <a:pathLst>
                <a:path w="1882" h="1067">
                  <a:moveTo>
                    <a:pt x="867" y="81"/>
                  </a:moveTo>
                  <a:cubicBezTo>
                    <a:pt x="370" y="163"/>
                    <a:pt x="0" y="431"/>
                    <a:pt x="40" y="681"/>
                  </a:cubicBezTo>
                  <a:cubicBezTo>
                    <a:pt x="81" y="931"/>
                    <a:pt x="518" y="1067"/>
                    <a:pt x="1015" y="986"/>
                  </a:cubicBezTo>
                  <a:cubicBezTo>
                    <a:pt x="1512" y="905"/>
                    <a:pt x="1882" y="636"/>
                    <a:pt x="1842" y="387"/>
                  </a:cubicBezTo>
                  <a:cubicBezTo>
                    <a:pt x="1801" y="137"/>
                    <a:pt x="1364" y="0"/>
                    <a:pt x="867" y="81"/>
                  </a:cubicBezTo>
                </a:path>
              </a:pathLst>
            </a:custGeom>
            <a:solidFill>
              <a:srgbClr val="FF6600"/>
            </a:solidFill>
            <a:ln>
              <a:noFill/>
            </a:ln>
            <a:extLst>
              <a:ext uri="{91240B29-F687-4F45-9708-019B960494DF}">
                <a14:hiddenLine xmlns:a14="http://schemas.microsoft.com/office/drawing/2010/main" w="0">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grpSp>
      <p:grpSp>
        <p:nvGrpSpPr>
          <p:cNvPr id="19" name="Group 19"/>
          <p:cNvGrpSpPr>
            <a:grpSpLocks noChangeAspect="1"/>
          </p:cNvGrpSpPr>
          <p:nvPr/>
        </p:nvGrpSpPr>
        <p:grpSpPr bwMode="auto">
          <a:xfrm>
            <a:off x="1167409" y="2629850"/>
            <a:ext cx="1550301" cy="2561593"/>
            <a:chOff x="2640" y="240"/>
            <a:chExt cx="2091" cy="3455"/>
          </a:xfrm>
          <a:scene3d>
            <a:camera prst="orthographicFront">
              <a:rot lat="0" lon="0" rev="0"/>
            </a:camera>
            <a:lightRig rig="threePt" dir="t"/>
          </a:scene3d>
        </p:grpSpPr>
        <p:sp>
          <p:nvSpPr>
            <p:cNvPr id="20" name="Freeform 6"/>
            <p:cNvSpPr>
              <a:spLocks noChangeAspect="1"/>
            </p:cNvSpPr>
            <p:nvPr/>
          </p:nvSpPr>
          <p:spPr bwMode="auto">
            <a:xfrm rot="7413788">
              <a:off x="3698" y="1650"/>
              <a:ext cx="41" cy="26"/>
            </a:xfrm>
            <a:custGeom>
              <a:avLst/>
              <a:gdLst>
                <a:gd name="T0" fmla="*/ 82 w 140"/>
                <a:gd name="T1" fmla="*/ 11 h 94"/>
                <a:gd name="T2" fmla="*/ 7 w 140"/>
                <a:gd name="T3" fmla="*/ 26 h 94"/>
                <a:gd name="T4" fmla="*/ 58 w 140"/>
                <a:gd name="T5" fmla="*/ 83 h 94"/>
                <a:gd name="T6" fmla="*/ 133 w 140"/>
                <a:gd name="T7" fmla="*/ 68 h 94"/>
                <a:gd name="T8" fmla="*/ 82 w 140"/>
                <a:gd name="T9" fmla="*/ 11 h 94"/>
                <a:gd name="T10" fmla="*/ 0 60000 65536"/>
                <a:gd name="T11" fmla="*/ 0 60000 65536"/>
                <a:gd name="T12" fmla="*/ 0 60000 65536"/>
                <a:gd name="T13" fmla="*/ 0 60000 65536"/>
                <a:gd name="T14" fmla="*/ 0 60000 65536"/>
                <a:gd name="T15" fmla="*/ 0 w 140"/>
                <a:gd name="T16" fmla="*/ 0 h 94"/>
                <a:gd name="T17" fmla="*/ 140 w 140"/>
                <a:gd name="T18" fmla="*/ 94 h 94"/>
              </a:gdLst>
              <a:ahLst/>
              <a:cxnLst>
                <a:cxn ang="T10">
                  <a:pos x="T0" y="T1"/>
                </a:cxn>
                <a:cxn ang="T11">
                  <a:pos x="T2" y="T3"/>
                </a:cxn>
                <a:cxn ang="T12">
                  <a:pos x="T4" y="T5"/>
                </a:cxn>
                <a:cxn ang="T13">
                  <a:pos x="T6" y="T7"/>
                </a:cxn>
                <a:cxn ang="T14">
                  <a:pos x="T8" y="T9"/>
                </a:cxn>
              </a:cxnLst>
              <a:rect l="T15" t="T16" r="T17" b="T18"/>
              <a:pathLst>
                <a:path w="140" h="94">
                  <a:moveTo>
                    <a:pt x="82" y="11"/>
                  </a:moveTo>
                  <a:cubicBezTo>
                    <a:pt x="47" y="0"/>
                    <a:pt x="13" y="6"/>
                    <a:pt x="7" y="26"/>
                  </a:cubicBezTo>
                  <a:cubicBezTo>
                    <a:pt x="0" y="46"/>
                    <a:pt x="23" y="71"/>
                    <a:pt x="58" y="83"/>
                  </a:cubicBezTo>
                  <a:cubicBezTo>
                    <a:pt x="93" y="94"/>
                    <a:pt x="126" y="88"/>
                    <a:pt x="133" y="68"/>
                  </a:cubicBezTo>
                  <a:cubicBezTo>
                    <a:pt x="140" y="48"/>
                    <a:pt x="117" y="23"/>
                    <a:pt x="82" y="11"/>
                  </a:cubicBezTo>
                </a:path>
              </a:pathLst>
            </a:custGeom>
            <a:solidFill>
              <a:srgbClr val="33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1" name="Freeform 7"/>
            <p:cNvSpPr>
              <a:spLocks noChangeAspect="1"/>
            </p:cNvSpPr>
            <p:nvPr/>
          </p:nvSpPr>
          <p:spPr bwMode="auto">
            <a:xfrm rot="7413788">
              <a:off x="3589" y="1594"/>
              <a:ext cx="352" cy="281"/>
            </a:xfrm>
            <a:custGeom>
              <a:avLst/>
              <a:gdLst>
                <a:gd name="T0" fmla="*/ 376 w 1225"/>
                <a:gd name="T1" fmla="*/ 7 h 975"/>
                <a:gd name="T2" fmla="*/ 112 w 1225"/>
                <a:gd name="T3" fmla="*/ 164 h 975"/>
                <a:gd name="T4" fmla="*/ 35 w 1225"/>
                <a:gd name="T5" fmla="*/ 498 h 975"/>
                <a:gd name="T6" fmla="*/ 320 w 1225"/>
                <a:gd name="T7" fmla="*/ 733 h 975"/>
                <a:gd name="T8" fmla="*/ 439 w 1225"/>
                <a:gd name="T9" fmla="*/ 846 h 975"/>
                <a:gd name="T10" fmla="*/ 611 w 1225"/>
                <a:gd name="T11" fmla="*/ 870 h 975"/>
                <a:gd name="T12" fmla="*/ 962 w 1225"/>
                <a:gd name="T13" fmla="*/ 907 h 975"/>
                <a:gd name="T14" fmla="*/ 1208 w 1225"/>
                <a:gd name="T15" fmla="*/ 471 h 975"/>
                <a:gd name="T16" fmla="*/ 864 w 1225"/>
                <a:gd name="T17" fmla="*/ 198 h 975"/>
                <a:gd name="T18" fmla="*/ 376 w 1225"/>
                <a:gd name="T19" fmla="*/ 7 h 9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25"/>
                <a:gd name="T31" fmla="*/ 0 h 975"/>
                <a:gd name="T32" fmla="*/ 1225 w 1225"/>
                <a:gd name="T33" fmla="*/ 975 h 9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25" h="975">
                  <a:moveTo>
                    <a:pt x="376" y="7"/>
                  </a:moveTo>
                  <a:cubicBezTo>
                    <a:pt x="249" y="0"/>
                    <a:pt x="169" y="82"/>
                    <a:pt x="112" y="164"/>
                  </a:cubicBezTo>
                  <a:cubicBezTo>
                    <a:pt x="56" y="246"/>
                    <a:pt x="0" y="403"/>
                    <a:pt x="35" y="498"/>
                  </a:cubicBezTo>
                  <a:cubicBezTo>
                    <a:pt x="70" y="594"/>
                    <a:pt x="253" y="675"/>
                    <a:pt x="320" y="733"/>
                  </a:cubicBezTo>
                  <a:cubicBezTo>
                    <a:pt x="386" y="791"/>
                    <a:pt x="390" y="822"/>
                    <a:pt x="439" y="846"/>
                  </a:cubicBezTo>
                  <a:cubicBezTo>
                    <a:pt x="488" y="870"/>
                    <a:pt x="523" y="860"/>
                    <a:pt x="611" y="870"/>
                  </a:cubicBezTo>
                  <a:cubicBezTo>
                    <a:pt x="699" y="880"/>
                    <a:pt x="864" y="975"/>
                    <a:pt x="962" y="907"/>
                  </a:cubicBezTo>
                  <a:cubicBezTo>
                    <a:pt x="1060" y="839"/>
                    <a:pt x="1225" y="590"/>
                    <a:pt x="1208" y="471"/>
                  </a:cubicBezTo>
                  <a:cubicBezTo>
                    <a:pt x="1190" y="352"/>
                    <a:pt x="1000" y="277"/>
                    <a:pt x="864" y="198"/>
                  </a:cubicBezTo>
                  <a:cubicBezTo>
                    <a:pt x="727" y="120"/>
                    <a:pt x="502" y="14"/>
                    <a:pt x="376" y="7"/>
                  </a:cubicBezTo>
                </a:path>
              </a:pathLst>
            </a:custGeom>
            <a:solidFill>
              <a:srgbClr val="99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2" name="Freeform 8"/>
            <p:cNvSpPr>
              <a:spLocks noChangeAspect="1"/>
            </p:cNvSpPr>
            <p:nvPr/>
          </p:nvSpPr>
          <p:spPr bwMode="auto">
            <a:xfrm rot="7413788">
              <a:off x="3612" y="1616"/>
              <a:ext cx="305" cy="235"/>
            </a:xfrm>
            <a:custGeom>
              <a:avLst/>
              <a:gdLst>
                <a:gd name="T0" fmla="*/ 331 w 1058"/>
                <a:gd name="T1" fmla="*/ 7 h 816"/>
                <a:gd name="T2" fmla="*/ 102 w 1058"/>
                <a:gd name="T3" fmla="*/ 139 h 816"/>
                <a:gd name="T4" fmla="*/ 39 w 1058"/>
                <a:gd name="T5" fmla="*/ 422 h 816"/>
                <a:gd name="T6" fmla="*/ 324 w 1058"/>
                <a:gd name="T7" fmla="*/ 578 h 816"/>
                <a:gd name="T8" fmla="*/ 464 w 1058"/>
                <a:gd name="T9" fmla="*/ 602 h 816"/>
                <a:gd name="T10" fmla="*/ 563 w 1058"/>
                <a:gd name="T11" fmla="*/ 701 h 816"/>
                <a:gd name="T12" fmla="*/ 833 w 1058"/>
                <a:gd name="T13" fmla="*/ 765 h 816"/>
                <a:gd name="T14" fmla="*/ 1044 w 1058"/>
                <a:gd name="T15" fmla="*/ 398 h 816"/>
                <a:gd name="T16" fmla="*/ 749 w 1058"/>
                <a:gd name="T17" fmla="*/ 167 h 816"/>
                <a:gd name="T18" fmla="*/ 331 w 1058"/>
                <a:gd name="T19" fmla="*/ 7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
                <a:gd name="T31" fmla="*/ 0 h 816"/>
                <a:gd name="T32" fmla="*/ 1058 w 1058"/>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 h="816">
                  <a:moveTo>
                    <a:pt x="331" y="7"/>
                  </a:moveTo>
                  <a:cubicBezTo>
                    <a:pt x="222" y="0"/>
                    <a:pt x="151" y="68"/>
                    <a:pt x="102" y="139"/>
                  </a:cubicBezTo>
                  <a:cubicBezTo>
                    <a:pt x="56" y="207"/>
                    <a:pt x="0" y="347"/>
                    <a:pt x="39" y="422"/>
                  </a:cubicBezTo>
                  <a:cubicBezTo>
                    <a:pt x="77" y="497"/>
                    <a:pt x="253" y="548"/>
                    <a:pt x="324" y="578"/>
                  </a:cubicBezTo>
                  <a:cubicBezTo>
                    <a:pt x="394" y="609"/>
                    <a:pt x="426" y="582"/>
                    <a:pt x="464" y="602"/>
                  </a:cubicBezTo>
                  <a:cubicBezTo>
                    <a:pt x="503" y="623"/>
                    <a:pt x="503" y="674"/>
                    <a:pt x="563" y="701"/>
                  </a:cubicBezTo>
                  <a:cubicBezTo>
                    <a:pt x="622" y="728"/>
                    <a:pt x="753" y="816"/>
                    <a:pt x="833" y="765"/>
                  </a:cubicBezTo>
                  <a:cubicBezTo>
                    <a:pt x="914" y="714"/>
                    <a:pt x="1058" y="497"/>
                    <a:pt x="1044" y="398"/>
                  </a:cubicBezTo>
                  <a:cubicBezTo>
                    <a:pt x="1027" y="296"/>
                    <a:pt x="865" y="235"/>
                    <a:pt x="749" y="167"/>
                  </a:cubicBezTo>
                  <a:cubicBezTo>
                    <a:pt x="630" y="102"/>
                    <a:pt x="440" y="10"/>
                    <a:pt x="331" y="7"/>
                  </a:cubicBezTo>
                </a:path>
              </a:pathLst>
            </a:custGeom>
            <a:solidFill>
              <a:srgbClr val="FFCC9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3" name="Freeform 9"/>
            <p:cNvSpPr>
              <a:spLocks noChangeAspect="1"/>
            </p:cNvSpPr>
            <p:nvPr/>
          </p:nvSpPr>
          <p:spPr bwMode="auto">
            <a:xfrm rot="7413788">
              <a:off x="3543" y="1965"/>
              <a:ext cx="43" cy="26"/>
            </a:xfrm>
            <a:custGeom>
              <a:avLst/>
              <a:gdLst>
                <a:gd name="T0" fmla="*/ 67 w 148"/>
                <a:gd name="T1" fmla="*/ 89 h 96"/>
                <a:gd name="T2" fmla="*/ 144 w 148"/>
                <a:gd name="T3" fmla="*/ 61 h 96"/>
                <a:gd name="T4" fmla="*/ 82 w 148"/>
                <a:gd name="T5" fmla="*/ 7 h 96"/>
                <a:gd name="T6" fmla="*/ 5 w 148"/>
                <a:gd name="T7" fmla="*/ 36 h 96"/>
                <a:gd name="T8" fmla="*/ 67 w 148"/>
                <a:gd name="T9" fmla="*/ 89 h 96"/>
                <a:gd name="T10" fmla="*/ 0 60000 65536"/>
                <a:gd name="T11" fmla="*/ 0 60000 65536"/>
                <a:gd name="T12" fmla="*/ 0 60000 65536"/>
                <a:gd name="T13" fmla="*/ 0 60000 65536"/>
                <a:gd name="T14" fmla="*/ 0 60000 65536"/>
                <a:gd name="T15" fmla="*/ 0 w 148"/>
                <a:gd name="T16" fmla="*/ 0 h 96"/>
                <a:gd name="T17" fmla="*/ 148 w 148"/>
                <a:gd name="T18" fmla="*/ 96 h 96"/>
              </a:gdLst>
              <a:ahLst/>
              <a:cxnLst>
                <a:cxn ang="T10">
                  <a:pos x="T0" y="T1"/>
                </a:cxn>
                <a:cxn ang="T11">
                  <a:pos x="T2" y="T3"/>
                </a:cxn>
                <a:cxn ang="T12">
                  <a:pos x="T4" y="T5"/>
                </a:cxn>
                <a:cxn ang="T13">
                  <a:pos x="T6" y="T7"/>
                </a:cxn>
                <a:cxn ang="T14">
                  <a:pos x="T8" y="T9"/>
                </a:cxn>
              </a:cxnLst>
              <a:rect l="T15" t="T16" r="T17" b="T18"/>
              <a:pathLst>
                <a:path w="148" h="96">
                  <a:moveTo>
                    <a:pt x="67" y="89"/>
                  </a:moveTo>
                  <a:cubicBezTo>
                    <a:pt x="105" y="96"/>
                    <a:pt x="140" y="84"/>
                    <a:pt x="144" y="61"/>
                  </a:cubicBezTo>
                  <a:cubicBezTo>
                    <a:pt x="148" y="39"/>
                    <a:pt x="120" y="15"/>
                    <a:pt x="82" y="7"/>
                  </a:cubicBezTo>
                  <a:cubicBezTo>
                    <a:pt x="43" y="0"/>
                    <a:pt x="9" y="13"/>
                    <a:pt x="5" y="36"/>
                  </a:cubicBezTo>
                  <a:cubicBezTo>
                    <a:pt x="0" y="58"/>
                    <a:pt x="28" y="82"/>
                    <a:pt x="67" y="89"/>
                  </a:cubicBezTo>
                </a:path>
              </a:pathLst>
            </a:custGeom>
            <a:solidFill>
              <a:srgbClr val="33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4" name="Freeform 10"/>
            <p:cNvSpPr>
              <a:spLocks noChangeAspect="1"/>
            </p:cNvSpPr>
            <p:nvPr/>
          </p:nvSpPr>
          <p:spPr bwMode="auto">
            <a:xfrm rot="7413788">
              <a:off x="3327" y="1781"/>
              <a:ext cx="354" cy="261"/>
            </a:xfrm>
            <a:custGeom>
              <a:avLst/>
              <a:gdLst>
                <a:gd name="T0" fmla="*/ 918 w 1232"/>
                <a:gd name="T1" fmla="*/ 898 h 909"/>
                <a:gd name="T2" fmla="*/ 1155 w 1232"/>
                <a:gd name="T3" fmla="*/ 705 h 909"/>
                <a:gd name="T4" fmla="*/ 1183 w 1232"/>
                <a:gd name="T5" fmla="*/ 361 h 909"/>
                <a:gd name="T6" fmla="*/ 871 w 1232"/>
                <a:gd name="T7" fmla="*/ 166 h 909"/>
                <a:gd name="T8" fmla="*/ 737 w 1232"/>
                <a:gd name="T9" fmla="*/ 70 h 909"/>
                <a:gd name="T10" fmla="*/ 565 w 1232"/>
                <a:gd name="T11" fmla="*/ 70 h 909"/>
                <a:gd name="T12" fmla="*/ 214 w 1232"/>
                <a:gd name="T13" fmla="*/ 81 h 909"/>
                <a:gd name="T14" fmla="*/ 34 w 1232"/>
                <a:gd name="T15" fmla="*/ 551 h 909"/>
                <a:gd name="T16" fmla="*/ 411 w 1232"/>
                <a:gd name="T17" fmla="*/ 776 h 909"/>
                <a:gd name="T18" fmla="*/ 918 w 1232"/>
                <a:gd name="T19" fmla="*/ 898 h 9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2"/>
                <a:gd name="T31" fmla="*/ 0 h 909"/>
                <a:gd name="T32" fmla="*/ 1232 w 1232"/>
                <a:gd name="T33" fmla="*/ 909 h 9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2" h="909">
                  <a:moveTo>
                    <a:pt x="918" y="898"/>
                  </a:moveTo>
                  <a:cubicBezTo>
                    <a:pt x="1043" y="888"/>
                    <a:pt x="1111" y="795"/>
                    <a:pt x="1155" y="705"/>
                  </a:cubicBezTo>
                  <a:cubicBezTo>
                    <a:pt x="1198" y="616"/>
                    <a:pt x="1232" y="451"/>
                    <a:pt x="1183" y="361"/>
                  </a:cubicBezTo>
                  <a:cubicBezTo>
                    <a:pt x="1135" y="270"/>
                    <a:pt x="944" y="214"/>
                    <a:pt x="871" y="166"/>
                  </a:cubicBezTo>
                  <a:cubicBezTo>
                    <a:pt x="797" y="117"/>
                    <a:pt x="789" y="87"/>
                    <a:pt x="737" y="70"/>
                  </a:cubicBezTo>
                  <a:cubicBezTo>
                    <a:pt x="686" y="53"/>
                    <a:pt x="653" y="68"/>
                    <a:pt x="565" y="70"/>
                  </a:cubicBezTo>
                  <a:cubicBezTo>
                    <a:pt x="477" y="72"/>
                    <a:pt x="301" y="0"/>
                    <a:pt x="214" y="81"/>
                  </a:cubicBezTo>
                  <a:cubicBezTo>
                    <a:pt x="127" y="163"/>
                    <a:pt x="0" y="435"/>
                    <a:pt x="34" y="551"/>
                  </a:cubicBezTo>
                  <a:cubicBezTo>
                    <a:pt x="69" y="668"/>
                    <a:pt x="266" y="717"/>
                    <a:pt x="411" y="776"/>
                  </a:cubicBezTo>
                  <a:cubicBezTo>
                    <a:pt x="557" y="835"/>
                    <a:pt x="793" y="909"/>
                    <a:pt x="918" y="898"/>
                  </a:cubicBezTo>
                </a:path>
              </a:pathLst>
            </a:custGeom>
            <a:solidFill>
              <a:srgbClr val="99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5" name="Freeform 11"/>
            <p:cNvSpPr>
              <a:spLocks noChangeAspect="1"/>
            </p:cNvSpPr>
            <p:nvPr/>
          </p:nvSpPr>
          <p:spPr bwMode="auto">
            <a:xfrm rot="7413788">
              <a:off x="3353" y="1805"/>
              <a:ext cx="306" cy="218"/>
            </a:xfrm>
            <a:custGeom>
              <a:avLst/>
              <a:gdLst>
                <a:gd name="T0" fmla="*/ 790 w 1069"/>
                <a:gd name="T1" fmla="*/ 751 h 763"/>
                <a:gd name="T2" fmla="*/ 997 w 1069"/>
                <a:gd name="T3" fmla="*/ 586 h 763"/>
                <a:gd name="T4" fmla="*/ 1020 w 1069"/>
                <a:gd name="T5" fmla="*/ 295 h 763"/>
                <a:gd name="T6" fmla="*/ 716 w 1069"/>
                <a:gd name="T7" fmla="*/ 178 h 763"/>
                <a:gd name="T8" fmla="*/ 573 w 1069"/>
                <a:gd name="T9" fmla="*/ 174 h 763"/>
                <a:gd name="T10" fmla="*/ 462 w 1069"/>
                <a:gd name="T11" fmla="*/ 89 h 763"/>
                <a:gd name="T12" fmla="*/ 185 w 1069"/>
                <a:gd name="T13" fmla="*/ 62 h 763"/>
                <a:gd name="T14" fmla="*/ 28 w 1069"/>
                <a:gd name="T15" fmla="*/ 459 h 763"/>
                <a:gd name="T16" fmla="*/ 353 w 1069"/>
                <a:gd name="T17" fmla="*/ 649 h 763"/>
                <a:gd name="T18" fmla="*/ 790 w 1069"/>
                <a:gd name="T19" fmla="*/ 751 h 7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9"/>
                <a:gd name="T31" fmla="*/ 0 h 763"/>
                <a:gd name="T32" fmla="*/ 1069 w 1069"/>
                <a:gd name="T33" fmla="*/ 763 h 7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9" h="763">
                  <a:moveTo>
                    <a:pt x="790" y="751"/>
                  </a:moveTo>
                  <a:cubicBezTo>
                    <a:pt x="899" y="742"/>
                    <a:pt x="959" y="664"/>
                    <a:pt x="997" y="586"/>
                  </a:cubicBezTo>
                  <a:cubicBezTo>
                    <a:pt x="1033" y="511"/>
                    <a:pt x="1069" y="364"/>
                    <a:pt x="1020" y="295"/>
                  </a:cubicBezTo>
                  <a:cubicBezTo>
                    <a:pt x="971" y="225"/>
                    <a:pt x="790" y="199"/>
                    <a:pt x="716" y="178"/>
                  </a:cubicBezTo>
                  <a:cubicBezTo>
                    <a:pt x="642" y="157"/>
                    <a:pt x="614" y="189"/>
                    <a:pt x="573" y="174"/>
                  </a:cubicBezTo>
                  <a:cubicBezTo>
                    <a:pt x="532" y="159"/>
                    <a:pt x="525" y="108"/>
                    <a:pt x="462" y="89"/>
                  </a:cubicBezTo>
                  <a:cubicBezTo>
                    <a:pt x="399" y="70"/>
                    <a:pt x="257" y="0"/>
                    <a:pt x="185" y="62"/>
                  </a:cubicBezTo>
                  <a:cubicBezTo>
                    <a:pt x="112" y="125"/>
                    <a:pt x="0" y="363"/>
                    <a:pt x="28" y="459"/>
                  </a:cubicBezTo>
                  <a:cubicBezTo>
                    <a:pt x="60" y="559"/>
                    <a:pt x="228" y="598"/>
                    <a:pt x="353" y="649"/>
                  </a:cubicBezTo>
                  <a:cubicBezTo>
                    <a:pt x="480" y="697"/>
                    <a:pt x="681" y="763"/>
                    <a:pt x="790" y="751"/>
                  </a:cubicBezTo>
                </a:path>
              </a:pathLst>
            </a:custGeom>
            <a:solidFill>
              <a:srgbClr val="FFCC9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6" name="Freeform 12"/>
            <p:cNvSpPr>
              <a:spLocks noChangeAspect="1"/>
            </p:cNvSpPr>
            <p:nvPr/>
          </p:nvSpPr>
          <p:spPr bwMode="auto">
            <a:xfrm rot="7413788">
              <a:off x="3159" y="2094"/>
              <a:ext cx="44" cy="24"/>
            </a:xfrm>
            <a:custGeom>
              <a:avLst/>
              <a:gdLst>
                <a:gd name="T0" fmla="*/ 67 w 147"/>
                <a:gd name="T1" fmla="*/ 7 h 88"/>
                <a:gd name="T2" fmla="*/ 4 w 147"/>
                <a:gd name="T3" fmla="*/ 57 h 88"/>
                <a:gd name="T4" fmla="*/ 81 w 147"/>
                <a:gd name="T5" fmla="*/ 81 h 88"/>
                <a:gd name="T6" fmla="*/ 143 w 147"/>
                <a:gd name="T7" fmla="*/ 31 h 88"/>
                <a:gd name="T8" fmla="*/ 67 w 147"/>
                <a:gd name="T9" fmla="*/ 7 h 88"/>
                <a:gd name="T10" fmla="*/ 0 60000 65536"/>
                <a:gd name="T11" fmla="*/ 0 60000 65536"/>
                <a:gd name="T12" fmla="*/ 0 60000 65536"/>
                <a:gd name="T13" fmla="*/ 0 60000 65536"/>
                <a:gd name="T14" fmla="*/ 0 60000 65536"/>
                <a:gd name="T15" fmla="*/ 0 w 147"/>
                <a:gd name="T16" fmla="*/ 0 h 88"/>
                <a:gd name="T17" fmla="*/ 147 w 147"/>
                <a:gd name="T18" fmla="*/ 88 h 88"/>
              </a:gdLst>
              <a:ahLst/>
              <a:cxnLst>
                <a:cxn ang="T10">
                  <a:pos x="T0" y="T1"/>
                </a:cxn>
                <a:cxn ang="T11">
                  <a:pos x="T2" y="T3"/>
                </a:cxn>
                <a:cxn ang="T12">
                  <a:pos x="T4" y="T5"/>
                </a:cxn>
                <a:cxn ang="T13">
                  <a:pos x="T6" y="T7"/>
                </a:cxn>
                <a:cxn ang="T14">
                  <a:pos x="T8" y="T9"/>
                </a:cxn>
              </a:cxnLst>
              <a:rect l="T15" t="T16" r="T17" b="T18"/>
              <a:pathLst>
                <a:path w="147" h="88">
                  <a:moveTo>
                    <a:pt x="67" y="7"/>
                  </a:moveTo>
                  <a:cubicBezTo>
                    <a:pt x="28" y="15"/>
                    <a:pt x="0" y="37"/>
                    <a:pt x="4" y="57"/>
                  </a:cubicBezTo>
                  <a:cubicBezTo>
                    <a:pt x="8" y="78"/>
                    <a:pt x="42" y="88"/>
                    <a:pt x="81" y="81"/>
                  </a:cubicBezTo>
                  <a:cubicBezTo>
                    <a:pt x="119" y="73"/>
                    <a:pt x="147" y="51"/>
                    <a:pt x="143" y="31"/>
                  </a:cubicBezTo>
                  <a:cubicBezTo>
                    <a:pt x="139" y="10"/>
                    <a:pt x="105" y="0"/>
                    <a:pt x="67" y="7"/>
                  </a:cubicBezTo>
                </a:path>
              </a:pathLst>
            </a:custGeom>
            <a:solidFill>
              <a:srgbClr val="33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7" name="Freeform 13"/>
            <p:cNvSpPr>
              <a:spLocks noChangeAspect="1"/>
            </p:cNvSpPr>
            <p:nvPr/>
          </p:nvSpPr>
          <p:spPr bwMode="auto">
            <a:xfrm rot="7413788">
              <a:off x="3086" y="2030"/>
              <a:ext cx="341" cy="232"/>
            </a:xfrm>
            <a:custGeom>
              <a:avLst/>
              <a:gdLst>
                <a:gd name="T0" fmla="*/ 161 w 1189"/>
                <a:gd name="T1" fmla="*/ 95 h 805"/>
                <a:gd name="T2" fmla="*/ 9 w 1189"/>
                <a:gd name="T3" fmla="*/ 362 h 805"/>
                <a:gd name="T4" fmla="*/ 106 w 1189"/>
                <a:gd name="T5" fmla="*/ 694 h 805"/>
                <a:gd name="T6" fmla="*/ 470 w 1189"/>
                <a:gd name="T7" fmla="*/ 761 h 805"/>
                <a:gd name="T8" fmla="*/ 630 w 1189"/>
                <a:gd name="T9" fmla="*/ 802 h 805"/>
                <a:gd name="T10" fmla="*/ 792 w 1189"/>
                <a:gd name="T11" fmla="*/ 739 h 805"/>
                <a:gd name="T12" fmla="*/ 1116 w 1189"/>
                <a:gd name="T13" fmla="*/ 600 h 805"/>
                <a:gd name="T14" fmla="*/ 1115 w 1189"/>
                <a:gd name="T15" fmla="*/ 96 h 805"/>
                <a:gd name="T16" fmla="*/ 680 w 1189"/>
                <a:gd name="T17" fmla="*/ 24 h 805"/>
                <a:gd name="T18" fmla="*/ 161 w 1189"/>
                <a:gd name="T19" fmla="*/ 95 h 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9"/>
                <a:gd name="T31" fmla="*/ 0 h 805"/>
                <a:gd name="T32" fmla="*/ 1189 w 1189"/>
                <a:gd name="T33" fmla="*/ 805 h 8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9" h="805">
                  <a:moveTo>
                    <a:pt x="161" y="95"/>
                  </a:moveTo>
                  <a:cubicBezTo>
                    <a:pt x="47" y="151"/>
                    <a:pt x="17" y="263"/>
                    <a:pt x="9" y="362"/>
                  </a:cubicBezTo>
                  <a:cubicBezTo>
                    <a:pt x="0" y="461"/>
                    <a:pt x="28" y="627"/>
                    <a:pt x="106" y="694"/>
                  </a:cubicBezTo>
                  <a:cubicBezTo>
                    <a:pt x="184" y="760"/>
                    <a:pt x="383" y="743"/>
                    <a:pt x="470" y="761"/>
                  </a:cubicBezTo>
                  <a:cubicBezTo>
                    <a:pt x="557" y="780"/>
                    <a:pt x="575" y="805"/>
                    <a:pt x="630" y="802"/>
                  </a:cubicBezTo>
                  <a:cubicBezTo>
                    <a:pt x="684" y="799"/>
                    <a:pt x="710" y="773"/>
                    <a:pt x="792" y="739"/>
                  </a:cubicBezTo>
                  <a:cubicBezTo>
                    <a:pt x="873" y="705"/>
                    <a:pt x="1064" y="708"/>
                    <a:pt x="1116" y="600"/>
                  </a:cubicBezTo>
                  <a:cubicBezTo>
                    <a:pt x="1168" y="492"/>
                    <a:pt x="1189" y="192"/>
                    <a:pt x="1115" y="96"/>
                  </a:cubicBezTo>
                  <a:cubicBezTo>
                    <a:pt x="1041" y="0"/>
                    <a:pt x="839" y="26"/>
                    <a:pt x="680" y="24"/>
                  </a:cubicBezTo>
                  <a:cubicBezTo>
                    <a:pt x="522" y="22"/>
                    <a:pt x="274" y="39"/>
                    <a:pt x="161" y="95"/>
                  </a:cubicBezTo>
                </a:path>
              </a:pathLst>
            </a:custGeom>
            <a:solidFill>
              <a:srgbClr val="99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8" name="Freeform 14"/>
            <p:cNvSpPr>
              <a:spLocks noChangeAspect="1"/>
            </p:cNvSpPr>
            <p:nvPr/>
          </p:nvSpPr>
          <p:spPr bwMode="auto">
            <a:xfrm rot="7413788">
              <a:off x="3114" y="2055"/>
              <a:ext cx="293" cy="185"/>
            </a:xfrm>
            <a:custGeom>
              <a:avLst/>
              <a:gdLst>
                <a:gd name="T0" fmla="*/ 140 w 1017"/>
                <a:gd name="T1" fmla="*/ 86 h 641"/>
                <a:gd name="T2" fmla="*/ 6 w 1017"/>
                <a:gd name="T3" fmla="*/ 315 h 641"/>
                <a:gd name="T4" fmla="*/ 90 w 1017"/>
                <a:gd name="T5" fmla="*/ 594 h 641"/>
                <a:gd name="T6" fmla="*/ 416 w 1017"/>
                <a:gd name="T7" fmla="*/ 593 h 641"/>
                <a:gd name="T8" fmla="*/ 550 w 1017"/>
                <a:gd name="T9" fmla="*/ 545 h 641"/>
                <a:gd name="T10" fmla="*/ 685 w 1017"/>
                <a:gd name="T11" fmla="*/ 584 h 641"/>
                <a:gd name="T12" fmla="*/ 953 w 1017"/>
                <a:gd name="T13" fmla="*/ 508 h 641"/>
                <a:gd name="T14" fmla="*/ 955 w 1017"/>
                <a:gd name="T15" fmla="*/ 81 h 641"/>
                <a:gd name="T16" fmla="*/ 584 w 1017"/>
                <a:gd name="T17" fmla="*/ 22 h 641"/>
                <a:gd name="T18" fmla="*/ 140 w 1017"/>
                <a:gd name="T19" fmla="*/ 86 h 6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7"/>
                <a:gd name="T31" fmla="*/ 0 h 641"/>
                <a:gd name="T32" fmla="*/ 1017 w 1017"/>
                <a:gd name="T33" fmla="*/ 641 h 6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7" h="641">
                  <a:moveTo>
                    <a:pt x="140" y="86"/>
                  </a:moveTo>
                  <a:cubicBezTo>
                    <a:pt x="41" y="133"/>
                    <a:pt x="13" y="227"/>
                    <a:pt x="6" y="315"/>
                  </a:cubicBezTo>
                  <a:cubicBezTo>
                    <a:pt x="0" y="397"/>
                    <a:pt x="20" y="547"/>
                    <a:pt x="90" y="594"/>
                  </a:cubicBezTo>
                  <a:cubicBezTo>
                    <a:pt x="161" y="641"/>
                    <a:pt x="340" y="600"/>
                    <a:pt x="416" y="593"/>
                  </a:cubicBezTo>
                  <a:cubicBezTo>
                    <a:pt x="493" y="585"/>
                    <a:pt x="507" y="546"/>
                    <a:pt x="550" y="545"/>
                  </a:cubicBezTo>
                  <a:cubicBezTo>
                    <a:pt x="594" y="544"/>
                    <a:pt x="620" y="589"/>
                    <a:pt x="685" y="584"/>
                  </a:cubicBezTo>
                  <a:cubicBezTo>
                    <a:pt x="751" y="578"/>
                    <a:pt x="908" y="593"/>
                    <a:pt x="953" y="508"/>
                  </a:cubicBezTo>
                  <a:cubicBezTo>
                    <a:pt x="998" y="424"/>
                    <a:pt x="1017" y="161"/>
                    <a:pt x="955" y="81"/>
                  </a:cubicBezTo>
                  <a:cubicBezTo>
                    <a:pt x="890" y="0"/>
                    <a:pt x="718" y="25"/>
                    <a:pt x="584" y="22"/>
                  </a:cubicBezTo>
                  <a:cubicBezTo>
                    <a:pt x="447" y="23"/>
                    <a:pt x="236" y="35"/>
                    <a:pt x="140" y="86"/>
                  </a:cubicBezTo>
                </a:path>
              </a:pathLst>
            </a:custGeom>
            <a:solidFill>
              <a:srgbClr val="FFCC9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29" name="Freeform 15"/>
            <p:cNvSpPr>
              <a:spLocks noChangeAspect="1"/>
            </p:cNvSpPr>
            <p:nvPr/>
          </p:nvSpPr>
          <p:spPr bwMode="auto">
            <a:xfrm rot="7413788">
              <a:off x="3237" y="2455"/>
              <a:ext cx="39" cy="31"/>
            </a:xfrm>
            <a:custGeom>
              <a:avLst/>
              <a:gdLst>
                <a:gd name="T0" fmla="*/ 88 w 133"/>
                <a:gd name="T1" fmla="*/ 86 h 110"/>
                <a:gd name="T2" fmla="*/ 122 w 133"/>
                <a:gd name="T3" fmla="*/ 17 h 110"/>
                <a:gd name="T4" fmla="*/ 46 w 133"/>
                <a:gd name="T5" fmla="*/ 24 h 110"/>
                <a:gd name="T6" fmla="*/ 12 w 133"/>
                <a:gd name="T7" fmla="*/ 93 h 110"/>
                <a:gd name="T8" fmla="*/ 88 w 133"/>
                <a:gd name="T9" fmla="*/ 86 h 110"/>
                <a:gd name="T10" fmla="*/ 0 60000 65536"/>
                <a:gd name="T11" fmla="*/ 0 60000 65536"/>
                <a:gd name="T12" fmla="*/ 0 60000 65536"/>
                <a:gd name="T13" fmla="*/ 0 60000 65536"/>
                <a:gd name="T14" fmla="*/ 0 60000 65536"/>
                <a:gd name="T15" fmla="*/ 0 w 133"/>
                <a:gd name="T16" fmla="*/ 0 h 110"/>
                <a:gd name="T17" fmla="*/ 133 w 133"/>
                <a:gd name="T18" fmla="*/ 110 h 110"/>
              </a:gdLst>
              <a:ahLst/>
              <a:cxnLst>
                <a:cxn ang="T10">
                  <a:pos x="T0" y="T1"/>
                </a:cxn>
                <a:cxn ang="T11">
                  <a:pos x="T2" y="T3"/>
                </a:cxn>
                <a:cxn ang="T12">
                  <a:pos x="T4" y="T5"/>
                </a:cxn>
                <a:cxn ang="T13">
                  <a:pos x="T6" y="T7"/>
                </a:cxn>
                <a:cxn ang="T14">
                  <a:pos x="T8" y="T9"/>
                </a:cxn>
              </a:cxnLst>
              <a:rect l="T15" t="T16" r="T17" b="T18"/>
              <a:pathLst>
                <a:path w="133" h="110">
                  <a:moveTo>
                    <a:pt x="88" y="86"/>
                  </a:moveTo>
                  <a:cubicBezTo>
                    <a:pt x="118" y="65"/>
                    <a:pt x="133" y="35"/>
                    <a:pt x="122" y="17"/>
                  </a:cubicBezTo>
                  <a:cubicBezTo>
                    <a:pt x="110" y="0"/>
                    <a:pt x="76" y="4"/>
                    <a:pt x="46" y="24"/>
                  </a:cubicBezTo>
                  <a:cubicBezTo>
                    <a:pt x="15" y="45"/>
                    <a:pt x="0" y="76"/>
                    <a:pt x="12" y="93"/>
                  </a:cubicBezTo>
                  <a:cubicBezTo>
                    <a:pt x="24" y="110"/>
                    <a:pt x="58" y="107"/>
                    <a:pt x="88" y="86"/>
                  </a:cubicBezTo>
                </a:path>
              </a:pathLst>
            </a:custGeom>
            <a:solidFill>
              <a:srgbClr val="33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0" name="Freeform 16"/>
            <p:cNvSpPr>
              <a:spLocks noChangeAspect="1"/>
            </p:cNvSpPr>
            <p:nvPr/>
          </p:nvSpPr>
          <p:spPr bwMode="auto">
            <a:xfrm rot="7413788">
              <a:off x="2987" y="2321"/>
              <a:ext cx="336" cy="295"/>
            </a:xfrm>
            <a:custGeom>
              <a:avLst/>
              <a:gdLst>
                <a:gd name="T0" fmla="*/ 1085 w 1165"/>
                <a:gd name="T1" fmla="*/ 600 h 1025"/>
                <a:gd name="T2" fmla="*/ 1111 w 1165"/>
                <a:gd name="T3" fmla="*/ 298 h 1025"/>
                <a:gd name="T4" fmla="*/ 883 w 1165"/>
                <a:gd name="T5" fmla="*/ 31 h 1025"/>
                <a:gd name="T6" fmla="*/ 523 w 1165"/>
                <a:gd name="T7" fmla="*/ 108 h 1025"/>
                <a:gd name="T8" fmla="*/ 360 w 1165"/>
                <a:gd name="T9" fmla="*/ 132 h 1025"/>
                <a:gd name="T10" fmla="*/ 239 w 1165"/>
                <a:gd name="T11" fmla="*/ 252 h 1025"/>
                <a:gd name="T12" fmla="*/ 2 w 1165"/>
                <a:gd name="T13" fmla="*/ 504 h 1025"/>
                <a:gd name="T14" fmla="*/ 214 w 1165"/>
                <a:gd name="T15" fmla="*/ 965 h 1025"/>
                <a:gd name="T16" fmla="*/ 641 w 1165"/>
                <a:gd name="T17" fmla="*/ 864 h 1025"/>
                <a:gd name="T18" fmla="*/ 1085 w 1165"/>
                <a:gd name="T19" fmla="*/ 600 h 10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5"/>
                <a:gd name="T31" fmla="*/ 0 h 1025"/>
                <a:gd name="T32" fmla="*/ 1165 w 1165"/>
                <a:gd name="T33" fmla="*/ 1025 h 10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5" h="1025">
                  <a:moveTo>
                    <a:pt x="1085" y="600"/>
                  </a:moveTo>
                  <a:cubicBezTo>
                    <a:pt x="1165" y="506"/>
                    <a:pt x="1145" y="392"/>
                    <a:pt x="1111" y="298"/>
                  </a:cubicBezTo>
                  <a:cubicBezTo>
                    <a:pt x="1077" y="203"/>
                    <a:pt x="982" y="62"/>
                    <a:pt x="883" y="31"/>
                  </a:cubicBezTo>
                  <a:cubicBezTo>
                    <a:pt x="784" y="0"/>
                    <a:pt x="610" y="92"/>
                    <a:pt x="523" y="108"/>
                  </a:cubicBezTo>
                  <a:cubicBezTo>
                    <a:pt x="436" y="125"/>
                    <a:pt x="409" y="109"/>
                    <a:pt x="360" y="132"/>
                  </a:cubicBezTo>
                  <a:cubicBezTo>
                    <a:pt x="312" y="156"/>
                    <a:pt x="299" y="190"/>
                    <a:pt x="239" y="252"/>
                  </a:cubicBezTo>
                  <a:cubicBezTo>
                    <a:pt x="179" y="314"/>
                    <a:pt x="4" y="385"/>
                    <a:pt x="2" y="504"/>
                  </a:cubicBezTo>
                  <a:cubicBezTo>
                    <a:pt x="0" y="623"/>
                    <a:pt x="106" y="905"/>
                    <a:pt x="214" y="965"/>
                  </a:cubicBezTo>
                  <a:cubicBezTo>
                    <a:pt x="323" y="1025"/>
                    <a:pt x="496" y="923"/>
                    <a:pt x="641" y="864"/>
                  </a:cubicBezTo>
                  <a:cubicBezTo>
                    <a:pt x="786" y="806"/>
                    <a:pt x="1004" y="695"/>
                    <a:pt x="1085" y="600"/>
                  </a:cubicBezTo>
                </a:path>
              </a:pathLst>
            </a:custGeom>
            <a:solidFill>
              <a:srgbClr val="99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1" name="Freeform 17"/>
            <p:cNvSpPr>
              <a:spLocks noChangeAspect="1"/>
            </p:cNvSpPr>
            <p:nvPr/>
          </p:nvSpPr>
          <p:spPr bwMode="auto">
            <a:xfrm rot="7413788">
              <a:off x="3015" y="2343"/>
              <a:ext cx="286" cy="247"/>
            </a:xfrm>
            <a:custGeom>
              <a:avLst/>
              <a:gdLst>
                <a:gd name="T0" fmla="*/ 926 w 995"/>
                <a:gd name="T1" fmla="*/ 501 h 864"/>
                <a:gd name="T2" fmla="*/ 951 w 995"/>
                <a:gd name="T3" fmla="*/ 240 h 864"/>
                <a:gd name="T4" fmla="*/ 755 w 995"/>
                <a:gd name="T5" fmla="*/ 16 h 864"/>
                <a:gd name="T6" fmla="*/ 459 w 995"/>
                <a:gd name="T7" fmla="*/ 141 h 864"/>
                <a:gd name="T8" fmla="*/ 357 w 995"/>
                <a:gd name="T9" fmla="*/ 236 h 864"/>
                <a:gd name="T10" fmla="*/ 218 w 995"/>
                <a:gd name="T11" fmla="*/ 251 h 864"/>
                <a:gd name="T12" fmla="*/ 6 w 995"/>
                <a:gd name="T13" fmla="*/ 422 h 864"/>
                <a:gd name="T14" fmla="*/ 184 w 995"/>
                <a:gd name="T15" fmla="*/ 815 h 864"/>
                <a:gd name="T16" fmla="*/ 548 w 995"/>
                <a:gd name="T17" fmla="*/ 728 h 864"/>
                <a:gd name="T18" fmla="*/ 926 w 995"/>
                <a:gd name="T19" fmla="*/ 501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5"/>
                <a:gd name="T31" fmla="*/ 0 h 864"/>
                <a:gd name="T32" fmla="*/ 995 w 995"/>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5" h="864">
                  <a:moveTo>
                    <a:pt x="926" y="501"/>
                  </a:moveTo>
                  <a:cubicBezTo>
                    <a:pt x="995" y="420"/>
                    <a:pt x="980" y="323"/>
                    <a:pt x="951" y="240"/>
                  </a:cubicBezTo>
                  <a:cubicBezTo>
                    <a:pt x="921" y="162"/>
                    <a:pt x="840" y="32"/>
                    <a:pt x="755" y="16"/>
                  </a:cubicBezTo>
                  <a:cubicBezTo>
                    <a:pt x="671" y="0"/>
                    <a:pt x="526" y="105"/>
                    <a:pt x="459" y="141"/>
                  </a:cubicBezTo>
                  <a:cubicBezTo>
                    <a:pt x="393" y="177"/>
                    <a:pt x="396" y="218"/>
                    <a:pt x="357" y="236"/>
                  </a:cubicBezTo>
                  <a:cubicBezTo>
                    <a:pt x="317" y="253"/>
                    <a:pt x="275" y="222"/>
                    <a:pt x="218" y="251"/>
                  </a:cubicBezTo>
                  <a:cubicBezTo>
                    <a:pt x="160" y="281"/>
                    <a:pt x="11" y="328"/>
                    <a:pt x="6" y="422"/>
                  </a:cubicBezTo>
                  <a:cubicBezTo>
                    <a:pt x="0" y="517"/>
                    <a:pt x="95" y="765"/>
                    <a:pt x="184" y="815"/>
                  </a:cubicBezTo>
                  <a:cubicBezTo>
                    <a:pt x="278" y="864"/>
                    <a:pt x="424" y="776"/>
                    <a:pt x="548" y="728"/>
                  </a:cubicBezTo>
                  <a:cubicBezTo>
                    <a:pt x="672" y="675"/>
                    <a:pt x="859" y="584"/>
                    <a:pt x="926" y="501"/>
                  </a:cubicBezTo>
                </a:path>
              </a:pathLst>
            </a:custGeom>
            <a:solidFill>
              <a:srgbClr val="FFCC9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2" name="Freeform 18"/>
            <p:cNvSpPr>
              <a:spLocks noChangeAspect="1"/>
            </p:cNvSpPr>
            <p:nvPr/>
          </p:nvSpPr>
          <p:spPr bwMode="auto">
            <a:xfrm rot="7413788">
              <a:off x="3027" y="2785"/>
              <a:ext cx="38" cy="36"/>
            </a:xfrm>
            <a:custGeom>
              <a:avLst/>
              <a:gdLst>
                <a:gd name="T0" fmla="*/ 42 w 133"/>
                <a:gd name="T1" fmla="*/ 34 h 125"/>
                <a:gd name="T2" fmla="*/ 14 w 133"/>
                <a:gd name="T3" fmla="*/ 109 h 125"/>
                <a:gd name="T4" fmla="*/ 91 w 133"/>
                <a:gd name="T5" fmla="*/ 90 h 125"/>
                <a:gd name="T6" fmla="*/ 120 w 133"/>
                <a:gd name="T7" fmla="*/ 15 h 125"/>
                <a:gd name="T8" fmla="*/ 42 w 133"/>
                <a:gd name="T9" fmla="*/ 34 h 125"/>
                <a:gd name="T10" fmla="*/ 0 60000 65536"/>
                <a:gd name="T11" fmla="*/ 0 60000 65536"/>
                <a:gd name="T12" fmla="*/ 0 60000 65536"/>
                <a:gd name="T13" fmla="*/ 0 60000 65536"/>
                <a:gd name="T14" fmla="*/ 0 60000 65536"/>
                <a:gd name="T15" fmla="*/ 0 w 133"/>
                <a:gd name="T16" fmla="*/ 0 h 125"/>
                <a:gd name="T17" fmla="*/ 133 w 133"/>
                <a:gd name="T18" fmla="*/ 125 h 125"/>
              </a:gdLst>
              <a:ahLst/>
              <a:cxnLst>
                <a:cxn ang="T10">
                  <a:pos x="T0" y="T1"/>
                </a:cxn>
                <a:cxn ang="T11">
                  <a:pos x="T2" y="T3"/>
                </a:cxn>
                <a:cxn ang="T12">
                  <a:pos x="T4" y="T5"/>
                </a:cxn>
                <a:cxn ang="T13">
                  <a:pos x="T6" y="T7"/>
                </a:cxn>
                <a:cxn ang="T14">
                  <a:pos x="T8" y="T9"/>
                </a:cxn>
              </a:cxnLst>
              <a:rect l="T15" t="T16" r="T17" b="T18"/>
              <a:pathLst>
                <a:path w="133" h="125">
                  <a:moveTo>
                    <a:pt x="42" y="34"/>
                  </a:moveTo>
                  <a:cubicBezTo>
                    <a:pt x="12" y="60"/>
                    <a:pt x="0" y="94"/>
                    <a:pt x="14" y="109"/>
                  </a:cubicBezTo>
                  <a:cubicBezTo>
                    <a:pt x="27" y="125"/>
                    <a:pt x="62" y="116"/>
                    <a:pt x="91" y="90"/>
                  </a:cubicBezTo>
                  <a:cubicBezTo>
                    <a:pt x="121" y="65"/>
                    <a:pt x="133" y="31"/>
                    <a:pt x="120" y="15"/>
                  </a:cubicBezTo>
                  <a:cubicBezTo>
                    <a:pt x="106" y="0"/>
                    <a:pt x="71" y="8"/>
                    <a:pt x="42" y="34"/>
                  </a:cubicBezTo>
                </a:path>
              </a:pathLst>
            </a:custGeom>
            <a:solidFill>
              <a:srgbClr val="33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3" name="Freeform 19"/>
            <p:cNvSpPr>
              <a:spLocks noChangeAspect="1"/>
            </p:cNvSpPr>
            <p:nvPr/>
          </p:nvSpPr>
          <p:spPr bwMode="auto">
            <a:xfrm rot="7413788">
              <a:off x="2975" y="2641"/>
              <a:ext cx="332" cy="307"/>
            </a:xfrm>
            <a:custGeom>
              <a:avLst/>
              <a:gdLst>
                <a:gd name="T0" fmla="*/ 67 w 1164"/>
                <a:gd name="T1" fmla="*/ 507 h 1066"/>
                <a:gd name="T2" fmla="*/ 78 w 1164"/>
                <a:gd name="T3" fmla="*/ 810 h 1066"/>
                <a:gd name="T4" fmla="*/ 337 w 1164"/>
                <a:gd name="T5" fmla="*/ 1047 h 1066"/>
                <a:gd name="T6" fmla="*/ 684 w 1164"/>
                <a:gd name="T7" fmla="*/ 929 h 1066"/>
                <a:gd name="T8" fmla="*/ 842 w 1164"/>
                <a:gd name="T9" fmla="*/ 886 h 1066"/>
                <a:gd name="T10" fmla="*/ 947 w 1164"/>
                <a:gd name="T11" fmla="*/ 754 h 1066"/>
                <a:gd name="T12" fmla="*/ 1152 w 1164"/>
                <a:gd name="T13" fmla="*/ 478 h 1066"/>
                <a:gd name="T14" fmla="*/ 885 w 1164"/>
                <a:gd name="T15" fmla="*/ 46 h 1066"/>
                <a:gd name="T16" fmla="*/ 475 w 1164"/>
                <a:gd name="T17" fmla="*/ 195 h 1066"/>
                <a:gd name="T18" fmla="*/ 67 w 1164"/>
                <a:gd name="T19" fmla="*/ 507 h 10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4"/>
                <a:gd name="T31" fmla="*/ 0 h 1066"/>
                <a:gd name="T32" fmla="*/ 1164 w 1164"/>
                <a:gd name="T33" fmla="*/ 1066 h 10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4" h="1066">
                  <a:moveTo>
                    <a:pt x="67" y="507"/>
                  </a:moveTo>
                  <a:cubicBezTo>
                    <a:pt x="0" y="610"/>
                    <a:pt x="33" y="720"/>
                    <a:pt x="78" y="810"/>
                  </a:cubicBezTo>
                  <a:cubicBezTo>
                    <a:pt x="123" y="899"/>
                    <a:pt x="235" y="1027"/>
                    <a:pt x="337" y="1047"/>
                  </a:cubicBezTo>
                  <a:cubicBezTo>
                    <a:pt x="438" y="1066"/>
                    <a:pt x="600" y="955"/>
                    <a:pt x="684" y="929"/>
                  </a:cubicBezTo>
                  <a:cubicBezTo>
                    <a:pt x="768" y="902"/>
                    <a:pt x="797" y="915"/>
                    <a:pt x="842" y="886"/>
                  </a:cubicBezTo>
                  <a:cubicBezTo>
                    <a:pt x="887" y="857"/>
                    <a:pt x="895" y="822"/>
                    <a:pt x="947" y="754"/>
                  </a:cubicBezTo>
                  <a:cubicBezTo>
                    <a:pt x="999" y="685"/>
                    <a:pt x="1164" y="596"/>
                    <a:pt x="1152" y="478"/>
                  </a:cubicBezTo>
                  <a:cubicBezTo>
                    <a:pt x="1140" y="360"/>
                    <a:pt x="999" y="93"/>
                    <a:pt x="885" y="46"/>
                  </a:cubicBezTo>
                  <a:cubicBezTo>
                    <a:pt x="771" y="0"/>
                    <a:pt x="611" y="120"/>
                    <a:pt x="475" y="195"/>
                  </a:cubicBezTo>
                  <a:cubicBezTo>
                    <a:pt x="339" y="270"/>
                    <a:pt x="135" y="405"/>
                    <a:pt x="67" y="507"/>
                  </a:cubicBezTo>
                </a:path>
              </a:pathLst>
            </a:custGeom>
            <a:solidFill>
              <a:srgbClr val="9933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4" name="Freeform 20"/>
            <p:cNvSpPr>
              <a:spLocks noChangeAspect="1"/>
            </p:cNvSpPr>
            <p:nvPr/>
          </p:nvSpPr>
          <p:spPr bwMode="auto">
            <a:xfrm rot="7413788">
              <a:off x="2997" y="2663"/>
              <a:ext cx="282" cy="262"/>
            </a:xfrm>
            <a:custGeom>
              <a:avLst/>
              <a:gdLst>
                <a:gd name="T0" fmla="*/ 59 w 988"/>
                <a:gd name="T1" fmla="*/ 438 h 905"/>
                <a:gd name="T2" fmla="*/ 65 w 988"/>
                <a:gd name="T3" fmla="*/ 700 h 905"/>
                <a:gd name="T4" fmla="*/ 286 w 988"/>
                <a:gd name="T5" fmla="*/ 899 h 905"/>
                <a:gd name="T6" fmla="*/ 565 w 988"/>
                <a:gd name="T7" fmla="*/ 740 h 905"/>
                <a:gd name="T8" fmla="*/ 655 w 988"/>
                <a:gd name="T9" fmla="*/ 633 h 905"/>
                <a:gd name="T10" fmla="*/ 792 w 988"/>
                <a:gd name="T11" fmla="*/ 601 h 905"/>
                <a:gd name="T12" fmla="*/ 982 w 988"/>
                <a:gd name="T13" fmla="*/ 406 h 905"/>
                <a:gd name="T14" fmla="*/ 758 w 988"/>
                <a:gd name="T15" fmla="*/ 38 h 905"/>
                <a:gd name="T16" fmla="*/ 407 w 988"/>
                <a:gd name="T17" fmla="*/ 168 h 905"/>
                <a:gd name="T18" fmla="*/ 59 w 988"/>
                <a:gd name="T19" fmla="*/ 438 h 9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8"/>
                <a:gd name="T31" fmla="*/ 0 h 905"/>
                <a:gd name="T32" fmla="*/ 988 w 988"/>
                <a:gd name="T33" fmla="*/ 905 h 9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8" h="905">
                  <a:moveTo>
                    <a:pt x="59" y="438"/>
                  </a:moveTo>
                  <a:cubicBezTo>
                    <a:pt x="0" y="527"/>
                    <a:pt x="26" y="621"/>
                    <a:pt x="65" y="700"/>
                  </a:cubicBezTo>
                  <a:cubicBezTo>
                    <a:pt x="104" y="774"/>
                    <a:pt x="200" y="893"/>
                    <a:pt x="286" y="899"/>
                  </a:cubicBezTo>
                  <a:cubicBezTo>
                    <a:pt x="372" y="905"/>
                    <a:pt x="503" y="783"/>
                    <a:pt x="565" y="740"/>
                  </a:cubicBezTo>
                  <a:cubicBezTo>
                    <a:pt x="627" y="696"/>
                    <a:pt x="618" y="656"/>
                    <a:pt x="655" y="633"/>
                  </a:cubicBezTo>
                  <a:cubicBezTo>
                    <a:pt x="692" y="611"/>
                    <a:pt x="738" y="638"/>
                    <a:pt x="792" y="601"/>
                  </a:cubicBezTo>
                  <a:cubicBezTo>
                    <a:pt x="845" y="565"/>
                    <a:pt x="988" y="501"/>
                    <a:pt x="982" y="406"/>
                  </a:cubicBezTo>
                  <a:cubicBezTo>
                    <a:pt x="976" y="311"/>
                    <a:pt x="853" y="77"/>
                    <a:pt x="758" y="38"/>
                  </a:cubicBezTo>
                  <a:cubicBezTo>
                    <a:pt x="658" y="0"/>
                    <a:pt x="524" y="105"/>
                    <a:pt x="407" y="168"/>
                  </a:cubicBezTo>
                  <a:cubicBezTo>
                    <a:pt x="290" y="235"/>
                    <a:pt x="115" y="348"/>
                    <a:pt x="59" y="438"/>
                  </a:cubicBezTo>
                </a:path>
              </a:pathLst>
            </a:custGeom>
            <a:solidFill>
              <a:srgbClr val="FFCC9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5" name="Freeform 23"/>
            <p:cNvSpPr>
              <a:spLocks noChangeAspect="1"/>
            </p:cNvSpPr>
            <p:nvPr/>
          </p:nvSpPr>
          <p:spPr bwMode="auto">
            <a:xfrm rot="7413788">
              <a:off x="3698" y="1650"/>
              <a:ext cx="41" cy="26"/>
            </a:xfrm>
            <a:custGeom>
              <a:avLst/>
              <a:gdLst>
                <a:gd name="T0" fmla="*/ 82 w 140"/>
                <a:gd name="T1" fmla="*/ 11 h 94"/>
                <a:gd name="T2" fmla="*/ 7 w 140"/>
                <a:gd name="T3" fmla="*/ 26 h 94"/>
                <a:gd name="T4" fmla="*/ 58 w 140"/>
                <a:gd name="T5" fmla="*/ 83 h 94"/>
                <a:gd name="T6" fmla="*/ 133 w 140"/>
                <a:gd name="T7" fmla="*/ 68 h 94"/>
                <a:gd name="T8" fmla="*/ 82 w 140"/>
                <a:gd name="T9" fmla="*/ 11 h 94"/>
                <a:gd name="T10" fmla="*/ 0 60000 65536"/>
                <a:gd name="T11" fmla="*/ 0 60000 65536"/>
                <a:gd name="T12" fmla="*/ 0 60000 65536"/>
                <a:gd name="T13" fmla="*/ 0 60000 65536"/>
                <a:gd name="T14" fmla="*/ 0 60000 65536"/>
                <a:gd name="T15" fmla="*/ 0 w 140"/>
                <a:gd name="T16" fmla="*/ 0 h 94"/>
                <a:gd name="T17" fmla="*/ 140 w 140"/>
                <a:gd name="T18" fmla="*/ 94 h 94"/>
              </a:gdLst>
              <a:ahLst/>
              <a:cxnLst>
                <a:cxn ang="T10">
                  <a:pos x="T0" y="T1"/>
                </a:cxn>
                <a:cxn ang="T11">
                  <a:pos x="T2" y="T3"/>
                </a:cxn>
                <a:cxn ang="T12">
                  <a:pos x="T4" y="T5"/>
                </a:cxn>
                <a:cxn ang="T13">
                  <a:pos x="T6" y="T7"/>
                </a:cxn>
                <a:cxn ang="T14">
                  <a:pos x="T8" y="T9"/>
                </a:cxn>
              </a:cxnLst>
              <a:rect l="T15" t="T16" r="T17" b="T18"/>
              <a:pathLst>
                <a:path w="140" h="94">
                  <a:moveTo>
                    <a:pt x="82" y="11"/>
                  </a:moveTo>
                  <a:cubicBezTo>
                    <a:pt x="47" y="0"/>
                    <a:pt x="13" y="6"/>
                    <a:pt x="7" y="26"/>
                  </a:cubicBezTo>
                  <a:cubicBezTo>
                    <a:pt x="0" y="46"/>
                    <a:pt x="23" y="71"/>
                    <a:pt x="58" y="83"/>
                  </a:cubicBezTo>
                  <a:cubicBezTo>
                    <a:pt x="93" y="94"/>
                    <a:pt x="126" y="88"/>
                    <a:pt x="133" y="68"/>
                  </a:cubicBezTo>
                  <a:cubicBezTo>
                    <a:pt x="140" y="48"/>
                    <a:pt x="117" y="23"/>
                    <a:pt x="82" y="11"/>
                  </a:cubicBezTo>
                </a:path>
              </a:pathLst>
            </a:custGeom>
            <a:solidFill>
              <a:srgbClr val="8000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6" name="Freeform 25"/>
            <p:cNvSpPr>
              <a:spLocks noChangeAspect="1"/>
            </p:cNvSpPr>
            <p:nvPr/>
          </p:nvSpPr>
          <p:spPr bwMode="auto">
            <a:xfrm rot="7413788">
              <a:off x="3612" y="1616"/>
              <a:ext cx="305" cy="235"/>
            </a:xfrm>
            <a:custGeom>
              <a:avLst/>
              <a:gdLst>
                <a:gd name="T0" fmla="*/ 331 w 1058"/>
                <a:gd name="T1" fmla="*/ 7 h 816"/>
                <a:gd name="T2" fmla="*/ 102 w 1058"/>
                <a:gd name="T3" fmla="*/ 139 h 816"/>
                <a:gd name="T4" fmla="*/ 39 w 1058"/>
                <a:gd name="T5" fmla="*/ 422 h 816"/>
                <a:gd name="T6" fmla="*/ 324 w 1058"/>
                <a:gd name="T7" fmla="*/ 578 h 816"/>
                <a:gd name="T8" fmla="*/ 464 w 1058"/>
                <a:gd name="T9" fmla="*/ 602 h 816"/>
                <a:gd name="T10" fmla="*/ 563 w 1058"/>
                <a:gd name="T11" fmla="*/ 701 h 816"/>
                <a:gd name="T12" fmla="*/ 833 w 1058"/>
                <a:gd name="T13" fmla="*/ 765 h 816"/>
                <a:gd name="T14" fmla="*/ 1044 w 1058"/>
                <a:gd name="T15" fmla="*/ 398 h 816"/>
                <a:gd name="T16" fmla="*/ 749 w 1058"/>
                <a:gd name="T17" fmla="*/ 167 h 816"/>
                <a:gd name="T18" fmla="*/ 331 w 1058"/>
                <a:gd name="T19" fmla="*/ 7 h 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8"/>
                <a:gd name="T31" fmla="*/ 0 h 816"/>
                <a:gd name="T32" fmla="*/ 1058 w 1058"/>
                <a:gd name="T33" fmla="*/ 816 h 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8" h="816">
                  <a:moveTo>
                    <a:pt x="331" y="7"/>
                  </a:moveTo>
                  <a:cubicBezTo>
                    <a:pt x="222" y="0"/>
                    <a:pt x="151" y="68"/>
                    <a:pt x="102" y="139"/>
                  </a:cubicBezTo>
                  <a:cubicBezTo>
                    <a:pt x="56" y="207"/>
                    <a:pt x="0" y="347"/>
                    <a:pt x="39" y="422"/>
                  </a:cubicBezTo>
                  <a:cubicBezTo>
                    <a:pt x="77" y="497"/>
                    <a:pt x="253" y="548"/>
                    <a:pt x="324" y="578"/>
                  </a:cubicBezTo>
                  <a:cubicBezTo>
                    <a:pt x="394" y="609"/>
                    <a:pt x="426" y="582"/>
                    <a:pt x="464" y="602"/>
                  </a:cubicBezTo>
                  <a:cubicBezTo>
                    <a:pt x="503" y="623"/>
                    <a:pt x="503" y="674"/>
                    <a:pt x="563" y="701"/>
                  </a:cubicBezTo>
                  <a:cubicBezTo>
                    <a:pt x="622" y="728"/>
                    <a:pt x="753" y="816"/>
                    <a:pt x="833" y="765"/>
                  </a:cubicBezTo>
                  <a:cubicBezTo>
                    <a:pt x="914" y="714"/>
                    <a:pt x="1058" y="497"/>
                    <a:pt x="1044" y="398"/>
                  </a:cubicBezTo>
                  <a:cubicBezTo>
                    <a:pt x="1027" y="296"/>
                    <a:pt x="865" y="235"/>
                    <a:pt x="749" y="167"/>
                  </a:cubicBezTo>
                  <a:cubicBezTo>
                    <a:pt x="630" y="102"/>
                    <a:pt x="440" y="10"/>
                    <a:pt x="331" y="7"/>
                  </a:cubicBezTo>
                </a:path>
              </a:pathLst>
            </a:custGeom>
            <a:solidFill>
              <a:srgbClr val="FFDAB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7" name="Freeform 26"/>
            <p:cNvSpPr>
              <a:spLocks noChangeAspect="1"/>
            </p:cNvSpPr>
            <p:nvPr/>
          </p:nvSpPr>
          <p:spPr bwMode="auto">
            <a:xfrm rot="7413788">
              <a:off x="3543" y="1965"/>
              <a:ext cx="43" cy="26"/>
            </a:xfrm>
            <a:custGeom>
              <a:avLst/>
              <a:gdLst>
                <a:gd name="T0" fmla="*/ 67 w 148"/>
                <a:gd name="T1" fmla="*/ 89 h 96"/>
                <a:gd name="T2" fmla="*/ 144 w 148"/>
                <a:gd name="T3" fmla="*/ 61 h 96"/>
                <a:gd name="T4" fmla="*/ 82 w 148"/>
                <a:gd name="T5" fmla="*/ 7 h 96"/>
                <a:gd name="T6" fmla="*/ 5 w 148"/>
                <a:gd name="T7" fmla="*/ 36 h 96"/>
                <a:gd name="T8" fmla="*/ 67 w 148"/>
                <a:gd name="T9" fmla="*/ 89 h 96"/>
                <a:gd name="T10" fmla="*/ 0 60000 65536"/>
                <a:gd name="T11" fmla="*/ 0 60000 65536"/>
                <a:gd name="T12" fmla="*/ 0 60000 65536"/>
                <a:gd name="T13" fmla="*/ 0 60000 65536"/>
                <a:gd name="T14" fmla="*/ 0 60000 65536"/>
                <a:gd name="T15" fmla="*/ 0 w 148"/>
                <a:gd name="T16" fmla="*/ 0 h 96"/>
                <a:gd name="T17" fmla="*/ 148 w 148"/>
                <a:gd name="T18" fmla="*/ 96 h 96"/>
              </a:gdLst>
              <a:ahLst/>
              <a:cxnLst>
                <a:cxn ang="T10">
                  <a:pos x="T0" y="T1"/>
                </a:cxn>
                <a:cxn ang="T11">
                  <a:pos x="T2" y="T3"/>
                </a:cxn>
                <a:cxn ang="T12">
                  <a:pos x="T4" y="T5"/>
                </a:cxn>
                <a:cxn ang="T13">
                  <a:pos x="T6" y="T7"/>
                </a:cxn>
                <a:cxn ang="T14">
                  <a:pos x="T8" y="T9"/>
                </a:cxn>
              </a:cxnLst>
              <a:rect l="T15" t="T16" r="T17" b="T18"/>
              <a:pathLst>
                <a:path w="148" h="96">
                  <a:moveTo>
                    <a:pt x="67" y="89"/>
                  </a:moveTo>
                  <a:cubicBezTo>
                    <a:pt x="105" y="96"/>
                    <a:pt x="140" y="84"/>
                    <a:pt x="144" y="61"/>
                  </a:cubicBezTo>
                  <a:cubicBezTo>
                    <a:pt x="148" y="39"/>
                    <a:pt x="120" y="15"/>
                    <a:pt x="82" y="7"/>
                  </a:cubicBezTo>
                  <a:cubicBezTo>
                    <a:pt x="43" y="0"/>
                    <a:pt x="9" y="13"/>
                    <a:pt x="5" y="36"/>
                  </a:cubicBezTo>
                  <a:cubicBezTo>
                    <a:pt x="0" y="58"/>
                    <a:pt x="28" y="82"/>
                    <a:pt x="67" y="89"/>
                  </a:cubicBezTo>
                </a:path>
              </a:pathLst>
            </a:custGeom>
            <a:solidFill>
              <a:srgbClr val="8000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8" name="Freeform 28"/>
            <p:cNvSpPr>
              <a:spLocks noChangeAspect="1"/>
            </p:cNvSpPr>
            <p:nvPr/>
          </p:nvSpPr>
          <p:spPr bwMode="auto">
            <a:xfrm rot="7413788">
              <a:off x="3353" y="1805"/>
              <a:ext cx="306" cy="218"/>
            </a:xfrm>
            <a:custGeom>
              <a:avLst/>
              <a:gdLst>
                <a:gd name="T0" fmla="*/ 790 w 1069"/>
                <a:gd name="T1" fmla="*/ 751 h 763"/>
                <a:gd name="T2" fmla="*/ 997 w 1069"/>
                <a:gd name="T3" fmla="*/ 586 h 763"/>
                <a:gd name="T4" fmla="*/ 1020 w 1069"/>
                <a:gd name="T5" fmla="*/ 295 h 763"/>
                <a:gd name="T6" fmla="*/ 716 w 1069"/>
                <a:gd name="T7" fmla="*/ 178 h 763"/>
                <a:gd name="T8" fmla="*/ 573 w 1069"/>
                <a:gd name="T9" fmla="*/ 174 h 763"/>
                <a:gd name="T10" fmla="*/ 462 w 1069"/>
                <a:gd name="T11" fmla="*/ 89 h 763"/>
                <a:gd name="T12" fmla="*/ 185 w 1069"/>
                <a:gd name="T13" fmla="*/ 62 h 763"/>
                <a:gd name="T14" fmla="*/ 28 w 1069"/>
                <a:gd name="T15" fmla="*/ 459 h 763"/>
                <a:gd name="T16" fmla="*/ 353 w 1069"/>
                <a:gd name="T17" fmla="*/ 649 h 763"/>
                <a:gd name="T18" fmla="*/ 790 w 1069"/>
                <a:gd name="T19" fmla="*/ 751 h 7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69"/>
                <a:gd name="T31" fmla="*/ 0 h 763"/>
                <a:gd name="T32" fmla="*/ 1069 w 1069"/>
                <a:gd name="T33" fmla="*/ 763 h 76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69" h="763">
                  <a:moveTo>
                    <a:pt x="790" y="751"/>
                  </a:moveTo>
                  <a:cubicBezTo>
                    <a:pt x="899" y="742"/>
                    <a:pt x="959" y="664"/>
                    <a:pt x="997" y="586"/>
                  </a:cubicBezTo>
                  <a:cubicBezTo>
                    <a:pt x="1033" y="511"/>
                    <a:pt x="1069" y="364"/>
                    <a:pt x="1020" y="295"/>
                  </a:cubicBezTo>
                  <a:cubicBezTo>
                    <a:pt x="971" y="225"/>
                    <a:pt x="790" y="199"/>
                    <a:pt x="716" y="178"/>
                  </a:cubicBezTo>
                  <a:cubicBezTo>
                    <a:pt x="642" y="157"/>
                    <a:pt x="614" y="189"/>
                    <a:pt x="573" y="174"/>
                  </a:cubicBezTo>
                  <a:cubicBezTo>
                    <a:pt x="532" y="159"/>
                    <a:pt x="525" y="108"/>
                    <a:pt x="462" y="89"/>
                  </a:cubicBezTo>
                  <a:cubicBezTo>
                    <a:pt x="399" y="70"/>
                    <a:pt x="257" y="0"/>
                    <a:pt x="185" y="62"/>
                  </a:cubicBezTo>
                  <a:cubicBezTo>
                    <a:pt x="112" y="125"/>
                    <a:pt x="0" y="363"/>
                    <a:pt x="28" y="459"/>
                  </a:cubicBezTo>
                  <a:cubicBezTo>
                    <a:pt x="60" y="559"/>
                    <a:pt x="228" y="598"/>
                    <a:pt x="353" y="649"/>
                  </a:cubicBezTo>
                  <a:cubicBezTo>
                    <a:pt x="480" y="697"/>
                    <a:pt x="681" y="763"/>
                    <a:pt x="790" y="751"/>
                  </a:cubicBezTo>
                </a:path>
              </a:pathLst>
            </a:custGeom>
            <a:solidFill>
              <a:srgbClr val="FFDAB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39" name="Freeform 29"/>
            <p:cNvSpPr>
              <a:spLocks noChangeAspect="1"/>
            </p:cNvSpPr>
            <p:nvPr/>
          </p:nvSpPr>
          <p:spPr bwMode="auto">
            <a:xfrm rot="7413788">
              <a:off x="3159" y="2094"/>
              <a:ext cx="44" cy="24"/>
            </a:xfrm>
            <a:custGeom>
              <a:avLst/>
              <a:gdLst>
                <a:gd name="T0" fmla="*/ 67 w 147"/>
                <a:gd name="T1" fmla="*/ 7 h 88"/>
                <a:gd name="T2" fmla="*/ 4 w 147"/>
                <a:gd name="T3" fmla="*/ 57 h 88"/>
                <a:gd name="T4" fmla="*/ 81 w 147"/>
                <a:gd name="T5" fmla="*/ 81 h 88"/>
                <a:gd name="T6" fmla="*/ 143 w 147"/>
                <a:gd name="T7" fmla="*/ 31 h 88"/>
                <a:gd name="T8" fmla="*/ 67 w 147"/>
                <a:gd name="T9" fmla="*/ 7 h 88"/>
                <a:gd name="T10" fmla="*/ 0 60000 65536"/>
                <a:gd name="T11" fmla="*/ 0 60000 65536"/>
                <a:gd name="T12" fmla="*/ 0 60000 65536"/>
                <a:gd name="T13" fmla="*/ 0 60000 65536"/>
                <a:gd name="T14" fmla="*/ 0 60000 65536"/>
                <a:gd name="T15" fmla="*/ 0 w 147"/>
                <a:gd name="T16" fmla="*/ 0 h 88"/>
                <a:gd name="T17" fmla="*/ 147 w 147"/>
                <a:gd name="T18" fmla="*/ 88 h 88"/>
              </a:gdLst>
              <a:ahLst/>
              <a:cxnLst>
                <a:cxn ang="T10">
                  <a:pos x="T0" y="T1"/>
                </a:cxn>
                <a:cxn ang="T11">
                  <a:pos x="T2" y="T3"/>
                </a:cxn>
                <a:cxn ang="T12">
                  <a:pos x="T4" y="T5"/>
                </a:cxn>
                <a:cxn ang="T13">
                  <a:pos x="T6" y="T7"/>
                </a:cxn>
                <a:cxn ang="T14">
                  <a:pos x="T8" y="T9"/>
                </a:cxn>
              </a:cxnLst>
              <a:rect l="T15" t="T16" r="T17" b="T18"/>
              <a:pathLst>
                <a:path w="147" h="88">
                  <a:moveTo>
                    <a:pt x="67" y="7"/>
                  </a:moveTo>
                  <a:cubicBezTo>
                    <a:pt x="28" y="15"/>
                    <a:pt x="0" y="37"/>
                    <a:pt x="4" y="57"/>
                  </a:cubicBezTo>
                  <a:cubicBezTo>
                    <a:pt x="8" y="78"/>
                    <a:pt x="42" y="88"/>
                    <a:pt x="81" y="81"/>
                  </a:cubicBezTo>
                  <a:cubicBezTo>
                    <a:pt x="119" y="73"/>
                    <a:pt x="147" y="51"/>
                    <a:pt x="143" y="31"/>
                  </a:cubicBezTo>
                  <a:cubicBezTo>
                    <a:pt x="139" y="10"/>
                    <a:pt x="105" y="0"/>
                    <a:pt x="67" y="7"/>
                  </a:cubicBezTo>
                </a:path>
              </a:pathLst>
            </a:custGeom>
            <a:solidFill>
              <a:srgbClr val="8000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0" name="Freeform 31"/>
            <p:cNvSpPr>
              <a:spLocks noChangeAspect="1"/>
            </p:cNvSpPr>
            <p:nvPr/>
          </p:nvSpPr>
          <p:spPr bwMode="auto">
            <a:xfrm rot="7413788">
              <a:off x="3114" y="2055"/>
              <a:ext cx="293" cy="185"/>
            </a:xfrm>
            <a:custGeom>
              <a:avLst/>
              <a:gdLst>
                <a:gd name="T0" fmla="*/ 140 w 1017"/>
                <a:gd name="T1" fmla="*/ 86 h 641"/>
                <a:gd name="T2" fmla="*/ 6 w 1017"/>
                <a:gd name="T3" fmla="*/ 315 h 641"/>
                <a:gd name="T4" fmla="*/ 90 w 1017"/>
                <a:gd name="T5" fmla="*/ 594 h 641"/>
                <a:gd name="T6" fmla="*/ 416 w 1017"/>
                <a:gd name="T7" fmla="*/ 593 h 641"/>
                <a:gd name="T8" fmla="*/ 550 w 1017"/>
                <a:gd name="T9" fmla="*/ 545 h 641"/>
                <a:gd name="T10" fmla="*/ 685 w 1017"/>
                <a:gd name="T11" fmla="*/ 584 h 641"/>
                <a:gd name="T12" fmla="*/ 953 w 1017"/>
                <a:gd name="T13" fmla="*/ 508 h 641"/>
                <a:gd name="T14" fmla="*/ 955 w 1017"/>
                <a:gd name="T15" fmla="*/ 81 h 641"/>
                <a:gd name="T16" fmla="*/ 584 w 1017"/>
                <a:gd name="T17" fmla="*/ 22 h 641"/>
                <a:gd name="T18" fmla="*/ 140 w 1017"/>
                <a:gd name="T19" fmla="*/ 86 h 6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17"/>
                <a:gd name="T31" fmla="*/ 0 h 641"/>
                <a:gd name="T32" fmla="*/ 1017 w 1017"/>
                <a:gd name="T33" fmla="*/ 641 h 6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17" h="641">
                  <a:moveTo>
                    <a:pt x="140" y="86"/>
                  </a:moveTo>
                  <a:cubicBezTo>
                    <a:pt x="41" y="133"/>
                    <a:pt x="13" y="227"/>
                    <a:pt x="6" y="315"/>
                  </a:cubicBezTo>
                  <a:cubicBezTo>
                    <a:pt x="0" y="397"/>
                    <a:pt x="20" y="547"/>
                    <a:pt x="90" y="594"/>
                  </a:cubicBezTo>
                  <a:cubicBezTo>
                    <a:pt x="161" y="641"/>
                    <a:pt x="340" y="600"/>
                    <a:pt x="416" y="593"/>
                  </a:cubicBezTo>
                  <a:cubicBezTo>
                    <a:pt x="493" y="585"/>
                    <a:pt x="507" y="546"/>
                    <a:pt x="550" y="545"/>
                  </a:cubicBezTo>
                  <a:cubicBezTo>
                    <a:pt x="594" y="544"/>
                    <a:pt x="620" y="589"/>
                    <a:pt x="685" y="584"/>
                  </a:cubicBezTo>
                  <a:cubicBezTo>
                    <a:pt x="751" y="578"/>
                    <a:pt x="908" y="593"/>
                    <a:pt x="953" y="508"/>
                  </a:cubicBezTo>
                  <a:cubicBezTo>
                    <a:pt x="998" y="424"/>
                    <a:pt x="1017" y="161"/>
                    <a:pt x="955" y="81"/>
                  </a:cubicBezTo>
                  <a:cubicBezTo>
                    <a:pt x="890" y="0"/>
                    <a:pt x="718" y="25"/>
                    <a:pt x="584" y="22"/>
                  </a:cubicBezTo>
                  <a:cubicBezTo>
                    <a:pt x="447" y="23"/>
                    <a:pt x="236" y="35"/>
                    <a:pt x="140" y="86"/>
                  </a:cubicBezTo>
                </a:path>
              </a:pathLst>
            </a:custGeom>
            <a:solidFill>
              <a:srgbClr val="FFDAB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1" name="Freeform 32"/>
            <p:cNvSpPr>
              <a:spLocks noChangeAspect="1"/>
            </p:cNvSpPr>
            <p:nvPr/>
          </p:nvSpPr>
          <p:spPr bwMode="auto">
            <a:xfrm rot="7413788">
              <a:off x="3237" y="2455"/>
              <a:ext cx="39" cy="31"/>
            </a:xfrm>
            <a:custGeom>
              <a:avLst/>
              <a:gdLst>
                <a:gd name="T0" fmla="*/ 88 w 133"/>
                <a:gd name="T1" fmla="*/ 86 h 110"/>
                <a:gd name="T2" fmla="*/ 122 w 133"/>
                <a:gd name="T3" fmla="*/ 17 h 110"/>
                <a:gd name="T4" fmla="*/ 46 w 133"/>
                <a:gd name="T5" fmla="*/ 24 h 110"/>
                <a:gd name="T6" fmla="*/ 12 w 133"/>
                <a:gd name="T7" fmla="*/ 93 h 110"/>
                <a:gd name="T8" fmla="*/ 88 w 133"/>
                <a:gd name="T9" fmla="*/ 86 h 110"/>
                <a:gd name="T10" fmla="*/ 0 60000 65536"/>
                <a:gd name="T11" fmla="*/ 0 60000 65536"/>
                <a:gd name="T12" fmla="*/ 0 60000 65536"/>
                <a:gd name="T13" fmla="*/ 0 60000 65536"/>
                <a:gd name="T14" fmla="*/ 0 60000 65536"/>
                <a:gd name="T15" fmla="*/ 0 w 133"/>
                <a:gd name="T16" fmla="*/ 0 h 110"/>
                <a:gd name="T17" fmla="*/ 133 w 133"/>
                <a:gd name="T18" fmla="*/ 110 h 110"/>
              </a:gdLst>
              <a:ahLst/>
              <a:cxnLst>
                <a:cxn ang="T10">
                  <a:pos x="T0" y="T1"/>
                </a:cxn>
                <a:cxn ang="T11">
                  <a:pos x="T2" y="T3"/>
                </a:cxn>
                <a:cxn ang="T12">
                  <a:pos x="T4" y="T5"/>
                </a:cxn>
                <a:cxn ang="T13">
                  <a:pos x="T6" y="T7"/>
                </a:cxn>
                <a:cxn ang="T14">
                  <a:pos x="T8" y="T9"/>
                </a:cxn>
              </a:cxnLst>
              <a:rect l="T15" t="T16" r="T17" b="T18"/>
              <a:pathLst>
                <a:path w="133" h="110">
                  <a:moveTo>
                    <a:pt x="88" y="86"/>
                  </a:moveTo>
                  <a:cubicBezTo>
                    <a:pt x="118" y="65"/>
                    <a:pt x="133" y="35"/>
                    <a:pt x="122" y="17"/>
                  </a:cubicBezTo>
                  <a:cubicBezTo>
                    <a:pt x="110" y="0"/>
                    <a:pt x="76" y="4"/>
                    <a:pt x="46" y="24"/>
                  </a:cubicBezTo>
                  <a:cubicBezTo>
                    <a:pt x="15" y="45"/>
                    <a:pt x="0" y="76"/>
                    <a:pt x="12" y="93"/>
                  </a:cubicBezTo>
                  <a:cubicBezTo>
                    <a:pt x="24" y="110"/>
                    <a:pt x="58" y="107"/>
                    <a:pt x="88" y="86"/>
                  </a:cubicBezTo>
                </a:path>
              </a:pathLst>
            </a:custGeom>
            <a:solidFill>
              <a:srgbClr val="8000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2" name="Freeform 34"/>
            <p:cNvSpPr>
              <a:spLocks noChangeAspect="1"/>
            </p:cNvSpPr>
            <p:nvPr/>
          </p:nvSpPr>
          <p:spPr bwMode="auto">
            <a:xfrm rot="7413788">
              <a:off x="3015" y="2343"/>
              <a:ext cx="286" cy="247"/>
            </a:xfrm>
            <a:custGeom>
              <a:avLst/>
              <a:gdLst>
                <a:gd name="T0" fmla="*/ 926 w 995"/>
                <a:gd name="T1" fmla="*/ 501 h 864"/>
                <a:gd name="T2" fmla="*/ 951 w 995"/>
                <a:gd name="T3" fmla="*/ 240 h 864"/>
                <a:gd name="T4" fmla="*/ 755 w 995"/>
                <a:gd name="T5" fmla="*/ 16 h 864"/>
                <a:gd name="T6" fmla="*/ 459 w 995"/>
                <a:gd name="T7" fmla="*/ 141 h 864"/>
                <a:gd name="T8" fmla="*/ 357 w 995"/>
                <a:gd name="T9" fmla="*/ 236 h 864"/>
                <a:gd name="T10" fmla="*/ 218 w 995"/>
                <a:gd name="T11" fmla="*/ 251 h 864"/>
                <a:gd name="T12" fmla="*/ 6 w 995"/>
                <a:gd name="T13" fmla="*/ 422 h 864"/>
                <a:gd name="T14" fmla="*/ 184 w 995"/>
                <a:gd name="T15" fmla="*/ 815 h 864"/>
                <a:gd name="T16" fmla="*/ 548 w 995"/>
                <a:gd name="T17" fmla="*/ 728 h 864"/>
                <a:gd name="T18" fmla="*/ 926 w 995"/>
                <a:gd name="T19" fmla="*/ 501 h 8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5"/>
                <a:gd name="T31" fmla="*/ 0 h 864"/>
                <a:gd name="T32" fmla="*/ 995 w 995"/>
                <a:gd name="T33" fmla="*/ 864 h 8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5" h="864">
                  <a:moveTo>
                    <a:pt x="926" y="501"/>
                  </a:moveTo>
                  <a:cubicBezTo>
                    <a:pt x="995" y="420"/>
                    <a:pt x="980" y="323"/>
                    <a:pt x="951" y="240"/>
                  </a:cubicBezTo>
                  <a:cubicBezTo>
                    <a:pt x="921" y="162"/>
                    <a:pt x="840" y="32"/>
                    <a:pt x="755" y="16"/>
                  </a:cubicBezTo>
                  <a:cubicBezTo>
                    <a:pt x="671" y="0"/>
                    <a:pt x="526" y="105"/>
                    <a:pt x="459" y="141"/>
                  </a:cubicBezTo>
                  <a:cubicBezTo>
                    <a:pt x="393" y="177"/>
                    <a:pt x="396" y="218"/>
                    <a:pt x="357" y="236"/>
                  </a:cubicBezTo>
                  <a:cubicBezTo>
                    <a:pt x="317" y="253"/>
                    <a:pt x="275" y="222"/>
                    <a:pt x="218" y="251"/>
                  </a:cubicBezTo>
                  <a:cubicBezTo>
                    <a:pt x="160" y="281"/>
                    <a:pt x="11" y="328"/>
                    <a:pt x="6" y="422"/>
                  </a:cubicBezTo>
                  <a:cubicBezTo>
                    <a:pt x="0" y="517"/>
                    <a:pt x="95" y="765"/>
                    <a:pt x="184" y="815"/>
                  </a:cubicBezTo>
                  <a:cubicBezTo>
                    <a:pt x="278" y="864"/>
                    <a:pt x="424" y="776"/>
                    <a:pt x="548" y="728"/>
                  </a:cubicBezTo>
                  <a:cubicBezTo>
                    <a:pt x="672" y="675"/>
                    <a:pt x="859" y="584"/>
                    <a:pt x="926" y="501"/>
                  </a:cubicBezTo>
                </a:path>
              </a:pathLst>
            </a:custGeom>
            <a:solidFill>
              <a:srgbClr val="FFDAB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3" name="Freeform 35"/>
            <p:cNvSpPr>
              <a:spLocks noChangeAspect="1"/>
            </p:cNvSpPr>
            <p:nvPr/>
          </p:nvSpPr>
          <p:spPr bwMode="auto">
            <a:xfrm rot="7413788">
              <a:off x="3027" y="2785"/>
              <a:ext cx="38" cy="36"/>
            </a:xfrm>
            <a:custGeom>
              <a:avLst/>
              <a:gdLst>
                <a:gd name="T0" fmla="*/ 42 w 133"/>
                <a:gd name="T1" fmla="*/ 34 h 125"/>
                <a:gd name="T2" fmla="*/ 14 w 133"/>
                <a:gd name="T3" fmla="*/ 109 h 125"/>
                <a:gd name="T4" fmla="*/ 91 w 133"/>
                <a:gd name="T5" fmla="*/ 90 h 125"/>
                <a:gd name="T6" fmla="*/ 120 w 133"/>
                <a:gd name="T7" fmla="*/ 15 h 125"/>
                <a:gd name="T8" fmla="*/ 42 w 133"/>
                <a:gd name="T9" fmla="*/ 34 h 125"/>
                <a:gd name="T10" fmla="*/ 0 60000 65536"/>
                <a:gd name="T11" fmla="*/ 0 60000 65536"/>
                <a:gd name="T12" fmla="*/ 0 60000 65536"/>
                <a:gd name="T13" fmla="*/ 0 60000 65536"/>
                <a:gd name="T14" fmla="*/ 0 60000 65536"/>
                <a:gd name="T15" fmla="*/ 0 w 133"/>
                <a:gd name="T16" fmla="*/ 0 h 125"/>
                <a:gd name="T17" fmla="*/ 133 w 133"/>
                <a:gd name="T18" fmla="*/ 125 h 125"/>
              </a:gdLst>
              <a:ahLst/>
              <a:cxnLst>
                <a:cxn ang="T10">
                  <a:pos x="T0" y="T1"/>
                </a:cxn>
                <a:cxn ang="T11">
                  <a:pos x="T2" y="T3"/>
                </a:cxn>
                <a:cxn ang="T12">
                  <a:pos x="T4" y="T5"/>
                </a:cxn>
                <a:cxn ang="T13">
                  <a:pos x="T6" y="T7"/>
                </a:cxn>
                <a:cxn ang="T14">
                  <a:pos x="T8" y="T9"/>
                </a:cxn>
              </a:cxnLst>
              <a:rect l="T15" t="T16" r="T17" b="T18"/>
              <a:pathLst>
                <a:path w="133" h="125">
                  <a:moveTo>
                    <a:pt x="42" y="34"/>
                  </a:moveTo>
                  <a:cubicBezTo>
                    <a:pt x="12" y="60"/>
                    <a:pt x="0" y="94"/>
                    <a:pt x="14" y="109"/>
                  </a:cubicBezTo>
                  <a:cubicBezTo>
                    <a:pt x="27" y="125"/>
                    <a:pt x="62" y="116"/>
                    <a:pt x="91" y="90"/>
                  </a:cubicBezTo>
                  <a:cubicBezTo>
                    <a:pt x="121" y="65"/>
                    <a:pt x="133" y="31"/>
                    <a:pt x="120" y="15"/>
                  </a:cubicBezTo>
                  <a:cubicBezTo>
                    <a:pt x="106" y="0"/>
                    <a:pt x="71" y="8"/>
                    <a:pt x="42" y="34"/>
                  </a:cubicBezTo>
                </a:path>
              </a:pathLst>
            </a:custGeom>
            <a:solidFill>
              <a:srgbClr val="800000"/>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4" name="Freeform 37"/>
            <p:cNvSpPr>
              <a:spLocks noChangeAspect="1"/>
            </p:cNvSpPr>
            <p:nvPr/>
          </p:nvSpPr>
          <p:spPr bwMode="auto">
            <a:xfrm rot="7413788">
              <a:off x="2997" y="2663"/>
              <a:ext cx="282" cy="262"/>
            </a:xfrm>
            <a:custGeom>
              <a:avLst/>
              <a:gdLst>
                <a:gd name="T0" fmla="*/ 59 w 988"/>
                <a:gd name="T1" fmla="*/ 438 h 905"/>
                <a:gd name="T2" fmla="*/ 65 w 988"/>
                <a:gd name="T3" fmla="*/ 700 h 905"/>
                <a:gd name="T4" fmla="*/ 286 w 988"/>
                <a:gd name="T5" fmla="*/ 899 h 905"/>
                <a:gd name="T6" fmla="*/ 565 w 988"/>
                <a:gd name="T7" fmla="*/ 740 h 905"/>
                <a:gd name="T8" fmla="*/ 655 w 988"/>
                <a:gd name="T9" fmla="*/ 633 h 905"/>
                <a:gd name="T10" fmla="*/ 792 w 988"/>
                <a:gd name="T11" fmla="*/ 601 h 905"/>
                <a:gd name="T12" fmla="*/ 982 w 988"/>
                <a:gd name="T13" fmla="*/ 406 h 905"/>
                <a:gd name="T14" fmla="*/ 758 w 988"/>
                <a:gd name="T15" fmla="*/ 38 h 905"/>
                <a:gd name="T16" fmla="*/ 407 w 988"/>
                <a:gd name="T17" fmla="*/ 168 h 905"/>
                <a:gd name="T18" fmla="*/ 59 w 988"/>
                <a:gd name="T19" fmla="*/ 438 h 9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8"/>
                <a:gd name="T31" fmla="*/ 0 h 905"/>
                <a:gd name="T32" fmla="*/ 988 w 988"/>
                <a:gd name="T33" fmla="*/ 905 h 9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8" h="905">
                  <a:moveTo>
                    <a:pt x="59" y="438"/>
                  </a:moveTo>
                  <a:cubicBezTo>
                    <a:pt x="0" y="527"/>
                    <a:pt x="26" y="621"/>
                    <a:pt x="65" y="700"/>
                  </a:cubicBezTo>
                  <a:cubicBezTo>
                    <a:pt x="104" y="774"/>
                    <a:pt x="200" y="893"/>
                    <a:pt x="286" y="899"/>
                  </a:cubicBezTo>
                  <a:cubicBezTo>
                    <a:pt x="372" y="905"/>
                    <a:pt x="503" y="783"/>
                    <a:pt x="565" y="740"/>
                  </a:cubicBezTo>
                  <a:cubicBezTo>
                    <a:pt x="627" y="696"/>
                    <a:pt x="618" y="656"/>
                    <a:pt x="655" y="633"/>
                  </a:cubicBezTo>
                  <a:cubicBezTo>
                    <a:pt x="692" y="611"/>
                    <a:pt x="738" y="638"/>
                    <a:pt x="792" y="601"/>
                  </a:cubicBezTo>
                  <a:cubicBezTo>
                    <a:pt x="845" y="565"/>
                    <a:pt x="988" y="501"/>
                    <a:pt x="982" y="406"/>
                  </a:cubicBezTo>
                  <a:cubicBezTo>
                    <a:pt x="976" y="311"/>
                    <a:pt x="853" y="77"/>
                    <a:pt x="758" y="38"/>
                  </a:cubicBezTo>
                  <a:cubicBezTo>
                    <a:pt x="658" y="0"/>
                    <a:pt x="524" y="105"/>
                    <a:pt x="407" y="168"/>
                  </a:cubicBezTo>
                  <a:cubicBezTo>
                    <a:pt x="290" y="235"/>
                    <a:pt x="115" y="348"/>
                    <a:pt x="59" y="438"/>
                  </a:cubicBezTo>
                </a:path>
              </a:pathLst>
            </a:custGeom>
            <a:solidFill>
              <a:srgbClr val="FFDAB9"/>
            </a:solidFill>
            <a:ln>
              <a:noFill/>
            </a:ln>
            <a:extLst>
              <a:ext uri="{91240B29-F687-4F45-9708-019B960494DF}">
                <a14:hiddenLine xmlns:a14="http://schemas.microsoft.com/office/drawing/2010/main" w="0">
                  <a:solidFill>
                    <a:srgbClr val="000000"/>
                  </a:solidFill>
                  <a:round/>
                  <a:headEnd/>
                  <a:tailEnd/>
                </a14:hiddenLine>
              </a:ext>
            </a:extLst>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5" name="Freeform 21"/>
            <p:cNvSpPr>
              <a:spLocks noChangeAspect="1"/>
            </p:cNvSpPr>
            <p:nvPr/>
          </p:nvSpPr>
          <p:spPr bwMode="auto">
            <a:xfrm rot="7413788">
              <a:off x="2078" y="1042"/>
              <a:ext cx="3455" cy="1851"/>
            </a:xfrm>
            <a:custGeom>
              <a:avLst/>
              <a:gdLst>
                <a:gd name="T0" fmla="*/ 4814 w 12000"/>
                <a:gd name="T1" fmla="*/ 2368 h 6442"/>
                <a:gd name="T2" fmla="*/ 4709 w 12000"/>
                <a:gd name="T3" fmla="*/ 2286 h 6442"/>
                <a:gd name="T4" fmla="*/ 4541 w 12000"/>
                <a:gd name="T5" fmla="*/ 2266 h 6442"/>
                <a:gd name="T6" fmla="*/ 4170 w 12000"/>
                <a:gd name="T7" fmla="*/ 2406 h 6442"/>
                <a:gd name="T8" fmla="*/ 3932 w 12000"/>
                <a:gd name="T9" fmla="*/ 2077 h 6442"/>
                <a:gd name="T10" fmla="*/ 3767 w 12000"/>
                <a:gd name="T11" fmla="*/ 1480 h 6442"/>
                <a:gd name="T12" fmla="*/ 3147 w 12000"/>
                <a:gd name="T13" fmla="*/ 1490 h 6442"/>
                <a:gd name="T14" fmla="*/ 3346 w 12000"/>
                <a:gd name="T15" fmla="*/ 941 h 6442"/>
                <a:gd name="T16" fmla="*/ 3353 w 12000"/>
                <a:gd name="T17" fmla="*/ 584 h 6442"/>
                <a:gd name="T18" fmla="*/ 2961 w 12000"/>
                <a:gd name="T19" fmla="*/ 690 h 6442"/>
                <a:gd name="T20" fmla="*/ 2803 w 12000"/>
                <a:gd name="T21" fmla="*/ 629 h 6442"/>
                <a:gd name="T22" fmla="*/ 2726 w 12000"/>
                <a:gd name="T23" fmla="*/ 1068 h 6442"/>
                <a:gd name="T24" fmla="*/ 2141 w 12000"/>
                <a:gd name="T25" fmla="*/ 1033 h 6442"/>
                <a:gd name="T26" fmla="*/ 1984 w 12000"/>
                <a:gd name="T27" fmla="*/ 1607 h 6442"/>
                <a:gd name="T28" fmla="*/ 1745 w 12000"/>
                <a:gd name="T29" fmla="*/ 2447 h 6442"/>
                <a:gd name="T30" fmla="*/ 1840 w 12000"/>
                <a:gd name="T31" fmla="*/ 2039 h 6442"/>
                <a:gd name="T32" fmla="*/ 1311 w 12000"/>
                <a:gd name="T33" fmla="*/ 1359 h 6442"/>
                <a:gd name="T34" fmla="*/ 1017 w 12000"/>
                <a:gd name="T35" fmla="*/ 1936 h 6442"/>
                <a:gd name="T36" fmla="*/ 596 w 12000"/>
                <a:gd name="T37" fmla="*/ 2211 h 6442"/>
                <a:gd name="T38" fmla="*/ 512 w 12000"/>
                <a:gd name="T39" fmla="*/ 2513 h 6442"/>
                <a:gd name="T40" fmla="*/ 1297 w 12000"/>
                <a:gd name="T41" fmla="*/ 2770 h 6442"/>
                <a:gd name="T42" fmla="*/ 946 w 12000"/>
                <a:gd name="T43" fmla="*/ 3120 h 6442"/>
                <a:gd name="T44" fmla="*/ 2075 w 12000"/>
                <a:gd name="T45" fmla="*/ 3422 h 6442"/>
                <a:gd name="T46" fmla="*/ 400 w 12000"/>
                <a:gd name="T47" fmla="*/ 3611 h 6442"/>
                <a:gd name="T48" fmla="*/ 915 w 12000"/>
                <a:gd name="T49" fmla="*/ 4012 h 6442"/>
                <a:gd name="T50" fmla="*/ 551 w 12000"/>
                <a:gd name="T51" fmla="*/ 4150 h 6442"/>
                <a:gd name="T52" fmla="*/ 600 w 12000"/>
                <a:gd name="T53" fmla="*/ 4428 h 6442"/>
                <a:gd name="T54" fmla="*/ 778 w 12000"/>
                <a:gd name="T55" fmla="*/ 4719 h 6442"/>
                <a:gd name="T56" fmla="*/ 1381 w 12000"/>
                <a:gd name="T57" fmla="*/ 4867 h 6442"/>
                <a:gd name="T58" fmla="*/ 1563 w 12000"/>
                <a:gd name="T59" fmla="*/ 4719 h 6442"/>
                <a:gd name="T60" fmla="*/ 1984 w 12000"/>
                <a:gd name="T61" fmla="*/ 3995 h 6442"/>
                <a:gd name="T62" fmla="*/ 2008 w 12000"/>
                <a:gd name="T63" fmla="*/ 4939 h 6442"/>
                <a:gd name="T64" fmla="*/ 2309 w 12000"/>
                <a:gd name="T65" fmla="*/ 5124 h 6442"/>
                <a:gd name="T66" fmla="*/ 2040 w 12000"/>
                <a:gd name="T67" fmla="*/ 5536 h 6442"/>
                <a:gd name="T68" fmla="*/ 1980 w 12000"/>
                <a:gd name="T69" fmla="*/ 5818 h 6442"/>
                <a:gd name="T70" fmla="*/ 2383 w 12000"/>
                <a:gd name="T71" fmla="*/ 5934 h 6442"/>
                <a:gd name="T72" fmla="*/ 2502 w 12000"/>
                <a:gd name="T73" fmla="*/ 5838 h 6442"/>
                <a:gd name="T74" fmla="*/ 2803 w 12000"/>
                <a:gd name="T75" fmla="*/ 5763 h 6442"/>
                <a:gd name="T76" fmla="*/ 3091 w 12000"/>
                <a:gd name="T77" fmla="*/ 5907 h 6442"/>
                <a:gd name="T78" fmla="*/ 3616 w 12000"/>
                <a:gd name="T79" fmla="*/ 5516 h 6442"/>
                <a:gd name="T80" fmla="*/ 3175 w 12000"/>
                <a:gd name="T81" fmla="*/ 4287 h 6442"/>
                <a:gd name="T82" fmla="*/ 4082 w 12000"/>
                <a:gd name="T83" fmla="*/ 5399 h 6442"/>
                <a:gd name="T84" fmla="*/ 4923 w 12000"/>
                <a:gd name="T85" fmla="*/ 5999 h 6442"/>
                <a:gd name="T86" fmla="*/ 4299 w 12000"/>
                <a:gd name="T87" fmla="*/ 5152 h 6442"/>
                <a:gd name="T88" fmla="*/ 4534 w 12000"/>
                <a:gd name="T89" fmla="*/ 4960 h 6442"/>
                <a:gd name="T90" fmla="*/ 5922 w 12000"/>
                <a:gd name="T91" fmla="*/ 5608 h 6442"/>
                <a:gd name="T92" fmla="*/ 4709 w 12000"/>
                <a:gd name="T93" fmla="*/ 4712 h 6442"/>
                <a:gd name="T94" fmla="*/ 7663 w 12000"/>
                <a:gd name="T95" fmla="*/ 4592 h 6442"/>
                <a:gd name="T96" fmla="*/ 11626 w 12000"/>
                <a:gd name="T97" fmla="*/ 4218 h 6442"/>
                <a:gd name="T98" fmla="*/ 11815 w 12000"/>
                <a:gd name="T99" fmla="*/ 3961 h 6442"/>
                <a:gd name="T100" fmla="*/ 11566 w 12000"/>
                <a:gd name="T101" fmla="*/ 3357 h 6442"/>
                <a:gd name="T102" fmla="*/ 11986 w 12000"/>
                <a:gd name="T103" fmla="*/ 3415 h 6442"/>
                <a:gd name="T104" fmla="*/ 11342 w 12000"/>
                <a:gd name="T105" fmla="*/ 3216 h 6442"/>
                <a:gd name="T106" fmla="*/ 11570 w 12000"/>
                <a:gd name="T107" fmla="*/ 2574 h 6442"/>
                <a:gd name="T108" fmla="*/ 10900 w 12000"/>
                <a:gd name="T109" fmla="*/ 2451 h 6442"/>
                <a:gd name="T110" fmla="*/ 11415 w 12000"/>
                <a:gd name="T111" fmla="*/ 1617 h 6442"/>
                <a:gd name="T112" fmla="*/ 10837 w 12000"/>
                <a:gd name="T113" fmla="*/ 1524 h 6442"/>
                <a:gd name="T114" fmla="*/ 4299 w 12000"/>
                <a:gd name="T115" fmla="*/ 2870 h 644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000"/>
                <a:gd name="T175" fmla="*/ 0 h 6442"/>
                <a:gd name="T176" fmla="*/ 12000 w 12000"/>
                <a:gd name="T177" fmla="*/ 6442 h 644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000" h="6442">
                  <a:moveTo>
                    <a:pt x="5035" y="2846"/>
                  </a:moveTo>
                  <a:cubicBezTo>
                    <a:pt x="5035" y="2835"/>
                    <a:pt x="4913" y="2777"/>
                    <a:pt x="4878" y="2732"/>
                  </a:cubicBezTo>
                  <a:cubicBezTo>
                    <a:pt x="4843" y="2688"/>
                    <a:pt x="4807" y="2629"/>
                    <a:pt x="4832" y="2588"/>
                  </a:cubicBezTo>
                  <a:cubicBezTo>
                    <a:pt x="4857" y="2547"/>
                    <a:pt x="4955" y="2526"/>
                    <a:pt x="5028" y="2489"/>
                  </a:cubicBezTo>
                  <a:cubicBezTo>
                    <a:pt x="5102" y="2451"/>
                    <a:pt x="5193" y="2386"/>
                    <a:pt x="5277" y="2365"/>
                  </a:cubicBezTo>
                  <a:cubicBezTo>
                    <a:pt x="5361" y="2344"/>
                    <a:pt x="5522" y="2368"/>
                    <a:pt x="5522" y="2375"/>
                  </a:cubicBezTo>
                  <a:cubicBezTo>
                    <a:pt x="5522" y="2382"/>
                    <a:pt x="5389" y="2310"/>
                    <a:pt x="5270" y="2331"/>
                  </a:cubicBezTo>
                  <a:cubicBezTo>
                    <a:pt x="5151" y="2351"/>
                    <a:pt x="4927" y="2482"/>
                    <a:pt x="4811" y="2502"/>
                  </a:cubicBezTo>
                  <a:cubicBezTo>
                    <a:pt x="4695" y="2523"/>
                    <a:pt x="4576" y="2482"/>
                    <a:pt x="4576" y="2461"/>
                  </a:cubicBezTo>
                  <a:cubicBezTo>
                    <a:pt x="4576" y="2441"/>
                    <a:pt x="4737" y="2410"/>
                    <a:pt x="4814" y="2368"/>
                  </a:cubicBezTo>
                  <a:cubicBezTo>
                    <a:pt x="4892" y="2327"/>
                    <a:pt x="4962" y="2241"/>
                    <a:pt x="5035" y="2214"/>
                  </a:cubicBezTo>
                  <a:cubicBezTo>
                    <a:pt x="5109" y="2187"/>
                    <a:pt x="5186" y="2214"/>
                    <a:pt x="5249" y="2204"/>
                  </a:cubicBezTo>
                  <a:cubicBezTo>
                    <a:pt x="5312" y="2193"/>
                    <a:pt x="5347" y="2156"/>
                    <a:pt x="5410" y="2145"/>
                  </a:cubicBezTo>
                  <a:cubicBezTo>
                    <a:pt x="5473" y="2135"/>
                    <a:pt x="5641" y="2145"/>
                    <a:pt x="5634" y="2139"/>
                  </a:cubicBezTo>
                  <a:cubicBezTo>
                    <a:pt x="5627" y="2132"/>
                    <a:pt x="5452" y="2094"/>
                    <a:pt x="5372" y="2094"/>
                  </a:cubicBezTo>
                  <a:cubicBezTo>
                    <a:pt x="5291" y="2094"/>
                    <a:pt x="5151" y="2145"/>
                    <a:pt x="5140" y="2128"/>
                  </a:cubicBezTo>
                  <a:cubicBezTo>
                    <a:pt x="5130" y="2111"/>
                    <a:pt x="5301" y="2001"/>
                    <a:pt x="5298" y="1991"/>
                  </a:cubicBezTo>
                  <a:cubicBezTo>
                    <a:pt x="5294" y="1981"/>
                    <a:pt x="5172" y="2025"/>
                    <a:pt x="5112" y="2056"/>
                  </a:cubicBezTo>
                  <a:cubicBezTo>
                    <a:pt x="5053" y="2087"/>
                    <a:pt x="5007" y="2139"/>
                    <a:pt x="4941" y="2176"/>
                  </a:cubicBezTo>
                  <a:cubicBezTo>
                    <a:pt x="4874" y="2214"/>
                    <a:pt x="4727" y="2310"/>
                    <a:pt x="4709" y="2286"/>
                  </a:cubicBezTo>
                  <a:cubicBezTo>
                    <a:pt x="4692" y="2262"/>
                    <a:pt x="4811" y="2104"/>
                    <a:pt x="4839" y="2036"/>
                  </a:cubicBezTo>
                  <a:cubicBezTo>
                    <a:pt x="4867" y="1967"/>
                    <a:pt x="4850" y="1936"/>
                    <a:pt x="4885" y="1864"/>
                  </a:cubicBezTo>
                  <a:cubicBezTo>
                    <a:pt x="4920" y="1792"/>
                    <a:pt x="5035" y="1634"/>
                    <a:pt x="5039" y="1610"/>
                  </a:cubicBezTo>
                  <a:cubicBezTo>
                    <a:pt x="5042" y="1586"/>
                    <a:pt x="4955" y="1672"/>
                    <a:pt x="4916" y="1710"/>
                  </a:cubicBezTo>
                  <a:cubicBezTo>
                    <a:pt x="4878" y="1747"/>
                    <a:pt x="4825" y="1874"/>
                    <a:pt x="4800" y="1847"/>
                  </a:cubicBezTo>
                  <a:cubicBezTo>
                    <a:pt x="4776" y="1819"/>
                    <a:pt x="4772" y="1627"/>
                    <a:pt x="4776" y="1555"/>
                  </a:cubicBezTo>
                  <a:cubicBezTo>
                    <a:pt x="4779" y="1483"/>
                    <a:pt x="4821" y="1401"/>
                    <a:pt x="4814" y="1404"/>
                  </a:cubicBezTo>
                  <a:cubicBezTo>
                    <a:pt x="4807" y="1408"/>
                    <a:pt x="4741" y="1473"/>
                    <a:pt x="4727" y="1572"/>
                  </a:cubicBezTo>
                  <a:cubicBezTo>
                    <a:pt x="4713" y="1672"/>
                    <a:pt x="4762" y="1881"/>
                    <a:pt x="4730" y="1994"/>
                  </a:cubicBezTo>
                  <a:cubicBezTo>
                    <a:pt x="4699" y="2108"/>
                    <a:pt x="4583" y="2290"/>
                    <a:pt x="4541" y="2266"/>
                  </a:cubicBezTo>
                  <a:cubicBezTo>
                    <a:pt x="4499" y="2241"/>
                    <a:pt x="4475" y="1974"/>
                    <a:pt x="4485" y="1857"/>
                  </a:cubicBezTo>
                  <a:cubicBezTo>
                    <a:pt x="4496" y="1740"/>
                    <a:pt x="4590" y="1662"/>
                    <a:pt x="4604" y="1569"/>
                  </a:cubicBezTo>
                  <a:cubicBezTo>
                    <a:pt x="4618" y="1476"/>
                    <a:pt x="4583" y="1291"/>
                    <a:pt x="4569" y="1298"/>
                  </a:cubicBezTo>
                  <a:cubicBezTo>
                    <a:pt x="4555" y="1305"/>
                    <a:pt x="4545" y="1507"/>
                    <a:pt x="4513" y="1607"/>
                  </a:cubicBezTo>
                  <a:cubicBezTo>
                    <a:pt x="4482" y="1706"/>
                    <a:pt x="4422" y="1874"/>
                    <a:pt x="4384" y="1891"/>
                  </a:cubicBezTo>
                  <a:cubicBezTo>
                    <a:pt x="4345" y="1909"/>
                    <a:pt x="4285" y="1703"/>
                    <a:pt x="4271" y="1706"/>
                  </a:cubicBezTo>
                  <a:cubicBezTo>
                    <a:pt x="4257" y="1710"/>
                    <a:pt x="4278" y="1857"/>
                    <a:pt x="4296" y="1919"/>
                  </a:cubicBezTo>
                  <a:cubicBezTo>
                    <a:pt x="4313" y="1981"/>
                    <a:pt x="4370" y="2015"/>
                    <a:pt x="4384" y="2073"/>
                  </a:cubicBezTo>
                  <a:cubicBezTo>
                    <a:pt x="4398" y="2132"/>
                    <a:pt x="4415" y="2211"/>
                    <a:pt x="4380" y="2266"/>
                  </a:cubicBezTo>
                  <a:cubicBezTo>
                    <a:pt x="4345" y="2320"/>
                    <a:pt x="4208" y="2406"/>
                    <a:pt x="4170" y="2406"/>
                  </a:cubicBezTo>
                  <a:cubicBezTo>
                    <a:pt x="4131" y="2406"/>
                    <a:pt x="4145" y="2331"/>
                    <a:pt x="4149" y="2266"/>
                  </a:cubicBezTo>
                  <a:cubicBezTo>
                    <a:pt x="4152" y="2200"/>
                    <a:pt x="4205" y="2111"/>
                    <a:pt x="4194" y="2018"/>
                  </a:cubicBezTo>
                  <a:cubicBezTo>
                    <a:pt x="4184" y="1926"/>
                    <a:pt x="4093" y="1813"/>
                    <a:pt x="4082" y="1716"/>
                  </a:cubicBezTo>
                  <a:cubicBezTo>
                    <a:pt x="4072" y="1620"/>
                    <a:pt x="4138" y="1445"/>
                    <a:pt x="4128" y="1435"/>
                  </a:cubicBezTo>
                  <a:cubicBezTo>
                    <a:pt x="4117" y="1425"/>
                    <a:pt x="4030" y="1565"/>
                    <a:pt x="4026" y="1662"/>
                  </a:cubicBezTo>
                  <a:cubicBezTo>
                    <a:pt x="4023" y="1758"/>
                    <a:pt x="4093" y="1929"/>
                    <a:pt x="4100" y="2012"/>
                  </a:cubicBezTo>
                  <a:cubicBezTo>
                    <a:pt x="4107" y="2094"/>
                    <a:pt x="4089" y="2149"/>
                    <a:pt x="4072" y="2159"/>
                  </a:cubicBezTo>
                  <a:cubicBezTo>
                    <a:pt x="4054" y="2169"/>
                    <a:pt x="4012" y="2104"/>
                    <a:pt x="3991" y="2066"/>
                  </a:cubicBezTo>
                  <a:cubicBezTo>
                    <a:pt x="3970" y="2029"/>
                    <a:pt x="3963" y="1936"/>
                    <a:pt x="3953" y="1936"/>
                  </a:cubicBezTo>
                  <a:cubicBezTo>
                    <a:pt x="3942" y="1936"/>
                    <a:pt x="3925" y="2022"/>
                    <a:pt x="3932" y="2077"/>
                  </a:cubicBezTo>
                  <a:cubicBezTo>
                    <a:pt x="3939" y="2132"/>
                    <a:pt x="4005" y="2193"/>
                    <a:pt x="4002" y="2266"/>
                  </a:cubicBezTo>
                  <a:cubicBezTo>
                    <a:pt x="3998" y="2338"/>
                    <a:pt x="4012" y="2475"/>
                    <a:pt x="3918" y="2502"/>
                  </a:cubicBezTo>
                  <a:cubicBezTo>
                    <a:pt x="3823" y="2530"/>
                    <a:pt x="3557" y="2465"/>
                    <a:pt x="3427" y="2420"/>
                  </a:cubicBezTo>
                  <a:cubicBezTo>
                    <a:pt x="3297" y="2375"/>
                    <a:pt x="3185" y="2307"/>
                    <a:pt x="3147" y="2238"/>
                  </a:cubicBezTo>
                  <a:cubicBezTo>
                    <a:pt x="3108" y="2169"/>
                    <a:pt x="3140" y="2094"/>
                    <a:pt x="3196" y="2008"/>
                  </a:cubicBezTo>
                  <a:cubicBezTo>
                    <a:pt x="3252" y="1922"/>
                    <a:pt x="3406" y="1778"/>
                    <a:pt x="3483" y="1720"/>
                  </a:cubicBezTo>
                  <a:cubicBezTo>
                    <a:pt x="3560" y="1662"/>
                    <a:pt x="3613" y="1682"/>
                    <a:pt x="3662" y="1651"/>
                  </a:cubicBezTo>
                  <a:cubicBezTo>
                    <a:pt x="3711" y="1620"/>
                    <a:pt x="3735" y="1559"/>
                    <a:pt x="3774" y="1528"/>
                  </a:cubicBezTo>
                  <a:cubicBezTo>
                    <a:pt x="3812" y="1497"/>
                    <a:pt x="3886" y="1476"/>
                    <a:pt x="3886" y="1469"/>
                  </a:cubicBezTo>
                  <a:cubicBezTo>
                    <a:pt x="3886" y="1462"/>
                    <a:pt x="3812" y="1459"/>
                    <a:pt x="3767" y="1480"/>
                  </a:cubicBezTo>
                  <a:cubicBezTo>
                    <a:pt x="3721" y="1500"/>
                    <a:pt x="3669" y="1572"/>
                    <a:pt x="3616" y="1600"/>
                  </a:cubicBezTo>
                  <a:cubicBezTo>
                    <a:pt x="3564" y="1627"/>
                    <a:pt x="3462" y="1668"/>
                    <a:pt x="3455" y="1655"/>
                  </a:cubicBezTo>
                  <a:cubicBezTo>
                    <a:pt x="3448" y="1641"/>
                    <a:pt x="3543" y="1562"/>
                    <a:pt x="3578" y="1507"/>
                  </a:cubicBezTo>
                  <a:cubicBezTo>
                    <a:pt x="3613" y="1452"/>
                    <a:pt x="3602" y="1380"/>
                    <a:pt x="3662" y="1315"/>
                  </a:cubicBezTo>
                  <a:cubicBezTo>
                    <a:pt x="3721" y="1250"/>
                    <a:pt x="3949" y="1136"/>
                    <a:pt x="3942" y="1123"/>
                  </a:cubicBezTo>
                  <a:cubicBezTo>
                    <a:pt x="3935" y="1109"/>
                    <a:pt x="3690" y="1184"/>
                    <a:pt x="3616" y="1239"/>
                  </a:cubicBezTo>
                  <a:cubicBezTo>
                    <a:pt x="3543" y="1294"/>
                    <a:pt x="3560" y="1370"/>
                    <a:pt x="3511" y="1445"/>
                  </a:cubicBezTo>
                  <a:cubicBezTo>
                    <a:pt x="3462" y="1521"/>
                    <a:pt x="3396" y="1624"/>
                    <a:pt x="3325" y="1699"/>
                  </a:cubicBezTo>
                  <a:cubicBezTo>
                    <a:pt x="3255" y="1775"/>
                    <a:pt x="3119" y="1936"/>
                    <a:pt x="3091" y="1902"/>
                  </a:cubicBezTo>
                  <a:cubicBezTo>
                    <a:pt x="3063" y="1867"/>
                    <a:pt x="3049" y="1620"/>
                    <a:pt x="3147" y="1490"/>
                  </a:cubicBezTo>
                  <a:cubicBezTo>
                    <a:pt x="3245" y="1359"/>
                    <a:pt x="3539" y="1188"/>
                    <a:pt x="3672" y="1116"/>
                  </a:cubicBezTo>
                  <a:cubicBezTo>
                    <a:pt x="3805" y="1044"/>
                    <a:pt x="3932" y="1075"/>
                    <a:pt x="3946" y="1057"/>
                  </a:cubicBezTo>
                  <a:cubicBezTo>
                    <a:pt x="3960" y="1040"/>
                    <a:pt x="3837" y="1009"/>
                    <a:pt x="3763" y="1023"/>
                  </a:cubicBezTo>
                  <a:cubicBezTo>
                    <a:pt x="3690" y="1037"/>
                    <a:pt x="3532" y="1136"/>
                    <a:pt x="3494" y="1143"/>
                  </a:cubicBezTo>
                  <a:cubicBezTo>
                    <a:pt x="3455" y="1150"/>
                    <a:pt x="3508" y="1099"/>
                    <a:pt x="3539" y="1068"/>
                  </a:cubicBezTo>
                  <a:cubicBezTo>
                    <a:pt x="3571" y="1037"/>
                    <a:pt x="3683" y="958"/>
                    <a:pt x="3679" y="951"/>
                  </a:cubicBezTo>
                  <a:cubicBezTo>
                    <a:pt x="3676" y="944"/>
                    <a:pt x="3564" y="992"/>
                    <a:pt x="3515" y="1030"/>
                  </a:cubicBezTo>
                  <a:cubicBezTo>
                    <a:pt x="3466" y="1068"/>
                    <a:pt x="3431" y="1136"/>
                    <a:pt x="3385" y="1178"/>
                  </a:cubicBezTo>
                  <a:cubicBezTo>
                    <a:pt x="3339" y="1219"/>
                    <a:pt x="3252" y="1315"/>
                    <a:pt x="3245" y="1277"/>
                  </a:cubicBezTo>
                  <a:cubicBezTo>
                    <a:pt x="3238" y="1239"/>
                    <a:pt x="3283" y="1030"/>
                    <a:pt x="3346" y="941"/>
                  </a:cubicBezTo>
                  <a:cubicBezTo>
                    <a:pt x="3410" y="852"/>
                    <a:pt x="3550" y="817"/>
                    <a:pt x="3623" y="749"/>
                  </a:cubicBezTo>
                  <a:cubicBezTo>
                    <a:pt x="3697" y="680"/>
                    <a:pt x="3739" y="584"/>
                    <a:pt x="3791" y="519"/>
                  </a:cubicBezTo>
                  <a:cubicBezTo>
                    <a:pt x="3844" y="453"/>
                    <a:pt x="3960" y="364"/>
                    <a:pt x="3946" y="364"/>
                  </a:cubicBezTo>
                  <a:cubicBezTo>
                    <a:pt x="3932" y="364"/>
                    <a:pt x="3767" y="464"/>
                    <a:pt x="3711" y="512"/>
                  </a:cubicBezTo>
                  <a:cubicBezTo>
                    <a:pt x="3655" y="560"/>
                    <a:pt x="3655" y="611"/>
                    <a:pt x="3606" y="649"/>
                  </a:cubicBezTo>
                  <a:cubicBezTo>
                    <a:pt x="3557" y="687"/>
                    <a:pt x="3438" y="790"/>
                    <a:pt x="3420" y="749"/>
                  </a:cubicBezTo>
                  <a:cubicBezTo>
                    <a:pt x="3403" y="707"/>
                    <a:pt x="3480" y="491"/>
                    <a:pt x="3497" y="399"/>
                  </a:cubicBezTo>
                  <a:cubicBezTo>
                    <a:pt x="3515" y="306"/>
                    <a:pt x="3532" y="196"/>
                    <a:pt x="3525" y="196"/>
                  </a:cubicBezTo>
                  <a:cubicBezTo>
                    <a:pt x="3518" y="196"/>
                    <a:pt x="3476" y="323"/>
                    <a:pt x="3448" y="388"/>
                  </a:cubicBezTo>
                  <a:cubicBezTo>
                    <a:pt x="3420" y="453"/>
                    <a:pt x="3374" y="522"/>
                    <a:pt x="3353" y="584"/>
                  </a:cubicBezTo>
                  <a:cubicBezTo>
                    <a:pt x="3332" y="646"/>
                    <a:pt x="3357" y="697"/>
                    <a:pt x="3329" y="766"/>
                  </a:cubicBezTo>
                  <a:cubicBezTo>
                    <a:pt x="3301" y="834"/>
                    <a:pt x="3227" y="999"/>
                    <a:pt x="3185" y="1006"/>
                  </a:cubicBezTo>
                  <a:cubicBezTo>
                    <a:pt x="3143" y="1013"/>
                    <a:pt x="3084" y="910"/>
                    <a:pt x="3077" y="810"/>
                  </a:cubicBezTo>
                  <a:cubicBezTo>
                    <a:pt x="3070" y="711"/>
                    <a:pt x="3136" y="505"/>
                    <a:pt x="3140" y="402"/>
                  </a:cubicBezTo>
                  <a:cubicBezTo>
                    <a:pt x="3143" y="299"/>
                    <a:pt x="3108" y="254"/>
                    <a:pt x="3094" y="189"/>
                  </a:cubicBezTo>
                  <a:cubicBezTo>
                    <a:pt x="3080" y="124"/>
                    <a:pt x="3059" y="0"/>
                    <a:pt x="3049" y="7"/>
                  </a:cubicBezTo>
                  <a:cubicBezTo>
                    <a:pt x="3038" y="14"/>
                    <a:pt x="3031" y="169"/>
                    <a:pt x="3035" y="237"/>
                  </a:cubicBezTo>
                  <a:cubicBezTo>
                    <a:pt x="3038" y="306"/>
                    <a:pt x="3077" y="330"/>
                    <a:pt x="3073" y="416"/>
                  </a:cubicBezTo>
                  <a:cubicBezTo>
                    <a:pt x="3070" y="502"/>
                    <a:pt x="3028" y="711"/>
                    <a:pt x="3010" y="755"/>
                  </a:cubicBezTo>
                  <a:cubicBezTo>
                    <a:pt x="2993" y="800"/>
                    <a:pt x="2979" y="735"/>
                    <a:pt x="2961" y="690"/>
                  </a:cubicBezTo>
                  <a:cubicBezTo>
                    <a:pt x="2944" y="646"/>
                    <a:pt x="2933" y="543"/>
                    <a:pt x="2908" y="491"/>
                  </a:cubicBezTo>
                  <a:cubicBezTo>
                    <a:pt x="2884" y="440"/>
                    <a:pt x="2824" y="378"/>
                    <a:pt x="2821" y="388"/>
                  </a:cubicBezTo>
                  <a:cubicBezTo>
                    <a:pt x="2817" y="399"/>
                    <a:pt x="2866" y="502"/>
                    <a:pt x="2877" y="556"/>
                  </a:cubicBezTo>
                  <a:cubicBezTo>
                    <a:pt x="2887" y="611"/>
                    <a:pt x="2849" y="618"/>
                    <a:pt x="2894" y="721"/>
                  </a:cubicBezTo>
                  <a:cubicBezTo>
                    <a:pt x="2940" y="824"/>
                    <a:pt x="3133" y="1047"/>
                    <a:pt x="3157" y="1167"/>
                  </a:cubicBezTo>
                  <a:cubicBezTo>
                    <a:pt x="3182" y="1287"/>
                    <a:pt x="3070" y="1411"/>
                    <a:pt x="3035" y="1432"/>
                  </a:cubicBezTo>
                  <a:cubicBezTo>
                    <a:pt x="3000" y="1452"/>
                    <a:pt x="2954" y="1363"/>
                    <a:pt x="2937" y="1287"/>
                  </a:cubicBezTo>
                  <a:cubicBezTo>
                    <a:pt x="2919" y="1212"/>
                    <a:pt x="2947" y="1047"/>
                    <a:pt x="2933" y="968"/>
                  </a:cubicBezTo>
                  <a:cubicBezTo>
                    <a:pt x="2919" y="889"/>
                    <a:pt x="2873" y="876"/>
                    <a:pt x="2852" y="821"/>
                  </a:cubicBezTo>
                  <a:cubicBezTo>
                    <a:pt x="2831" y="766"/>
                    <a:pt x="2810" y="629"/>
                    <a:pt x="2803" y="629"/>
                  </a:cubicBezTo>
                  <a:cubicBezTo>
                    <a:pt x="2796" y="629"/>
                    <a:pt x="2796" y="755"/>
                    <a:pt x="2810" y="821"/>
                  </a:cubicBezTo>
                  <a:cubicBezTo>
                    <a:pt x="2824" y="886"/>
                    <a:pt x="2870" y="958"/>
                    <a:pt x="2877" y="1013"/>
                  </a:cubicBezTo>
                  <a:cubicBezTo>
                    <a:pt x="2884" y="1068"/>
                    <a:pt x="2870" y="1140"/>
                    <a:pt x="2859" y="1143"/>
                  </a:cubicBezTo>
                  <a:cubicBezTo>
                    <a:pt x="2849" y="1147"/>
                    <a:pt x="2824" y="1095"/>
                    <a:pt x="2803" y="1040"/>
                  </a:cubicBezTo>
                  <a:cubicBezTo>
                    <a:pt x="2782" y="985"/>
                    <a:pt x="2751" y="828"/>
                    <a:pt x="2737" y="814"/>
                  </a:cubicBezTo>
                  <a:cubicBezTo>
                    <a:pt x="2723" y="800"/>
                    <a:pt x="2744" y="958"/>
                    <a:pt x="2719" y="965"/>
                  </a:cubicBezTo>
                  <a:cubicBezTo>
                    <a:pt x="2695" y="972"/>
                    <a:pt x="2625" y="903"/>
                    <a:pt x="2590" y="865"/>
                  </a:cubicBezTo>
                  <a:cubicBezTo>
                    <a:pt x="2555" y="828"/>
                    <a:pt x="2506" y="735"/>
                    <a:pt x="2502" y="745"/>
                  </a:cubicBezTo>
                  <a:cubicBezTo>
                    <a:pt x="2499" y="755"/>
                    <a:pt x="2530" y="865"/>
                    <a:pt x="2569" y="920"/>
                  </a:cubicBezTo>
                  <a:cubicBezTo>
                    <a:pt x="2607" y="975"/>
                    <a:pt x="2684" y="1003"/>
                    <a:pt x="2726" y="1068"/>
                  </a:cubicBezTo>
                  <a:cubicBezTo>
                    <a:pt x="2768" y="1133"/>
                    <a:pt x="2800" y="1226"/>
                    <a:pt x="2831" y="1305"/>
                  </a:cubicBezTo>
                  <a:cubicBezTo>
                    <a:pt x="2863" y="1384"/>
                    <a:pt x="2923" y="1445"/>
                    <a:pt x="2926" y="1535"/>
                  </a:cubicBezTo>
                  <a:cubicBezTo>
                    <a:pt x="2930" y="1624"/>
                    <a:pt x="2916" y="1843"/>
                    <a:pt x="2859" y="1847"/>
                  </a:cubicBezTo>
                  <a:cubicBezTo>
                    <a:pt x="2803" y="1850"/>
                    <a:pt x="2646" y="1655"/>
                    <a:pt x="2590" y="1562"/>
                  </a:cubicBezTo>
                  <a:cubicBezTo>
                    <a:pt x="2534" y="1469"/>
                    <a:pt x="2565" y="1377"/>
                    <a:pt x="2530" y="1294"/>
                  </a:cubicBezTo>
                  <a:cubicBezTo>
                    <a:pt x="2495" y="1212"/>
                    <a:pt x="2411" y="1154"/>
                    <a:pt x="2372" y="1061"/>
                  </a:cubicBezTo>
                  <a:cubicBezTo>
                    <a:pt x="2334" y="968"/>
                    <a:pt x="2309" y="769"/>
                    <a:pt x="2288" y="745"/>
                  </a:cubicBezTo>
                  <a:cubicBezTo>
                    <a:pt x="2267" y="721"/>
                    <a:pt x="2250" y="852"/>
                    <a:pt x="2250" y="913"/>
                  </a:cubicBezTo>
                  <a:cubicBezTo>
                    <a:pt x="2250" y="975"/>
                    <a:pt x="2309" y="1102"/>
                    <a:pt x="2292" y="1123"/>
                  </a:cubicBezTo>
                  <a:cubicBezTo>
                    <a:pt x="2274" y="1143"/>
                    <a:pt x="2187" y="1068"/>
                    <a:pt x="2141" y="1033"/>
                  </a:cubicBezTo>
                  <a:cubicBezTo>
                    <a:pt x="2096" y="999"/>
                    <a:pt x="2015" y="913"/>
                    <a:pt x="2008" y="924"/>
                  </a:cubicBezTo>
                  <a:cubicBezTo>
                    <a:pt x="2001" y="934"/>
                    <a:pt x="2040" y="1030"/>
                    <a:pt x="2103" y="1088"/>
                  </a:cubicBezTo>
                  <a:cubicBezTo>
                    <a:pt x="2166" y="1147"/>
                    <a:pt x="2330" y="1184"/>
                    <a:pt x="2393" y="1270"/>
                  </a:cubicBezTo>
                  <a:cubicBezTo>
                    <a:pt x="2457" y="1356"/>
                    <a:pt x="2527" y="1565"/>
                    <a:pt x="2478" y="1610"/>
                  </a:cubicBezTo>
                  <a:cubicBezTo>
                    <a:pt x="2428" y="1655"/>
                    <a:pt x="2204" y="1600"/>
                    <a:pt x="2092" y="1535"/>
                  </a:cubicBezTo>
                  <a:cubicBezTo>
                    <a:pt x="1980" y="1469"/>
                    <a:pt x="1833" y="1239"/>
                    <a:pt x="1801" y="1215"/>
                  </a:cubicBezTo>
                  <a:cubicBezTo>
                    <a:pt x="1770" y="1191"/>
                    <a:pt x="1864" y="1342"/>
                    <a:pt x="1896" y="1397"/>
                  </a:cubicBezTo>
                  <a:cubicBezTo>
                    <a:pt x="1927" y="1452"/>
                    <a:pt x="2005" y="1524"/>
                    <a:pt x="2001" y="1552"/>
                  </a:cubicBezTo>
                  <a:cubicBezTo>
                    <a:pt x="1998" y="1579"/>
                    <a:pt x="1871" y="1548"/>
                    <a:pt x="1868" y="1555"/>
                  </a:cubicBezTo>
                  <a:cubicBezTo>
                    <a:pt x="1864" y="1562"/>
                    <a:pt x="1938" y="1589"/>
                    <a:pt x="1984" y="1607"/>
                  </a:cubicBezTo>
                  <a:cubicBezTo>
                    <a:pt x="2029" y="1624"/>
                    <a:pt x="2145" y="1641"/>
                    <a:pt x="2148" y="1665"/>
                  </a:cubicBezTo>
                  <a:cubicBezTo>
                    <a:pt x="2152" y="1689"/>
                    <a:pt x="1987" y="1747"/>
                    <a:pt x="2012" y="1754"/>
                  </a:cubicBezTo>
                  <a:cubicBezTo>
                    <a:pt x="2036" y="1761"/>
                    <a:pt x="2225" y="1706"/>
                    <a:pt x="2292" y="1699"/>
                  </a:cubicBezTo>
                  <a:cubicBezTo>
                    <a:pt x="2358" y="1692"/>
                    <a:pt x="2351" y="1686"/>
                    <a:pt x="2418" y="1716"/>
                  </a:cubicBezTo>
                  <a:cubicBezTo>
                    <a:pt x="2485" y="1747"/>
                    <a:pt x="2635" y="1802"/>
                    <a:pt x="2698" y="1891"/>
                  </a:cubicBezTo>
                  <a:cubicBezTo>
                    <a:pt x="2761" y="1981"/>
                    <a:pt x="2824" y="2152"/>
                    <a:pt x="2803" y="2259"/>
                  </a:cubicBezTo>
                  <a:cubicBezTo>
                    <a:pt x="2782" y="2365"/>
                    <a:pt x="2656" y="2471"/>
                    <a:pt x="2562" y="2533"/>
                  </a:cubicBezTo>
                  <a:cubicBezTo>
                    <a:pt x="2467" y="2595"/>
                    <a:pt x="2344" y="2622"/>
                    <a:pt x="2232" y="2633"/>
                  </a:cubicBezTo>
                  <a:cubicBezTo>
                    <a:pt x="2120" y="2643"/>
                    <a:pt x="1977" y="2636"/>
                    <a:pt x="1896" y="2605"/>
                  </a:cubicBezTo>
                  <a:cubicBezTo>
                    <a:pt x="1815" y="2574"/>
                    <a:pt x="1773" y="2509"/>
                    <a:pt x="1745" y="2447"/>
                  </a:cubicBezTo>
                  <a:cubicBezTo>
                    <a:pt x="1717" y="2386"/>
                    <a:pt x="1707" y="2300"/>
                    <a:pt x="1731" y="2241"/>
                  </a:cubicBezTo>
                  <a:cubicBezTo>
                    <a:pt x="1756" y="2183"/>
                    <a:pt x="1836" y="2139"/>
                    <a:pt x="1889" y="2104"/>
                  </a:cubicBezTo>
                  <a:cubicBezTo>
                    <a:pt x="1941" y="2070"/>
                    <a:pt x="1987" y="2053"/>
                    <a:pt x="2054" y="2039"/>
                  </a:cubicBezTo>
                  <a:cubicBezTo>
                    <a:pt x="2120" y="2025"/>
                    <a:pt x="2267" y="2036"/>
                    <a:pt x="2281" y="2029"/>
                  </a:cubicBezTo>
                  <a:cubicBezTo>
                    <a:pt x="2295" y="2022"/>
                    <a:pt x="2194" y="1998"/>
                    <a:pt x="2148" y="1991"/>
                  </a:cubicBezTo>
                  <a:cubicBezTo>
                    <a:pt x="2103" y="1984"/>
                    <a:pt x="2022" y="2008"/>
                    <a:pt x="2008" y="1994"/>
                  </a:cubicBezTo>
                  <a:cubicBezTo>
                    <a:pt x="1994" y="1981"/>
                    <a:pt x="2057" y="1933"/>
                    <a:pt x="2068" y="1898"/>
                  </a:cubicBezTo>
                  <a:cubicBezTo>
                    <a:pt x="2078" y="1864"/>
                    <a:pt x="2096" y="1785"/>
                    <a:pt x="2082" y="1792"/>
                  </a:cubicBezTo>
                  <a:cubicBezTo>
                    <a:pt x="2068" y="1799"/>
                    <a:pt x="2012" y="1898"/>
                    <a:pt x="1973" y="1939"/>
                  </a:cubicBezTo>
                  <a:cubicBezTo>
                    <a:pt x="1934" y="1981"/>
                    <a:pt x="1896" y="2001"/>
                    <a:pt x="1840" y="2039"/>
                  </a:cubicBezTo>
                  <a:cubicBezTo>
                    <a:pt x="1784" y="2077"/>
                    <a:pt x="1689" y="2197"/>
                    <a:pt x="1644" y="2166"/>
                  </a:cubicBezTo>
                  <a:cubicBezTo>
                    <a:pt x="1598" y="2135"/>
                    <a:pt x="1556" y="1946"/>
                    <a:pt x="1570" y="1854"/>
                  </a:cubicBezTo>
                  <a:cubicBezTo>
                    <a:pt x="1584" y="1761"/>
                    <a:pt x="1707" y="1699"/>
                    <a:pt x="1721" y="1607"/>
                  </a:cubicBezTo>
                  <a:cubicBezTo>
                    <a:pt x="1735" y="1514"/>
                    <a:pt x="1668" y="1291"/>
                    <a:pt x="1654" y="1287"/>
                  </a:cubicBezTo>
                  <a:cubicBezTo>
                    <a:pt x="1640" y="1284"/>
                    <a:pt x="1668" y="1500"/>
                    <a:pt x="1644" y="1579"/>
                  </a:cubicBezTo>
                  <a:cubicBezTo>
                    <a:pt x="1619" y="1658"/>
                    <a:pt x="1528" y="1771"/>
                    <a:pt x="1497" y="1761"/>
                  </a:cubicBezTo>
                  <a:cubicBezTo>
                    <a:pt x="1465" y="1751"/>
                    <a:pt x="1476" y="1583"/>
                    <a:pt x="1458" y="1517"/>
                  </a:cubicBezTo>
                  <a:cubicBezTo>
                    <a:pt x="1440" y="1452"/>
                    <a:pt x="1398" y="1425"/>
                    <a:pt x="1381" y="1370"/>
                  </a:cubicBezTo>
                  <a:cubicBezTo>
                    <a:pt x="1363" y="1315"/>
                    <a:pt x="1363" y="1184"/>
                    <a:pt x="1353" y="1184"/>
                  </a:cubicBezTo>
                  <a:cubicBezTo>
                    <a:pt x="1342" y="1184"/>
                    <a:pt x="1304" y="1291"/>
                    <a:pt x="1311" y="1359"/>
                  </a:cubicBezTo>
                  <a:cubicBezTo>
                    <a:pt x="1318" y="1428"/>
                    <a:pt x="1384" y="1538"/>
                    <a:pt x="1395" y="1596"/>
                  </a:cubicBezTo>
                  <a:cubicBezTo>
                    <a:pt x="1405" y="1655"/>
                    <a:pt x="1377" y="1641"/>
                    <a:pt x="1381" y="1710"/>
                  </a:cubicBezTo>
                  <a:cubicBezTo>
                    <a:pt x="1384" y="1778"/>
                    <a:pt x="1468" y="1988"/>
                    <a:pt x="1423" y="2018"/>
                  </a:cubicBezTo>
                  <a:cubicBezTo>
                    <a:pt x="1377" y="2049"/>
                    <a:pt x="1185" y="1953"/>
                    <a:pt x="1115" y="1898"/>
                  </a:cubicBezTo>
                  <a:cubicBezTo>
                    <a:pt x="1045" y="1843"/>
                    <a:pt x="1031" y="1740"/>
                    <a:pt x="992" y="1689"/>
                  </a:cubicBezTo>
                  <a:cubicBezTo>
                    <a:pt x="953" y="1637"/>
                    <a:pt x="911" y="1620"/>
                    <a:pt x="880" y="1579"/>
                  </a:cubicBezTo>
                  <a:cubicBezTo>
                    <a:pt x="848" y="1538"/>
                    <a:pt x="803" y="1438"/>
                    <a:pt x="792" y="1445"/>
                  </a:cubicBezTo>
                  <a:cubicBezTo>
                    <a:pt x="782" y="1452"/>
                    <a:pt x="796" y="1569"/>
                    <a:pt x="824" y="1624"/>
                  </a:cubicBezTo>
                  <a:cubicBezTo>
                    <a:pt x="852" y="1679"/>
                    <a:pt x="932" y="1720"/>
                    <a:pt x="964" y="1771"/>
                  </a:cubicBezTo>
                  <a:cubicBezTo>
                    <a:pt x="996" y="1823"/>
                    <a:pt x="1052" y="1912"/>
                    <a:pt x="1017" y="1936"/>
                  </a:cubicBezTo>
                  <a:cubicBezTo>
                    <a:pt x="981" y="1960"/>
                    <a:pt x="820" y="1943"/>
                    <a:pt x="747" y="1919"/>
                  </a:cubicBezTo>
                  <a:cubicBezTo>
                    <a:pt x="673" y="1895"/>
                    <a:pt x="572" y="1768"/>
                    <a:pt x="568" y="1782"/>
                  </a:cubicBezTo>
                  <a:cubicBezTo>
                    <a:pt x="565" y="1795"/>
                    <a:pt x="596" y="1957"/>
                    <a:pt x="722" y="2008"/>
                  </a:cubicBezTo>
                  <a:cubicBezTo>
                    <a:pt x="848" y="2060"/>
                    <a:pt x="1185" y="2012"/>
                    <a:pt x="1318" y="2094"/>
                  </a:cubicBezTo>
                  <a:cubicBezTo>
                    <a:pt x="1451" y="2176"/>
                    <a:pt x="1630" y="2489"/>
                    <a:pt x="1532" y="2502"/>
                  </a:cubicBezTo>
                  <a:cubicBezTo>
                    <a:pt x="1433" y="2516"/>
                    <a:pt x="908" y="2269"/>
                    <a:pt x="729" y="2183"/>
                  </a:cubicBezTo>
                  <a:cubicBezTo>
                    <a:pt x="551" y="2097"/>
                    <a:pt x="547" y="2036"/>
                    <a:pt x="466" y="1991"/>
                  </a:cubicBezTo>
                  <a:cubicBezTo>
                    <a:pt x="386" y="1946"/>
                    <a:pt x="249" y="1912"/>
                    <a:pt x="246" y="1919"/>
                  </a:cubicBezTo>
                  <a:cubicBezTo>
                    <a:pt x="242" y="1926"/>
                    <a:pt x="382" y="1991"/>
                    <a:pt x="442" y="2039"/>
                  </a:cubicBezTo>
                  <a:cubicBezTo>
                    <a:pt x="501" y="2087"/>
                    <a:pt x="645" y="2211"/>
                    <a:pt x="596" y="2211"/>
                  </a:cubicBezTo>
                  <a:cubicBezTo>
                    <a:pt x="547" y="2211"/>
                    <a:pt x="239" y="2073"/>
                    <a:pt x="141" y="2046"/>
                  </a:cubicBezTo>
                  <a:cubicBezTo>
                    <a:pt x="43" y="2018"/>
                    <a:pt x="0" y="2029"/>
                    <a:pt x="11" y="2039"/>
                  </a:cubicBezTo>
                  <a:cubicBezTo>
                    <a:pt x="21" y="2049"/>
                    <a:pt x="144" y="2084"/>
                    <a:pt x="197" y="2111"/>
                  </a:cubicBezTo>
                  <a:cubicBezTo>
                    <a:pt x="249" y="2139"/>
                    <a:pt x="323" y="2180"/>
                    <a:pt x="319" y="2204"/>
                  </a:cubicBezTo>
                  <a:cubicBezTo>
                    <a:pt x="316" y="2228"/>
                    <a:pt x="225" y="2245"/>
                    <a:pt x="176" y="2255"/>
                  </a:cubicBezTo>
                  <a:cubicBezTo>
                    <a:pt x="127" y="2266"/>
                    <a:pt x="18" y="2248"/>
                    <a:pt x="18" y="2259"/>
                  </a:cubicBezTo>
                  <a:cubicBezTo>
                    <a:pt x="18" y="2269"/>
                    <a:pt x="116" y="2314"/>
                    <a:pt x="186" y="2314"/>
                  </a:cubicBezTo>
                  <a:cubicBezTo>
                    <a:pt x="256" y="2314"/>
                    <a:pt x="340" y="2248"/>
                    <a:pt x="438" y="2255"/>
                  </a:cubicBezTo>
                  <a:cubicBezTo>
                    <a:pt x="537" y="2262"/>
                    <a:pt x="764" y="2310"/>
                    <a:pt x="775" y="2351"/>
                  </a:cubicBezTo>
                  <a:cubicBezTo>
                    <a:pt x="785" y="2392"/>
                    <a:pt x="586" y="2478"/>
                    <a:pt x="512" y="2513"/>
                  </a:cubicBezTo>
                  <a:cubicBezTo>
                    <a:pt x="438" y="2547"/>
                    <a:pt x="333" y="2544"/>
                    <a:pt x="326" y="2550"/>
                  </a:cubicBezTo>
                  <a:cubicBezTo>
                    <a:pt x="319" y="2557"/>
                    <a:pt x="407" y="2564"/>
                    <a:pt x="459" y="2557"/>
                  </a:cubicBezTo>
                  <a:cubicBezTo>
                    <a:pt x="512" y="2550"/>
                    <a:pt x="621" y="2509"/>
                    <a:pt x="635" y="2516"/>
                  </a:cubicBezTo>
                  <a:cubicBezTo>
                    <a:pt x="649" y="2523"/>
                    <a:pt x="582" y="2571"/>
                    <a:pt x="551" y="2595"/>
                  </a:cubicBezTo>
                  <a:cubicBezTo>
                    <a:pt x="519" y="2619"/>
                    <a:pt x="428" y="2664"/>
                    <a:pt x="438" y="2667"/>
                  </a:cubicBezTo>
                  <a:cubicBezTo>
                    <a:pt x="449" y="2670"/>
                    <a:pt x="551" y="2657"/>
                    <a:pt x="617" y="2616"/>
                  </a:cubicBezTo>
                  <a:cubicBezTo>
                    <a:pt x="684" y="2574"/>
                    <a:pt x="757" y="2447"/>
                    <a:pt x="831" y="2420"/>
                  </a:cubicBezTo>
                  <a:cubicBezTo>
                    <a:pt x="904" y="2392"/>
                    <a:pt x="943" y="2399"/>
                    <a:pt x="1059" y="2441"/>
                  </a:cubicBezTo>
                  <a:cubicBezTo>
                    <a:pt x="1174" y="2482"/>
                    <a:pt x="1497" y="2616"/>
                    <a:pt x="1535" y="2670"/>
                  </a:cubicBezTo>
                  <a:cubicBezTo>
                    <a:pt x="1574" y="2725"/>
                    <a:pt x="1388" y="2773"/>
                    <a:pt x="1297" y="2770"/>
                  </a:cubicBezTo>
                  <a:cubicBezTo>
                    <a:pt x="1206" y="2767"/>
                    <a:pt x="1062" y="2681"/>
                    <a:pt x="988" y="2653"/>
                  </a:cubicBezTo>
                  <a:cubicBezTo>
                    <a:pt x="915" y="2626"/>
                    <a:pt x="852" y="2592"/>
                    <a:pt x="848" y="2598"/>
                  </a:cubicBezTo>
                  <a:cubicBezTo>
                    <a:pt x="845" y="2605"/>
                    <a:pt x="901" y="2664"/>
                    <a:pt x="964" y="2705"/>
                  </a:cubicBezTo>
                  <a:cubicBezTo>
                    <a:pt x="1027" y="2746"/>
                    <a:pt x="1174" y="2797"/>
                    <a:pt x="1216" y="2835"/>
                  </a:cubicBezTo>
                  <a:cubicBezTo>
                    <a:pt x="1258" y="2873"/>
                    <a:pt x="1241" y="2894"/>
                    <a:pt x="1216" y="2924"/>
                  </a:cubicBezTo>
                  <a:cubicBezTo>
                    <a:pt x="1192" y="2955"/>
                    <a:pt x="1157" y="3017"/>
                    <a:pt x="1076" y="3024"/>
                  </a:cubicBezTo>
                  <a:cubicBezTo>
                    <a:pt x="996" y="3031"/>
                    <a:pt x="820" y="2969"/>
                    <a:pt x="722" y="2962"/>
                  </a:cubicBezTo>
                  <a:cubicBezTo>
                    <a:pt x="624" y="2955"/>
                    <a:pt x="470" y="2983"/>
                    <a:pt x="477" y="2990"/>
                  </a:cubicBezTo>
                  <a:cubicBezTo>
                    <a:pt x="484" y="2997"/>
                    <a:pt x="687" y="2990"/>
                    <a:pt x="764" y="3010"/>
                  </a:cubicBezTo>
                  <a:cubicBezTo>
                    <a:pt x="841" y="3031"/>
                    <a:pt x="950" y="3082"/>
                    <a:pt x="946" y="3120"/>
                  </a:cubicBezTo>
                  <a:cubicBezTo>
                    <a:pt x="943" y="3158"/>
                    <a:pt x="820" y="3206"/>
                    <a:pt x="736" y="3244"/>
                  </a:cubicBezTo>
                  <a:cubicBezTo>
                    <a:pt x="652" y="3281"/>
                    <a:pt x="449" y="3340"/>
                    <a:pt x="449" y="3353"/>
                  </a:cubicBezTo>
                  <a:cubicBezTo>
                    <a:pt x="449" y="3367"/>
                    <a:pt x="649" y="3336"/>
                    <a:pt x="729" y="3319"/>
                  </a:cubicBezTo>
                  <a:cubicBezTo>
                    <a:pt x="810" y="3302"/>
                    <a:pt x="880" y="3278"/>
                    <a:pt x="936" y="3247"/>
                  </a:cubicBezTo>
                  <a:cubicBezTo>
                    <a:pt x="992" y="3216"/>
                    <a:pt x="1013" y="3161"/>
                    <a:pt x="1066" y="3127"/>
                  </a:cubicBezTo>
                  <a:cubicBezTo>
                    <a:pt x="1118" y="3093"/>
                    <a:pt x="1202" y="3072"/>
                    <a:pt x="1251" y="3034"/>
                  </a:cubicBezTo>
                  <a:cubicBezTo>
                    <a:pt x="1300" y="2997"/>
                    <a:pt x="1293" y="2935"/>
                    <a:pt x="1356" y="2897"/>
                  </a:cubicBezTo>
                  <a:cubicBezTo>
                    <a:pt x="1419" y="2859"/>
                    <a:pt x="1514" y="2784"/>
                    <a:pt x="1626" y="2797"/>
                  </a:cubicBezTo>
                  <a:cubicBezTo>
                    <a:pt x="1738" y="2811"/>
                    <a:pt x="1956" y="2887"/>
                    <a:pt x="2029" y="2990"/>
                  </a:cubicBezTo>
                  <a:cubicBezTo>
                    <a:pt x="2103" y="3093"/>
                    <a:pt x="2082" y="3299"/>
                    <a:pt x="2075" y="3422"/>
                  </a:cubicBezTo>
                  <a:cubicBezTo>
                    <a:pt x="2068" y="3546"/>
                    <a:pt x="2054" y="3655"/>
                    <a:pt x="1998" y="3724"/>
                  </a:cubicBezTo>
                  <a:cubicBezTo>
                    <a:pt x="1941" y="3793"/>
                    <a:pt x="1829" y="3817"/>
                    <a:pt x="1738" y="3830"/>
                  </a:cubicBezTo>
                  <a:cubicBezTo>
                    <a:pt x="1647" y="3844"/>
                    <a:pt x="1532" y="3841"/>
                    <a:pt x="1440" y="3803"/>
                  </a:cubicBezTo>
                  <a:cubicBezTo>
                    <a:pt x="1349" y="3765"/>
                    <a:pt x="1255" y="3631"/>
                    <a:pt x="1188" y="3594"/>
                  </a:cubicBezTo>
                  <a:cubicBezTo>
                    <a:pt x="1122" y="3556"/>
                    <a:pt x="1108" y="3597"/>
                    <a:pt x="1045" y="3573"/>
                  </a:cubicBezTo>
                  <a:cubicBezTo>
                    <a:pt x="981" y="3549"/>
                    <a:pt x="869" y="3470"/>
                    <a:pt x="806" y="3450"/>
                  </a:cubicBezTo>
                  <a:cubicBezTo>
                    <a:pt x="743" y="3429"/>
                    <a:pt x="740" y="3456"/>
                    <a:pt x="673" y="3456"/>
                  </a:cubicBezTo>
                  <a:cubicBezTo>
                    <a:pt x="607" y="3456"/>
                    <a:pt x="414" y="3443"/>
                    <a:pt x="403" y="3450"/>
                  </a:cubicBezTo>
                  <a:cubicBezTo>
                    <a:pt x="393" y="3456"/>
                    <a:pt x="610" y="3467"/>
                    <a:pt x="610" y="3494"/>
                  </a:cubicBezTo>
                  <a:cubicBezTo>
                    <a:pt x="610" y="3522"/>
                    <a:pt x="410" y="3594"/>
                    <a:pt x="400" y="3611"/>
                  </a:cubicBezTo>
                  <a:cubicBezTo>
                    <a:pt x="389" y="3628"/>
                    <a:pt x="491" y="3618"/>
                    <a:pt x="544" y="3604"/>
                  </a:cubicBezTo>
                  <a:cubicBezTo>
                    <a:pt x="596" y="3590"/>
                    <a:pt x="659" y="3539"/>
                    <a:pt x="722" y="3539"/>
                  </a:cubicBezTo>
                  <a:cubicBezTo>
                    <a:pt x="785" y="3539"/>
                    <a:pt x="932" y="3566"/>
                    <a:pt x="932" y="3601"/>
                  </a:cubicBezTo>
                  <a:cubicBezTo>
                    <a:pt x="932" y="3635"/>
                    <a:pt x="785" y="3721"/>
                    <a:pt x="719" y="3748"/>
                  </a:cubicBezTo>
                  <a:cubicBezTo>
                    <a:pt x="652" y="3776"/>
                    <a:pt x="523" y="3758"/>
                    <a:pt x="523" y="3769"/>
                  </a:cubicBezTo>
                  <a:cubicBezTo>
                    <a:pt x="523" y="3779"/>
                    <a:pt x="635" y="3837"/>
                    <a:pt x="729" y="3820"/>
                  </a:cubicBezTo>
                  <a:cubicBezTo>
                    <a:pt x="824" y="3803"/>
                    <a:pt x="992" y="3662"/>
                    <a:pt x="1083" y="3655"/>
                  </a:cubicBezTo>
                  <a:cubicBezTo>
                    <a:pt x="1174" y="3649"/>
                    <a:pt x="1279" y="3745"/>
                    <a:pt x="1269" y="3786"/>
                  </a:cubicBezTo>
                  <a:cubicBezTo>
                    <a:pt x="1258" y="3827"/>
                    <a:pt x="1080" y="3875"/>
                    <a:pt x="1020" y="3913"/>
                  </a:cubicBezTo>
                  <a:cubicBezTo>
                    <a:pt x="960" y="3951"/>
                    <a:pt x="901" y="4009"/>
                    <a:pt x="915" y="4012"/>
                  </a:cubicBezTo>
                  <a:cubicBezTo>
                    <a:pt x="929" y="4016"/>
                    <a:pt x="1034" y="3961"/>
                    <a:pt x="1101" y="3940"/>
                  </a:cubicBezTo>
                  <a:cubicBezTo>
                    <a:pt x="1167" y="3920"/>
                    <a:pt x="1248" y="3882"/>
                    <a:pt x="1318" y="3885"/>
                  </a:cubicBezTo>
                  <a:cubicBezTo>
                    <a:pt x="1388" y="3889"/>
                    <a:pt x="1588" y="3913"/>
                    <a:pt x="1521" y="3968"/>
                  </a:cubicBezTo>
                  <a:cubicBezTo>
                    <a:pt x="1454" y="4023"/>
                    <a:pt x="1062" y="4208"/>
                    <a:pt x="915" y="4218"/>
                  </a:cubicBezTo>
                  <a:cubicBezTo>
                    <a:pt x="768" y="4229"/>
                    <a:pt x="719" y="4071"/>
                    <a:pt x="645" y="4026"/>
                  </a:cubicBezTo>
                  <a:cubicBezTo>
                    <a:pt x="572" y="3981"/>
                    <a:pt x="470" y="3930"/>
                    <a:pt x="470" y="3944"/>
                  </a:cubicBezTo>
                  <a:cubicBezTo>
                    <a:pt x="470" y="3957"/>
                    <a:pt x="645" y="4088"/>
                    <a:pt x="645" y="4108"/>
                  </a:cubicBezTo>
                  <a:cubicBezTo>
                    <a:pt x="645" y="4129"/>
                    <a:pt x="519" y="4074"/>
                    <a:pt x="470" y="4071"/>
                  </a:cubicBezTo>
                  <a:cubicBezTo>
                    <a:pt x="421" y="4067"/>
                    <a:pt x="333" y="4074"/>
                    <a:pt x="347" y="4088"/>
                  </a:cubicBezTo>
                  <a:cubicBezTo>
                    <a:pt x="361" y="4102"/>
                    <a:pt x="484" y="4119"/>
                    <a:pt x="551" y="4150"/>
                  </a:cubicBezTo>
                  <a:cubicBezTo>
                    <a:pt x="617" y="4181"/>
                    <a:pt x="743" y="4249"/>
                    <a:pt x="740" y="4280"/>
                  </a:cubicBezTo>
                  <a:cubicBezTo>
                    <a:pt x="736" y="4311"/>
                    <a:pt x="624" y="4338"/>
                    <a:pt x="533" y="4345"/>
                  </a:cubicBezTo>
                  <a:cubicBezTo>
                    <a:pt x="442" y="4352"/>
                    <a:pt x="267" y="4314"/>
                    <a:pt x="186" y="4318"/>
                  </a:cubicBezTo>
                  <a:cubicBezTo>
                    <a:pt x="106" y="4321"/>
                    <a:pt x="36" y="4362"/>
                    <a:pt x="39" y="4373"/>
                  </a:cubicBezTo>
                  <a:cubicBezTo>
                    <a:pt x="43" y="4383"/>
                    <a:pt x="158" y="4359"/>
                    <a:pt x="204" y="4369"/>
                  </a:cubicBezTo>
                  <a:cubicBezTo>
                    <a:pt x="249" y="4380"/>
                    <a:pt x="319" y="4417"/>
                    <a:pt x="316" y="4445"/>
                  </a:cubicBezTo>
                  <a:cubicBezTo>
                    <a:pt x="312" y="4472"/>
                    <a:pt x="221" y="4510"/>
                    <a:pt x="179" y="4534"/>
                  </a:cubicBezTo>
                  <a:cubicBezTo>
                    <a:pt x="137" y="4558"/>
                    <a:pt x="43" y="4579"/>
                    <a:pt x="57" y="4582"/>
                  </a:cubicBezTo>
                  <a:cubicBezTo>
                    <a:pt x="71" y="4585"/>
                    <a:pt x="169" y="4579"/>
                    <a:pt x="260" y="4555"/>
                  </a:cubicBezTo>
                  <a:cubicBezTo>
                    <a:pt x="351" y="4531"/>
                    <a:pt x="572" y="4424"/>
                    <a:pt x="600" y="4428"/>
                  </a:cubicBezTo>
                  <a:cubicBezTo>
                    <a:pt x="628" y="4431"/>
                    <a:pt x="498" y="4527"/>
                    <a:pt x="438" y="4575"/>
                  </a:cubicBezTo>
                  <a:cubicBezTo>
                    <a:pt x="379" y="4623"/>
                    <a:pt x="249" y="4709"/>
                    <a:pt x="253" y="4719"/>
                  </a:cubicBezTo>
                  <a:cubicBezTo>
                    <a:pt x="256" y="4730"/>
                    <a:pt x="379" y="4695"/>
                    <a:pt x="456" y="4647"/>
                  </a:cubicBezTo>
                  <a:cubicBezTo>
                    <a:pt x="533" y="4599"/>
                    <a:pt x="621" y="4489"/>
                    <a:pt x="719" y="4434"/>
                  </a:cubicBezTo>
                  <a:cubicBezTo>
                    <a:pt x="817" y="4380"/>
                    <a:pt x="908" y="4366"/>
                    <a:pt x="1045" y="4318"/>
                  </a:cubicBezTo>
                  <a:cubicBezTo>
                    <a:pt x="1181" y="4270"/>
                    <a:pt x="1486" y="4119"/>
                    <a:pt x="1542" y="4150"/>
                  </a:cubicBezTo>
                  <a:cubicBezTo>
                    <a:pt x="1598" y="4181"/>
                    <a:pt x="1511" y="4428"/>
                    <a:pt x="1384" y="4510"/>
                  </a:cubicBezTo>
                  <a:cubicBezTo>
                    <a:pt x="1258" y="4592"/>
                    <a:pt x="915" y="4610"/>
                    <a:pt x="778" y="4654"/>
                  </a:cubicBezTo>
                  <a:cubicBezTo>
                    <a:pt x="642" y="4699"/>
                    <a:pt x="561" y="4771"/>
                    <a:pt x="561" y="4781"/>
                  </a:cubicBezTo>
                  <a:cubicBezTo>
                    <a:pt x="561" y="4791"/>
                    <a:pt x="701" y="4730"/>
                    <a:pt x="778" y="4719"/>
                  </a:cubicBezTo>
                  <a:cubicBezTo>
                    <a:pt x="855" y="4709"/>
                    <a:pt x="1006" y="4695"/>
                    <a:pt x="1031" y="4726"/>
                  </a:cubicBezTo>
                  <a:cubicBezTo>
                    <a:pt x="1055" y="4757"/>
                    <a:pt x="967" y="4850"/>
                    <a:pt x="932" y="4901"/>
                  </a:cubicBezTo>
                  <a:cubicBezTo>
                    <a:pt x="897" y="4953"/>
                    <a:pt x="845" y="4984"/>
                    <a:pt x="820" y="5028"/>
                  </a:cubicBezTo>
                  <a:cubicBezTo>
                    <a:pt x="796" y="5073"/>
                    <a:pt x="778" y="5172"/>
                    <a:pt x="785" y="5176"/>
                  </a:cubicBezTo>
                  <a:cubicBezTo>
                    <a:pt x="792" y="5179"/>
                    <a:pt x="827" y="5087"/>
                    <a:pt x="862" y="5049"/>
                  </a:cubicBezTo>
                  <a:cubicBezTo>
                    <a:pt x="897" y="5011"/>
                    <a:pt x="953" y="4987"/>
                    <a:pt x="992" y="4939"/>
                  </a:cubicBezTo>
                  <a:cubicBezTo>
                    <a:pt x="1031" y="4891"/>
                    <a:pt x="1062" y="4805"/>
                    <a:pt x="1101" y="4764"/>
                  </a:cubicBezTo>
                  <a:cubicBezTo>
                    <a:pt x="1139" y="4723"/>
                    <a:pt x="1164" y="4699"/>
                    <a:pt x="1216" y="4685"/>
                  </a:cubicBezTo>
                  <a:cubicBezTo>
                    <a:pt x="1269" y="4671"/>
                    <a:pt x="1395" y="4654"/>
                    <a:pt x="1423" y="4685"/>
                  </a:cubicBezTo>
                  <a:cubicBezTo>
                    <a:pt x="1451" y="4716"/>
                    <a:pt x="1388" y="4805"/>
                    <a:pt x="1381" y="4867"/>
                  </a:cubicBezTo>
                  <a:cubicBezTo>
                    <a:pt x="1374" y="4929"/>
                    <a:pt x="1391" y="5001"/>
                    <a:pt x="1381" y="5066"/>
                  </a:cubicBezTo>
                  <a:cubicBezTo>
                    <a:pt x="1370" y="5131"/>
                    <a:pt x="1321" y="5200"/>
                    <a:pt x="1311" y="5248"/>
                  </a:cubicBezTo>
                  <a:cubicBezTo>
                    <a:pt x="1300" y="5296"/>
                    <a:pt x="1307" y="5368"/>
                    <a:pt x="1318" y="5361"/>
                  </a:cubicBezTo>
                  <a:cubicBezTo>
                    <a:pt x="1328" y="5354"/>
                    <a:pt x="1360" y="5251"/>
                    <a:pt x="1384" y="5207"/>
                  </a:cubicBezTo>
                  <a:cubicBezTo>
                    <a:pt x="1409" y="5162"/>
                    <a:pt x="1451" y="5141"/>
                    <a:pt x="1468" y="5083"/>
                  </a:cubicBezTo>
                  <a:cubicBezTo>
                    <a:pt x="1486" y="5025"/>
                    <a:pt x="1479" y="4884"/>
                    <a:pt x="1497" y="4863"/>
                  </a:cubicBezTo>
                  <a:cubicBezTo>
                    <a:pt x="1514" y="4843"/>
                    <a:pt x="1574" y="4915"/>
                    <a:pt x="1577" y="4956"/>
                  </a:cubicBezTo>
                  <a:cubicBezTo>
                    <a:pt x="1581" y="4997"/>
                    <a:pt x="1511" y="5117"/>
                    <a:pt x="1521" y="5114"/>
                  </a:cubicBezTo>
                  <a:cubicBezTo>
                    <a:pt x="1532" y="5111"/>
                    <a:pt x="1626" y="4994"/>
                    <a:pt x="1633" y="4929"/>
                  </a:cubicBezTo>
                  <a:cubicBezTo>
                    <a:pt x="1640" y="4863"/>
                    <a:pt x="1567" y="4798"/>
                    <a:pt x="1563" y="4719"/>
                  </a:cubicBezTo>
                  <a:cubicBezTo>
                    <a:pt x="1560" y="4640"/>
                    <a:pt x="1595" y="4486"/>
                    <a:pt x="1619" y="4452"/>
                  </a:cubicBezTo>
                  <a:cubicBezTo>
                    <a:pt x="1644" y="4417"/>
                    <a:pt x="1693" y="4479"/>
                    <a:pt x="1710" y="4520"/>
                  </a:cubicBezTo>
                  <a:cubicBezTo>
                    <a:pt x="1728" y="4561"/>
                    <a:pt x="1710" y="4671"/>
                    <a:pt x="1717" y="4692"/>
                  </a:cubicBezTo>
                  <a:cubicBezTo>
                    <a:pt x="1724" y="4712"/>
                    <a:pt x="1745" y="4678"/>
                    <a:pt x="1756" y="4654"/>
                  </a:cubicBezTo>
                  <a:cubicBezTo>
                    <a:pt x="1766" y="4630"/>
                    <a:pt x="1773" y="4548"/>
                    <a:pt x="1784" y="4537"/>
                  </a:cubicBezTo>
                  <a:cubicBezTo>
                    <a:pt x="1794" y="4527"/>
                    <a:pt x="1815" y="4575"/>
                    <a:pt x="1829" y="4592"/>
                  </a:cubicBezTo>
                  <a:cubicBezTo>
                    <a:pt x="1843" y="4610"/>
                    <a:pt x="1868" y="4647"/>
                    <a:pt x="1871" y="4637"/>
                  </a:cubicBezTo>
                  <a:cubicBezTo>
                    <a:pt x="1875" y="4627"/>
                    <a:pt x="1892" y="4575"/>
                    <a:pt x="1861" y="4520"/>
                  </a:cubicBezTo>
                  <a:cubicBezTo>
                    <a:pt x="1829" y="4465"/>
                    <a:pt x="1668" y="4393"/>
                    <a:pt x="1689" y="4307"/>
                  </a:cubicBezTo>
                  <a:cubicBezTo>
                    <a:pt x="1710" y="4222"/>
                    <a:pt x="1875" y="4040"/>
                    <a:pt x="1984" y="3995"/>
                  </a:cubicBezTo>
                  <a:cubicBezTo>
                    <a:pt x="2092" y="3951"/>
                    <a:pt x="2232" y="3978"/>
                    <a:pt x="2348" y="4040"/>
                  </a:cubicBezTo>
                  <a:cubicBezTo>
                    <a:pt x="2464" y="4102"/>
                    <a:pt x="2698" y="4253"/>
                    <a:pt x="2684" y="4362"/>
                  </a:cubicBezTo>
                  <a:cubicBezTo>
                    <a:pt x="2670" y="4472"/>
                    <a:pt x="2372" y="4647"/>
                    <a:pt x="2253" y="4709"/>
                  </a:cubicBezTo>
                  <a:cubicBezTo>
                    <a:pt x="2134" y="4771"/>
                    <a:pt x="2036" y="4723"/>
                    <a:pt x="1973" y="4740"/>
                  </a:cubicBezTo>
                  <a:cubicBezTo>
                    <a:pt x="1910" y="4757"/>
                    <a:pt x="1913" y="4798"/>
                    <a:pt x="1871" y="4819"/>
                  </a:cubicBezTo>
                  <a:cubicBezTo>
                    <a:pt x="1829" y="4839"/>
                    <a:pt x="1728" y="4857"/>
                    <a:pt x="1728" y="4867"/>
                  </a:cubicBezTo>
                  <a:cubicBezTo>
                    <a:pt x="1728" y="4877"/>
                    <a:pt x="1812" y="4894"/>
                    <a:pt x="1861" y="4884"/>
                  </a:cubicBezTo>
                  <a:cubicBezTo>
                    <a:pt x="1910" y="4874"/>
                    <a:pt x="1977" y="4819"/>
                    <a:pt x="2026" y="4812"/>
                  </a:cubicBezTo>
                  <a:cubicBezTo>
                    <a:pt x="2075" y="4805"/>
                    <a:pt x="2152" y="4829"/>
                    <a:pt x="2148" y="4850"/>
                  </a:cubicBezTo>
                  <a:cubicBezTo>
                    <a:pt x="2145" y="4870"/>
                    <a:pt x="2047" y="4905"/>
                    <a:pt x="2008" y="4939"/>
                  </a:cubicBezTo>
                  <a:cubicBezTo>
                    <a:pt x="1970" y="4973"/>
                    <a:pt x="1991" y="5018"/>
                    <a:pt x="1917" y="5059"/>
                  </a:cubicBezTo>
                  <a:cubicBezTo>
                    <a:pt x="1843" y="5100"/>
                    <a:pt x="1588" y="5162"/>
                    <a:pt x="1560" y="5179"/>
                  </a:cubicBezTo>
                  <a:cubicBezTo>
                    <a:pt x="1532" y="5196"/>
                    <a:pt x="1679" y="5169"/>
                    <a:pt x="1745" y="5159"/>
                  </a:cubicBezTo>
                  <a:cubicBezTo>
                    <a:pt x="1812" y="5148"/>
                    <a:pt x="1906" y="5141"/>
                    <a:pt x="1963" y="5114"/>
                  </a:cubicBezTo>
                  <a:cubicBezTo>
                    <a:pt x="2019" y="5087"/>
                    <a:pt x="2043" y="5021"/>
                    <a:pt x="2085" y="4987"/>
                  </a:cubicBezTo>
                  <a:cubicBezTo>
                    <a:pt x="2127" y="4953"/>
                    <a:pt x="2159" y="4939"/>
                    <a:pt x="2208" y="4901"/>
                  </a:cubicBezTo>
                  <a:cubicBezTo>
                    <a:pt x="2257" y="4863"/>
                    <a:pt x="2299" y="4809"/>
                    <a:pt x="2372" y="4767"/>
                  </a:cubicBezTo>
                  <a:cubicBezTo>
                    <a:pt x="2446" y="4726"/>
                    <a:pt x="2618" y="4630"/>
                    <a:pt x="2642" y="4658"/>
                  </a:cubicBezTo>
                  <a:cubicBezTo>
                    <a:pt x="2667" y="4685"/>
                    <a:pt x="2579" y="4863"/>
                    <a:pt x="2523" y="4939"/>
                  </a:cubicBezTo>
                  <a:cubicBezTo>
                    <a:pt x="2467" y="5014"/>
                    <a:pt x="2393" y="5083"/>
                    <a:pt x="2309" y="5124"/>
                  </a:cubicBezTo>
                  <a:cubicBezTo>
                    <a:pt x="2225" y="5165"/>
                    <a:pt x="2110" y="5169"/>
                    <a:pt x="2019" y="5193"/>
                  </a:cubicBezTo>
                  <a:cubicBezTo>
                    <a:pt x="1927" y="5217"/>
                    <a:pt x="1843" y="5251"/>
                    <a:pt x="1766" y="5262"/>
                  </a:cubicBezTo>
                  <a:cubicBezTo>
                    <a:pt x="1689" y="5272"/>
                    <a:pt x="1567" y="5251"/>
                    <a:pt x="1560" y="5262"/>
                  </a:cubicBezTo>
                  <a:cubicBezTo>
                    <a:pt x="1553" y="5272"/>
                    <a:pt x="1647" y="5320"/>
                    <a:pt x="1721" y="5323"/>
                  </a:cubicBezTo>
                  <a:cubicBezTo>
                    <a:pt x="1794" y="5327"/>
                    <a:pt x="1998" y="5268"/>
                    <a:pt x="2012" y="5286"/>
                  </a:cubicBezTo>
                  <a:cubicBezTo>
                    <a:pt x="2026" y="5303"/>
                    <a:pt x="1812" y="5399"/>
                    <a:pt x="1805" y="5416"/>
                  </a:cubicBezTo>
                  <a:cubicBezTo>
                    <a:pt x="1798" y="5433"/>
                    <a:pt x="1910" y="5416"/>
                    <a:pt x="1973" y="5389"/>
                  </a:cubicBezTo>
                  <a:cubicBezTo>
                    <a:pt x="2036" y="5361"/>
                    <a:pt x="2145" y="5268"/>
                    <a:pt x="2187" y="5258"/>
                  </a:cubicBezTo>
                  <a:cubicBezTo>
                    <a:pt x="2229" y="5248"/>
                    <a:pt x="2257" y="5279"/>
                    <a:pt x="2232" y="5323"/>
                  </a:cubicBezTo>
                  <a:cubicBezTo>
                    <a:pt x="2208" y="5368"/>
                    <a:pt x="2120" y="5485"/>
                    <a:pt x="2040" y="5536"/>
                  </a:cubicBezTo>
                  <a:cubicBezTo>
                    <a:pt x="1959" y="5588"/>
                    <a:pt x="1826" y="5598"/>
                    <a:pt x="1749" y="5636"/>
                  </a:cubicBezTo>
                  <a:cubicBezTo>
                    <a:pt x="1672" y="5673"/>
                    <a:pt x="1637" y="5732"/>
                    <a:pt x="1570" y="5773"/>
                  </a:cubicBezTo>
                  <a:cubicBezTo>
                    <a:pt x="1504" y="5814"/>
                    <a:pt x="1342" y="5872"/>
                    <a:pt x="1346" y="5883"/>
                  </a:cubicBezTo>
                  <a:cubicBezTo>
                    <a:pt x="1349" y="5893"/>
                    <a:pt x="1521" y="5859"/>
                    <a:pt x="1591" y="5828"/>
                  </a:cubicBezTo>
                  <a:cubicBezTo>
                    <a:pt x="1661" y="5797"/>
                    <a:pt x="1707" y="5725"/>
                    <a:pt x="1766" y="5708"/>
                  </a:cubicBezTo>
                  <a:cubicBezTo>
                    <a:pt x="1826" y="5691"/>
                    <a:pt x="1938" y="5677"/>
                    <a:pt x="1945" y="5715"/>
                  </a:cubicBezTo>
                  <a:cubicBezTo>
                    <a:pt x="1952" y="5752"/>
                    <a:pt x="1857" y="5866"/>
                    <a:pt x="1812" y="5927"/>
                  </a:cubicBezTo>
                  <a:cubicBezTo>
                    <a:pt x="1766" y="5989"/>
                    <a:pt x="1668" y="6082"/>
                    <a:pt x="1675" y="6092"/>
                  </a:cubicBezTo>
                  <a:cubicBezTo>
                    <a:pt x="1682" y="6102"/>
                    <a:pt x="1808" y="6027"/>
                    <a:pt x="1857" y="5982"/>
                  </a:cubicBezTo>
                  <a:cubicBezTo>
                    <a:pt x="1906" y="5938"/>
                    <a:pt x="1948" y="5869"/>
                    <a:pt x="1980" y="5818"/>
                  </a:cubicBezTo>
                  <a:cubicBezTo>
                    <a:pt x="2012" y="5766"/>
                    <a:pt x="2008" y="5715"/>
                    <a:pt x="2057" y="5663"/>
                  </a:cubicBezTo>
                  <a:cubicBezTo>
                    <a:pt x="2106" y="5612"/>
                    <a:pt x="2232" y="5505"/>
                    <a:pt x="2271" y="5516"/>
                  </a:cubicBezTo>
                  <a:cubicBezTo>
                    <a:pt x="2309" y="5526"/>
                    <a:pt x="2313" y="5646"/>
                    <a:pt x="2288" y="5735"/>
                  </a:cubicBezTo>
                  <a:cubicBezTo>
                    <a:pt x="2264" y="5824"/>
                    <a:pt x="2155" y="5969"/>
                    <a:pt x="2120" y="6058"/>
                  </a:cubicBezTo>
                  <a:cubicBezTo>
                    <a:pt x="2085" y="6147"/>
                    <a:pt x="2092" y="6216"/>
                    <a:pt x="2085" y="6277"/>
                  </a:cubicBezTo>
                  <a:cubicBezTo>
                    <a:pt x="2078" y="6339"/>
                    <a:pt x="2075" y="6442"/>
                    <a:pt x="2085" y="6439"/>
                  </a:cubicBezTo>
                  <a:cubicBezTo>
                    <a:pt x="2096" y="6435"/>
                    <a:pt x="2127" y="6322"/>
                    <a:pt x="2141" y="6267"/>
                  </a:cubicBezTo>
                  <a:cubicBezTo>
                    <a:pt x="2155" y="6212"/>
                    <a:pt x="2134" y="6181"/>
                    <a:pt x="2169" y="6102"/>
                  </a:cubicBezTo>
                  <a:cubicBezTo>
                    <a:pt x="2204" y="6023"/>
                    <a:pt x="2320" y="5824"/>
                    <a:pt x="2355" y="5797"/>
                  </a:cubicBezTo>
                  <a:cubicBezTo>
                    <a:pt x="2390" y="5769"/>
                    <a:pt x="2386" y="5893"/>
                    <a:pt x="2383" y="5934"/>
                  </a:cubicBezTo>
                  <a:cubicBezTo>
                    <a:pt x="2379" y="5975"/>
                    <a:pt x="2334" y="5999"/>
                    <a:pt x="2337" y="6044"/>
                  </a:cubicBezTo>
                  <a:cubicBezTo>
                    <a:pt x="2341" y="6089"/>
                    <a:pt x="2400" y="6209"/>
                    <a:pt x="2411" y="6212"/>
                  </a:cubicBezTo>
                  <a:cubicBezTo>
                    <a:pt x="2421" y="6216"/>
                    <a:pt x="2397" y="6113"/>
                    <a:pt x="2400" y="6054"/>
                  </a:cubicBezTo>
                  <a:cubicBezTo>
                    <a:pt x="2404" y="5996"/>
                    <a:pt x="2439" y="5910"/>
                    <a:pt x="2439" y="5855"/>
                  </a:cubicBezTo>
                  <a:cubicBezTo>
                    <a:pt x="2439" y="5800"/>
                    <a:pt x="2418" y="5811"/>
                    <a:pt x="2400" y="5725"/>
                  </a:cubicBezTo>
                  <a:cubicBezTo>
                    <a:pt x="2383" y="5639"/>
                    <a:pt x="2323" y="5430"/>
                    <a:pt x="2344" y="5334"/>
                  </a:cubicBezTo>
                  <a:cubicBezTo>
                    <a:pt x="2365" y="5238"/>
                    <a:pt x="2492" y="5135"/>
                    <a:pt x="2534" y="5138"/>
                  </a:cubicBezTo>
                  <a:cubicBezTo>
                    <a:pt x="2576" y="5141"/>
                    <a:pt x="2607" y="5286"/>
                    <a:pt x="2600" y="5361"/>
                  </a:cubicBezTo>
                  <a:cubicBezTo>
                    <a:pt x="2593" y="5437"/>
                    <a:pt x="2513" y="5509"/>
                    <a:pt x="2495" y="5588"/>
                  </a:cubicBezTo>
                  <a:cubicBezTo>
                    <a:pt x="2478" y="5667"/>
                    <a:pt x="2502" y="5776"/>
                    <a:pt x="2502" y="5838"/>
                  </a:cubicBezTo>
                  <a:cubicBezTo>
                    <a:pt x="2502" y="5900"/>
                    <a:pt x="2499" y="5965"/>
                    <a:pt x="2506" y="5965"/>
                  </a:cubicBezTo>
                  <a:cubicBezTo>
                    <a:pt x="2513" y="5965"/>
                    <a:pt x="2537" y="5893"/>
                    <a:pt x="2544" y="5835"/>
                  </a:cubicBezTo>
                  <a:cubicBezTo>
                    <a:pt x="2551" y="5776"/>
                    <a:pt x="2530" y="5663"/>
                    <a:pt x="2544" y="5608"/>
                  </a:cubicBezTo>
                  <a:cubicBezTo>
                    <a:pt x="2558" y="5553"/>
                    <a:pt x="2607" y="5495"/>
                    <a:pt x="2618" y="5498"/>
                  </a:cubicBezTo>
                  <a:cubicBezTo>
                    <a:pt x="2628" y="5502"/>
                    <a:pt x="2600" y="5584"/>
                    <a:pt x="2607" y="5632"/>
                  </a:cubicBezTo>
                  <a:cubicBezTo>
                    <a:pt x="2614" y="5680"/>
                    <a:pt x="2649" y="5790"/>
                    <a:pt x="2663" y="5797"/>
                  </a:cubicBezTo>
                  <a:cubicBezTo>
                    <a:pt x="2677" y="5804"/>
                    <a:pt x="2663" y="5680"/>
                    <a:pt x="2681" y="5680"/>
                  </a:cubicBezTo>
                  <a:cubicBezTo>
                    <a:pt x="2698" y="5680"/>
                    <a:pt x="2740" y="5759"/>
                    <a:pt x="2768" y="5800"/>
                  </a:cubicBezTo>
                  <a:cubicBezTo>
                    <a:pt x="2796" y="5842"/>
                    <a:pt x="2852" y="5941"/>
                    <a:pt x="2859" y="5934"/>
                  </a:cubicBezTo>
                  <a:cubicBezTo>
                    <a:pt x="2866" y="5927"/>
                    <a:pt x="2828" y="5818"/>
                    <a:pt x="2803" y="5763"/>
                  </a:cubicBezTo>
                  <a:cubicBezTo>
                    <a:pt x="2779" y="5708"/>
                    <a:pt x="2737" y="5660"/>
                    <a:pt x="2719" y="5608"/>
                  </a:cubicBezTo>
                  <a:cubicBezTo>
                    <a:pt x="2702" y="5557"/>
                    <a:pt x="2705" y="5529"/>
                    <a:pt x="2698" y="5461"/>
                  </a:cubicBezTo>
                  <a:cubicBezTo>
                    <a:pt x="2691" y="5392"/>
                    <a:pt x="2674" y="5272"/>
                    <a:pt x="2670" y="5203"/>
                  </a:cubicBezTo>
                  <a:cubicBezTo>
                    <a:pt x="2667" y="5135"/>
                    <a:pt x="2656" y="5117"/>
                    <a:pt x="2684" y="5049"/>
                  </a:cubicBezTo>
                  <a:cubicBezTo>
                    <a:pt x="2712" y="4980"/>
                    <a:pt x="2789" y="4767"/>
                    <a:pt x="2838" y="4781"/>
                  </a:cubicBezTo>
                  <a:cubicBezTo>
                    <a:pt x="2887" y="4795"/>
                    <a:pt x="2958" y="5018"/>
                    <a:pt x="2982" y="5131"/>
                  </a:cubicBezTo>
                  <a:cubicBezTo>
                    <a:pt x="3007" y="5244"/>
                    <a:pt x="2968" y="5358"/>
                    <a:pt x="2979" y="5471"/>
                  </a:cubicBezTo>
                  <a:cubicBezTo>
                    <a:pt x="2989" y="5584"/>
                    <a:pt x="3038" y="5718"/>
                    <a:pt x="3045" y="5811"/>
                  </a:cubicBezTo>
                  <a:cubicBezTo>
                    <a:pt x="3052" y="5903"/>
                    <a:pt x="3021" y="6013"/>
                    <a:pt x="3028" y="6027"/>
                  </a:cubicBezTo>
                  <a:cubicBezTo>
                    <a:pt x="3035" y="6041"/>
                    <a:pt x="3077" y="5969"/>
                    <a:pt x="3091" y="5907"/>
                  </a:cubicBezTo>
                  <a:cubicBezTo>
                    <a:pt x="3105" y="5845"/>
                    <a:pt x="3087" y="5684"/>
                    <a:pt x="3112" y="5663"/>
                  </a:cubicBezTo>
                  <a:cubicBezTo>
                    <a:pt x="3136" y="5643"/>
                    <a:pt x="3203" y="5749"/>
                    <a:pt x="3241" y="5790"/>
                  </a:cubicBezTo>
                  <a:cubicBezTo>
                    <a:pt x="3280" y="5831"/>
                    <a:pt x="3329" y="5924"/>
                    <a:pt x="3343" y="5920"/>
                  </a:cubicBezTo>
                  <a:cubicBezTo>
                    <a:pt x="3357" y="5917"/>
                    <a:pt x="3360" y="5842"/>
                    <a:pt x="3315" y="5769"/>
                  </a:cubicBezTo>
                  <a:cubicBezTo>
                    <a:pt x="3269" y="5697"/>
                    <a:pt x="3112" y="5584"/>
                    <a:pt x="3077" y="5481"/>
                  </a:cubicBezTo>
                  <a:cubicBezTo>
                    <a:pt x="3042" y="5378"/>
                    <a:pt x="3045" y="5176"/>
                    <a:pt x="3101" y="5141"/>
                  </a:cubicBezTo>
                  <a:cubicBezTo>
                    <a:pt x="3157" y="5107"/>
                    <a:pt x="3332" y="5214"/>
                    <a:pt x="3413" y="5279"/>
                  </a:cubicBezTo>
                  <a:cubicBezTo>
                    <a:pt x="3494" y="5344"/>
                    <a:pt x="3543" y="5474"/>
                    <a:pt x="3578" y="5536"/>
                  </a:cubicBezTo>
                  <a:cubicBezTo>
                    <a:pt x="3613" y="5598"/>
                    <a:pt x="3616" y="5656"/>
                    <a:pt x="3623" y="5653"/>
                  </a:cubicBezTo>
                  <a:cubicBezTo>
                    <a:pt x="3630" y="5649"/>
                    <a:pt x="3630" y="5564"/>
                    <a:pt x="3616" y="5516"/>
                  </a:cubicBezTo>
                  <a:cubicBezTo>
                    <a:pt x="3602" y="5467"/>
                    <a:pt x="3543" y="5402"/>
                    <a:pt x="3550" y="5371"/>
                  </a:cubicBezTo>
                  <a:cubicBezTo>
                    <a:pt x="3557" y="5340"/>
                    <a:pt x="3683" y="5361"/>
                    <a:pt x="3665" y="5330"/>
                  </a:cubicBezTo>
                  <a:cubicBezTo>
                    <a:pt x="3648" y="5299"/>
                    <a:pt x="3448" y="5227"/>
                    <a:pt x="3438" y="5193"/>
                  </a:cubicBezTo>
                  <a:cubicBezTo>
                    <a:pt x="3427" y="5159"/>
                    <a:pt x="3588" y="5148"/>
                    <a:pt x="3599" y="5131"/>
                  </a:cubicBezTo>
                  <a:cubicBezTo>
                    <a:pt x="3609" y="5114"/>
                    <a:pt x="3539" y="5100"/>
                    <a:pt x="3494" y="5097"/>
                  </a:cubicBezTo>
                  <a:cubicBezTo>
                    <a:pt x="3448" y="5093"/>
                    <a:pt x="3396" y="5128"/>
                    <a:pt x="3325" y="5104"/>
                  </a:cubicBezTo>
                  <a:cubicBezTo>
                    <a:pt x="3255" y="5080"/>
                    <a:pt x="3133" y="5014"/>
                    <a:pt x="3077" y="4960"/>
                  </a:cubicBezTo>
                  <a:cubicBezTo>
                    <a:pt x="3021" y="4905"/>
                    <a:pt x="2996" y="4874"/>
                    <a:pt x="2982" y="4781"/>
                  </a:cubicBezTo>
                  <a:cubicBezTo>
                    <a:pt x="2968" y="4688"/>
                    <a:pt x="2951" y="4489"/>
                    <a:pt x="2982" y="4407"/>
                  </a:cubicBezTo>
                  <a:cubicBezTo>
                    <a:pt x="3014" y="4325"/>
                    <a:pt x="3052" y="4307"/>
                    <a:pt x="3175" y="4287"/>
                  </a:cubicBezTo>
                  <a:cubicBezTo>
                    <a:pt x="3297" y="4266"/>
                    <a:pt x="3595" y="4242"/>
                    <a:pt x="3721" y="4287"/>
                  </a:cubicBezTo>
                  <a:cubicBezTo>
                    <a:pt x="3847" y="4332"/>
                    <a:pt x="3890" y="4455"/>
                    <a:pt x="3932" y="4555"/>
                  </a:cubicBezTo>
                  <a:cubicBezTo>
                    <a:pt x="3974" y="4654"/>
                    <a:pt x="3960" y="4761"/>
                    <a:pt x="3970" y="4884"/>
                  </a:cubicBezTo>
                  <a:cubicBezTo>
                    <a:pt x="3981" y="5008"/>
                    <a:pt x="4009" y="5176"/>
                    <a:pt x="3998" y="5286"/>
                  </a:cubicBezTo>
                  <a:cubicBezTo>
                    <a:pt x="3988" y="5395"/>
                    <a:pt x="3918" y="5474"/>
                    <a:pt x="3904" y="5553"/>
                  </a:cubicBezTo>
                  <a:cubicBezTo>
                    <a:pt x="3890" y="5632"/>
                    <a:pt x="3911" y="5694"/>
                    <a:pt x="3907" y="5756"/>
                  </a:cubicBezTo>
                  <a:cubicBezTo>
                    <a:pt x="3904" y="5818"/>
                    <a:pt x="3879" y="5934"/>
                    <a:pt x="3890" y="5927"/>
                  </a:cubicBezTo>
                  <a:cubicBezTo>
                    <a:pt x="3900" y="5920"/>
                    <a:pt x="3956" y="5773"/>
                    <a:pt x="3970" y="5708"/>
                  </a:cubicBezTo>
                  <a:cubicBezTo>
                    <a:pt x="3984" y="5643"/>
                    <a:pt x="3963" y="5584"/>
                    <a:pt x="3981" y="5533"/>
                  </a:cubicBezTo>
                  <a:cubicBezTo>
                    <a:pt x="3998" y="5481"/>
                    <a:pt x="4044" y="5392"/>
                    <a:pt x="4082" y="5399"/>
                  </a:cubicBezTo>
                  <a:cubicBezTo>
                    <a:pt x="4121" y="5406"/>
                    <a:pt x="4166" y="5505"/>
                    <a:pt x="4212" y="5564"/>
                  </a:cubicBezTo>
                  <a:cubicBezTo>
                    <a:pt x="4257" y="5622"/>
                    <a:pt x="4334" y="5684"/>
                    <a:pt x="4366" y="5752"/>
                  </a:cubicBezTo>
                  <a:cubicBezTo>
                    <a:pt x="4398" y="5821"/>
                    <a:pt x="4405" y="5917"/>
                    <a:pt x="4412" y="5982"/>
                  </a:cubicBezTo>
                  <a:cubicBezTo>
                    <a:pt x="4419" y="6047"/>
                    <a:pt x="4401" y="6140"/>
                    <a:pt x="4408" y="6147"/>
                  </a:cubicBezTo>
                  <a:cubicBezTo>
                    <a:pt x="4415" y="6154"/>
                    <a:pt x="4429" y="6013"/>
                    <a:pt x="4457" y="6020"/>
                  </a:cubicBezTo>
                  <a:cubicBezTo>
                    <a:pt x="4485" y="6027"/>
                    <a:pt x="4566" y="6188"/>
                    <a:pt x="4580" y="6192"/>
                  </a:cubicBezTo>
                  <a:cubicBezTo>
                    <a:pt x="4594" y="6195"/>
                    <a:pt x="4552" y="6099"/>
                    <a:pt x="4534" y="6030"/>
                  </a:cubicBezTo>
                  <a:cubicBezTo>
                    <a:pt x="4517" y="5962"/>
                    <a:pt x="4436" y="5797"/>
                    <a:pt x="4464" y="5769"/>
                  </a:cubicBezTo>
                  <a:cubicBezTo>
                    <a:pt x="4492" y="5742"/>
                    <a:pt x="4625" y="5828"/>
                    <a:pt x="4702" y="5866"/>
                  </a:cubicBezTo>
                  <a:cubicBezTo>
                    <a:pt x="4779" y="5903"/>
                    <a:pt x="4913" y="5999"/>
                    <a:pt x="4923" y="5999"/>
                  </a:cubicBezTo>
                  <a:cubicBezTo>
                    <a:pt x="4934" y="5999"/>
                    <a:pt x="4878" y="5941"/>
                    <a:pt x="4776" y="5862"/>
                  </a:cubicBezTo>
                  <a:cubicBezTo>
                    <a:pt x="4674" y="5783"/>
                    <a:pt x="4422" y="5629"/>
                    <a:pt x="4317" y="5526"/>
                  </a:cubicBezTo>
                  <a:cubicBezTo>
                    <a:pt x="4212" y="5423"/>
                    <a:pt x="4177" y="5306"/>
                    <a:pt x="4149" y="5234"/>
                  </a:cubicBezTo>
                  <a:cubicBezTo>
                    <a:pt x="4121" y="5162"/>
                    <a:pt x="4121" y="5083"/>
                    <a:pt x="4149" y="5097"/>
                  </a:cubicBezTo>
                  <a:cubicBezTo>
                    <a:pt x="4177" y="5111"/>
                    <a:pt x="4271" y="5265"/>
                    <a:pt x="4327" y="5313"/>
                  </a:cubicBezTo>
                  <a:cubicBezTo>
                    <a:pt x="4384" y="5361"/>
                    <a:pt x="4440" y="5361"/>
                    <a:pt x="4492" y="5389"/>
                  </a:cubicBezTo>
                  <a:cubicBezTo>
                    <a:pt x="4545" y="5416"/>
                    <a:pt x="4629" y="5488"/>
                    <a:pt x="4636" y="5481"/>
                  </a:cubicBezTo>
                  <a:cubicBezTo>
                    <a:pt x="4643" y="5474"/>
                    <a:pt x="4569" y="5385"/>
                    <a:pt x="4531" y="5351"/>
                  </a:cubicBezTo>
                  <a:cubicBezTo>
                    <a:pt x="4492" y="5316"/>
                    <a:pt x="4433" y="5313"/>
                    <a:pt x="4394" y="5279"/>
                  </a:cubicBezTo>
                  <a:cubicBezTo>
                    <a:pt x="4356" y="5244"/>
                    <a:pt x="4285" y="5169"/>
                    <a:pt x="4299" y="5152"/>
                  </a:cubicBezTo>
                  <a:cubicBezTo>
                    <a:pt x="4313" y="5135"/>
                    <a:pt x="4461" y="5179"/>
                    <a:pt x="4475" y="5176"/>
                  </a:cubicBezTo>
                  <a:cubicBezTo>
                    <a:pt x="4489" y="5172"/>
                    <a:pt x="4443" y="5148"/>
                    <a:pt x="4394" y="5121"/>
                  </a:cubicBezTo>
                  <a:cubicBezTo>
                    <a:pt x="4345" y="5093"/>
                    <a:pt x="4212" y="5083"/>
                    <a:pt x="4177" y="5001"/>
                  </a:cubicBezTo>
                  <a:cubicBezTo>
                    <a:pt x="4142" y="4918"/>
                    <a:pt x="4152" y="4644"/>
                    <a:pt x="4187" y="4620"/>
                  </a:cubicBezTo>
                  <a:cubicBezTo>
                    <a:pt x="4222" y="4596"/>
                    <a:pt x="4303" y="4740"/>
                    <a:pt x="4380" y="4857"/>
                  </a:cubicBezTo>
                  <a:cubicBezTo>
                    <a:pt x="4457" y="4973"/>
                    <a:pt x="4618" y="5275"/>
                    <a:pt x="4653" y="5323"/>
                  </a:cubicBezTo>
                  <a:cubicBezTo>
                    <a:pt x="4688" y="5371"/>
                    <a:pt x="4580" y="5159"/>
                    <a:pt x="4587" y="5138"/>
                  </a:cubicBezTo>
                  <a:cubicBezTo>
                    <a:pt x="4594" y="5117"/>
                    <a:pt x="4688" y="5207"/>
                    <a:pt x="4702" y="5203"/>
                  </a:cubicBezTo>
                  <a:cubicBezTo>
                    <a:pt x="4716" y="5200"/>
                    <a:pt x="4699" y="5162"/>
                    <a:pt x="4671" y="5121"/>
                  </a:cubicBezTo>
                  <a:cubicBezTo>
                    <a:pt x="4643" y="5080"/>
                    <a:pt x="4573" y="5021"/>
                    <a:pt x="4534" y="4960"/>
                  </a:cubicBezTo>
                  <a:cubicBezTo>
                    <a:pt x="4496" y="4898"/>
                    <a:pt x="4415" y="4764"/>
                    <a:pt x="4429" y="4747"/>
                  </a:cubicBezTo>
                  <a:cubicBezTo>
                    <a:pt x="4443" y="4730"/>
                    <a:pt x="4548" y="4788"/>
                    <a:pt x="4625" y="4863"/>
                  </a:cubicBezTo>
                  <a:cubicBezTo>
                    <a:pt x="4702" y="4939"/>
                    <a:pt x="4762" y="5107"/>
                    <a:pt x="4899" y="5203"/>
                  </a:cubicBezTo>
                  <a:cubicBezTo>
                    <a:pt x="5035" y="5299"/>
                    <a:pt x="5316" y="5340"/>
                    <a:pt x="5445" y="5443"/>
                  </a:cubicBezTo>
                  <a:cubicBezTo>
                    <a:pt x="5575" y="5546"/>
                    <a:pt x="5627" y="5725"/>
                    <a:pt x="5683" y="5828"/>
                  </a:cubicBezTo>
                  <a:cubicBezTo>
                    <a:pt x="5739" y="5931"/>
                    <a:pt x="5764" y="6047"/>
                    <a:pt x="5774" y="6054"/>
                  </a:cubicBezTo>
                  <a:cubicBezTo>
                    <a:pt x="5785" y="6061"/>
                    <a:pt x="5771" y="5951"/>
                    <a:pt x="5746" y="5862"/>
                  </a:cubicBezTo>
                  <a:cubicBezTo>
                    <a:pt x="5722" y="5773"/>
                    <a:pt x="5613" y="5577"/>
                    <a:pt x="5617" y="5522"/>
                  </a:cubicBezTo>
                  <a:cubicBezTo>
                    <a:pt x="5620" y="5467"/>
                    <a:pt x="5718" y="5522"/>
                    <a:pt x="5767" y="5536"/>
                  </a:cubicBezTo>
                  <a:cubicBezTo>
                    <a:pt x="5817" y="5550"/>
                    <a:pt x="5918" y="5615"/>
                    <a:pt x="5922" y="5608"/>
                  </a:cubicBezTo>
                  <a:cubicBezTo>
                    <a:pt x="5925" y="5601"/>
                    <a:pt x="5859" y="5533"/>
                    <a:pt x="5796" y="5495"/>
                  </a:cubicBezTo>
                  <a:cubicBezTo>
                    <a:pt x="5732" y="5457"/>
                    <a:pt x="5620" y="5426"/>
                    <a:pt x="5543" y="5389"/>
                  </a:cubicBezTo>
                  <a:cubicBezTo>
                    <a:pt x="5466" y="5351"/>
                    <a:pt x="5445" y="5306"/>
                    <a:pt x="5344" y="5258"/>
                  </a:cubicBezTo>
                  <a:cubicBezTo>
                    <a:pt x="5242" y="5210"/>
                    <a:pt x="5035" y="5165"/>
                    <a:pt x="4934" y="5097"/>
                  </a:cubicBezTo>
                  <a:cubicBezTo>
                    <a:pt x="4832" y="5028"/>
                    <a:pt x="4734" y="4884"/>
                    <a:pt x="4737" y="4836"/>
                  </a:cubicBezTo>
                  <a:cubicBezTo>
                    <a:pt x="4741" y="4788"/>
                    <a:pt x="4874" y="4795"/>
                    <a:pt x="4955" y="4812"/>
                  </a:cubicBezTo>
                  <a:cubicBezTo>
                    <a:pt x="5035" y="4829"/>
                    <a:pt x="5189" y="4932"/>
                    <a:pt x="5214" y="4929"/>
                  </a:cubicBezTo>
                  <a:cubicBezTo>
                    <a:pt x="5238" y="4925"/>
                    <a:pt x="5098" y="4833"/>
                    <a:pt x="5102" y="4795"/>
                  </a:cubicBezTo>
                  <a:cubicBezTo>
                    <a:pt x="5105" y="4757"/>
                    <a:pt x="5298" y="4723"/>
                    <a:pt x="5231" y="4709"/>
                  </a:cubicBezTo>
                  <a:cubicBezTo>
                    <a:pt x="5165" y="4695"/>
                    <a:pt x="4836" y="4736"/>
                    <a:pt x="4709" y="4712"/>
                  </a:cubicBezTo>
                  <a:cubicBezTo>
                    <a:pt x="4583" y="4688"/>
                    <a:pt x="4482" y="4599"/>
                    <a:pt x="4468" y="4572"/>
                  </a:cubicBezTo>
                  <a:cubicBezTo>
                    <a:pt x="4454" y="4544"/>
                    <a:pt x="4541" y="4534"/>
                    <a:pt x="4625" y="4544"/>
                  </a:cubicBezTo>
                  <a:cubicBezTo>
                    <a:pt x="4709" y="4555"/>
                    <a:pt x="4983" y="4640"/>
                    <a:pt x="4983" y="4630"/>
                  </a:cubicBezTo>
                  <a:cubicBezTo>
                    <a:pt x="4983" y="4620"/>
                    <a:pt x="4706" y="4507"/>
                    <a:pt x="4618" y="4483"/>
                  </a:cubicBezTo>
                  <a:cubicBezTo>
                    <a:pt x="4531" y="4459"/>
                    <a:pt x="4517" y="4510"/>
                    <a:pt x="4450" y="4489"/>
                  </a:cubicBezTo>
                  <a:cubicBezTo>
                    <a:pt x="4384" y="4469"/>
                    <a:pt x="4254" y="4469"/>
                    <a:pt x="4212" y="4356"/>
                  </a:cubicBezTo>
                  <a:cubicBezTo>
                    <a:pt x="4170" y="4242"/>
                    <a:pt x="4096" y="3930"/>
                    <a:pt x="4205" y="3813"/>
                  </a:cubicBezTo>
                  <a:cubicBezTo>
                    <a:pt x="4313" y="3697"/>
                    <a:pt x="4464" y="3552"/>
                    <a:pt x="4867" y="3659"/>
                  </a:cubicBezTo>
                  <a:cubicBezTo>
                    <a:pt x="5270" y="3765"/>
                    <a:pt x="6149" y="4290"/>
                    <a:pt x="6615" y="4445"/>
                  </a:cubicBezTo>
                  <a:cubicBezTo>
                    <a:pt x="7081" y="4599"/>
                    <a:pt x="7330" y="4616"/>
                    <a:pt x="7663" y="4592"/>
                  </a:cubicBezTo>
                  <a:cubicBezTo>
                    <a:pt x="7996" y="4568"/>
                    <a:pt x="8329" y="4410"/>
                    <a:pt x="8616" y="4290"/>
                  </a:cubicBezTo>
                  <a:cubicBezTo>
                    <a:pt x="8903" y="4170"/>
                    <a:pt x="9134" y="4012"/>
                    <a:pt x="9383" y="3868"/>
                  </a:cubicBezTo>
                  <a:cubicBezTo>
                    <a:pt x="9632" y="3724"/>
                    <a:pt x="9916" y="3518"/>
                    <a:pt x="10112" y="3419"/>
                  </a:cubicBezTo>
                  <a:cubicBezTo>
                    <a:pt x="10308" y="3319"/>
                    <a:pt x="10434" y="3292"/>
                    <a:pt x="10567" y="3274"/>
                  </a:cubicBezTo>
                  <a:cubicBezTo>
                    <a:pt x="10701" y="3257"/>
                    <a:pt x="10792" y="3254"/>
                    <a:pt x="10904" y="3319"/>
                  </a:cubicBezTo>
                  <a:cubicBezTo>
                    <a:pt x="11016" y="3384"/>
                    <a:pt x="11163" y="3535"/>
                    <a:pt x="11247" y="3676"/>
                  </a:cubicBezTo>
                  <a:cubicBezTo>
                    <a:pt x="11331" y="3817"/>
                    <a:pt x="11359" y="4043"/>
                    <a:pt x="11408" y="4156"/>
                  </a:cubicBezTo>
                  <a:cubicBezTo>
                    <a:pt x="11457" y="4270"/>
                    <a:pt x="11510" y="4325"/>
                    <a:pt x="11545" y="4352"/>
                  </a:cubicBezTo>
                  <a:cubicBezTo>
                    <a:pt x="11580" y="4380"/>
                    <a:pt x="11605" y="4338"/>
                    <a:pt x="11619" y="4314"/>
                  </a:cubicBezTo>
                  <a:cubicBezTo>
                    <a:pt x="11633" y="4290"/>
                    <a:pt x="11640" y="4232"/>
                    <a:pt x="11626" y="4218"/>
                  </a:cubicBezTo>
                  <a:cubicBezTo>
                    <a:pt x="11612" y="4205"/>
                    <a:pt x="11570" y="4249"/>
                    <a:pt x="11541" y="4225"/>
                  </a:cubicBezTo>
                  <a:cubicBezTo>
                    <a:pt x="11513" y="4201"/>
                    <a:pt x="11492" y="4153"/>
                    <a:pt x="11461" y="4074"/>
                  </a:cubicBezTo>
                  <a:cubicBezTo>
                    <a:pt x="11429" y="3995"/>
                    <a:pt x="11349" y="3796"/>
                    <a:pt x="11363" y="3752"/>
                  </a:cubicBezTo>
                  <a:cubicBezTo>
                    <a:pt x="11377" y="3707"/>
                    <a:pt x="11499" y="3762"/>
                    <a:pt x="11556" y="3796"/>
                  </a:cubicBezTo>
                  <a:cubicBezTo>
                    <a:pt x="11612" y="3830"/>
                    <a:pt x="11647" y="3920"/>
                    <a:pt x="11692" y="3961"/>
                  </a:cubicBezTo>
                  <a:cubicBezTo>
                    <a:pt x="11738" y="4002"/>
                    <a:pt x="11783" y="4019"/>
                    <a:pt x="11818" y="4043"/>
                  </a:cubicBezTo>
                  <a:cubicBezTo>
                    <a:pt x="11853" y="4067"/>
                    <a:pt x="11881" y="4115"/>
                    <a:pt x="11906" y="4115"/>
                  </a:cubicBezTo>
                  <a:cubicBezTo>
                    <a:pt x="11930" y="4115"/>
                    <a:pt x="11958" y="4064"/>
                    <a:pt x="11962" y="4036"/>
                  </a:cubicBezTo>
                  <a:cubicBezTo>
                    <a:pt x="11965" y="4009"/>
                    <a:pt x="11958" y="3968"/>
                    <a:pt x="11934" y="3954"/>
                  </a:cubicBezTo>
                  <a:cubicBezTo>
                    <a:pt x="11909" y="3940"/>
                    <a:pt x="11860" y="3992"/>
                    <a:pt x="11815" y="3961"/>
                  </a:cubicBezTo>
                  <a:cubicBezTo>
                    <a:pt x="11769" y="3930"/>
                    <a:pt x="11668" y="3806"/>
                    <a:pt x="11654" y="3776"/>
                  </a:cubicBezTo>
                  <a:cubicBezTo>
                    <a:pt x="11640" y="3745"/>
                    <a:pt x="11710" y="3765"/>
                    <a:pt x="11734" y="3769"/>
                  </a:cubicBezTo>
                  <a:cubicBezTo>
                    <a:pt x="11759" y="3772"/>
                    <a:pt x="11787" y="3810"/>
                    <a:pt x="11801" y="3806"/>
                  </a:cubicBezTo>
                  <a:cubicBezTo>
                    <a:pt x="11815" y="3803"/>
                    <a:pt x="11832" y="3769"/>
                    <a:pt x="11829" y="3748"/>
                  </a:cubicBezTo>
                  <a:cubicBezTo>
                    <a:pt x="11825" y="3728"/>
                    <a:pt x="11804" y="3683"/>
                    <a:pt x="11787" y="3676"/>
                  </a:cubicBezTo>
                  <a:cubicBezTo>
                    <a:pt x="11769" y="3669"/>
                    <a:pt x="11759" y="3703"/>
                    <a:pt x="11731" y="3710"/>
                  </a:cubicBezTo>
                  <a:cubicBezTo>
                    <a:pt x="11703" y="3717"/>
                    <a:pt x="11671" y="3717"/>
                    <a:pt x="11615" y="3710"/>
                  </a:cubicBezTo>
                  <a:cubicBezTo>
                    <a:pt x="11559" y="3703"/>
                    <a:pt x="11475" y="3731"/>
                    <a:pt x="11384" y="3662"/>
                  </a:cubicBezTo>
                  <a:cubicBezTo>
                    <a:pt x="11293" y="3594"/>
                    <a:pt x="11033" y="3353"/>
                    <a:pt x="11065" y="3302"/>
                  </a:cubicBezTo>
                  <a:cubicBezTo>
                    <a:pt x="11097" y="3250"/>
                    <a:pt x="11457" y="3333"/>
                    <a:pt x="11566" y="3357"/>
                  </a:cubicBezTo>
                  <a:cubicBezTo>
                    <a:pt x="11675" y="3381"/>
                    <a:pt x="11671" y="3415"/>
                    <a:pt x="11713" y="3456"/>
                  </a:cubicBezTo>
                  <a:cubicBezTo>
                    <a:pt x="11755" y="3498"/>
                    <a:pt x="11808" y="3570"/>
                    <a:pt x="11829" y="3601"/>
                  </a:cubicBezTo>
                  <a:cubicBezTo>
                    <a:pt x="11850" y="3631"/>
                    <a:pt x="11836" y="3645"/>
                    <a:pt x="11850" y="3649"/>
                  </a:cubicBezTo>
                  <a:cubicBezTo>
                    <a:pt x="11864" y="3652"/>
                    <a:pt x="11892" y="3642"/>
                    <a:pt x="11906" y="3625"/>
                  </a:cubicBezTo>
                  <a:cubicBezTo>
                    <a:pt x="11920" y="3607"/>
                    <a:pt x="11937" y="3570"/>
                    <a:pt x="11930" y="3552"/>
                  </a:cubicBezTo>
                  <a:cubicBezTo>
                    <a:pt x="11923" y="3535"/>
                    <a:pt x="11885" y="3539"/>
                    <a:pt x="11867" y="3522"/>
                  </a:cubicBezTo>
                  <a:cubicBezTo>
                    <a:pt x="11850" y="3504"/>
                    <a:pt x="11829" y="3477"/>
                    <a:pt x="11818" y="3456"/>
                  </a:cubicBezTo>
                  <a:cubicBezTo>
                    <a:pt x="11808" y="3436"/>
                    <a:pt x="11790" y="3408"/>
                    <a:pt x="11804" y="3395"/>
                  </a:cubicBezTo>
                  <a:cubicBezTo>
                    <a:pt x="11818" y="3381"/>
                    <a:pt x="11878" y="3381"/>
                    <a:pt x="11909" y="3384"/>
                  </a:cubicBezTo>
                  <a:cubicBezTo>
                    <a:pt x="11941" y="3388"/>
                    <a:pt x="11972" y="3426"/>
                    <a:pt x="11986" y="3415"/>
                  </a:cubicBezTo>
                  <a:cubicBezTo>
                    <a:pt x="12000" y="3405"/>
                    <a:pt x="12000" y="3336"/>
                    <a:pt x="11990" y="3312"/>
                  </a:cubicBezTo>
                  <a:cubicBezTo>
                    <a:pt x="11979" y="3288"/>
                    <a:pt x="11951" y="3268"/>
                    <a:pt x="11923" y="3271"/>
                  </a:cubicBezTo>
                  <a:cubicBezTo>
                    <a:pt x="11895" y="3274"/>
                    <a:pt x="11888" y="3336"/>
                    <a:pt x="11818" y="3336"/>
                  </a:cubicBezTo>
                  <a:cubicBezTo>
                    <a:pt x="11748" y="3336"/>
                    <a:pt x="11534" y="3299"/>
                    <a:pt x="11506" y="3261"/>
                  </a:cubicBezTo>
                  <a:cubicBezTo>
                    <a:pt x="11478" y="3223"/>
                    <a:pt x="11601" y="3141"/>
                    <a:pt x="11640" y="3113"/>
                  </a:cubicBezTo>
                  <a:cubicBezTo>
                    <a:pt x="11678" y="3086"/>
                    <a:pt x="11720" y="3103"/>
                    <a:pt x="11731" y="3089"/>
                  </a:cubicBezTo>
                  <a:cubicBezTo>
                    <a:pt x="11741" y="3075"/>
                    <a:pt x="11724" y="3041"/>
                    <a:pt x="11703" y="3024"/>
                  </a:cubicBezTo>
                  <a:cubicBezTo>
                    <a:pt x="11682" y="3007"/>
                    <a:pt x="11622" y="2969"/>
                    <a:pt x="11605" y="2976"/>
                  </a:cubicBezTo>
                  <a:cubicBezTo>
                    <a:pt x="11587" y="2983"/>
                    <a:pt x="11633" y="3017"/>
                    <a:pt x="11587" y="3058"/>
                  </a:cubicBezTo>
                  <a:cubicBezTo>
                    <a:pt x="11541" y="3099"/>
                    <a:pt x="11464" y="3199"/>
                    <a:pt x="11342" y="3216"/>
                  </a:cubicBezTo>
                  <a:cubicBezTo>
                    <a:pt x="11219" y="3233"/>
                    <a:pt x="10869" y="3213"/>
                    <a:pt x="10851" y="3161"/>
                  </a:cubicBezTo>
                  <a:cubicBezTo>
                    <a:pt x="10834" y="3110"/>
                    <a:pt x="11132" y="2952"/>
                    <a:pt x="11226" y="2907"/>
                  </a:cubicBezTo>
                  <a:cubicBezTo>
                    <a:pt x="11321" y="2863"/>
                    <a:pt x="11373" y="2880"/>
                    <a:pt x="11422" y="2887"/>
                  </a:cubicBezTo>
                  <a:cubicBezTo>
                    <a:pt x="11471" y="2894"/>
                    <a:pt x="11492" y="2948"/>
                    <a:pt x="11513" y="2945"/>
                  </a:cubicBezTo>
                  <a:cubicBezTo>
                    <a:pt x="11534" y="2942"/>
                    <a:pt x="11541" y="2897"/>
                    <a:pt x="11541" y="2873"/>
                  </a:cubicBezTo>
                  <a:cubicBezTo>
                    <a:pt x="11541" y="2849"/>
                    <a:pt x="11524" y="2808"/>
                    <a:pt x="11503" y="2801"/>
                  </a:cubicBezTo>
                  <a:cubicBezTo>
                    <a:pt x="11482" y="2794"/>
                    <a:pt x="11454" y="2825"/>
                    <a:pt x="11415" y="2828"/>
                  </a:cubicBezTo>
                  <a:cubicBezTo>
                    <a:pt x="11377" y="2832"/>
                    <a:pt x="11279" y="2846"/>
                    <a:pt x="11279" y="2818"/>
                  </a:cubicBezTo>
                  <a:cubicBezTo>
                    <a:pt x="11279" y="2791"/>
                    <a:pt x="11356" y="2701"/>
                    <a:pt x="11405" y="2660"/>
                  </a:cubicBezTo>
                  <a:cubicBezTo>
                    <a:pt x="11454" y="2619"/>
                    <a:pt x="11524" y="2588"/>
                    <a:pt x="11570" y="2574"/>
                  </a:cubicBezTo>
                  <a:cubicBezTo>
                    <a:pt x="11615" y="2561"/>
                    <a:pt x="11657" y="2585"/>
                    <a:pt x="11678" y="2571"/>
                  </a:cubicBezTo>
                  <a:cubicBezTo>
                    <a:pt x="11699" y="2557"/>
                    <a:pt x="11699" y="2502"/>
                    <a:pt x="11696" y="2482"/>
                  </a:cubicBezTo>
                  <a:cubicBezTo>
                    <a:pt x="11692" y="2461"/>
                    <a:pt x="11668" y="2437"/>
                    <a:pt x="11647" y="2437"/>
                  </a:cubicBezTo>
                  <a:cubicBezTo>
                    <a:pt x="11626" y="2437"/>
                    <a:pt x="11622" y="2465"/>
                    <a:pt x="11573" y="2492"/>
                  </a:cubicBezTo>
                  <a:cubicBezTo>
                    <a:pt x="11524" y="2519"/>
                    <a:pt x="11426" y="2544"/>
                    <a:pt x="11356" y="2602"/>
                  </a:cubicBezTo>
                  <a:cubicBezTo>
                    <a:pt x="11286" y="2660"/>
                    <a:pt x="11258" y="2746"/>
                    <a:pt x="11146" y="2832"/>
                  </a:cubicBezTo>
                  <a:cubicBezTo>
                    <a:pt x="11033" y="2918"/>
                    <a:pt x="10841" y="3055"/>
                    <a:pt x="10690" y="3110"/>
                  </a:cubicBezTo>
                  <a:cubicBezTo>
                    <a:pt x="10539" y="3165"/>
                    <a:pt x="10245" y="3209"/>
                    <a:pt x="10238" y="3158"/>
                  </a:cubicBezTo>
                  <a:cubicBezTo>
                    <a:pt x="10231" y="3106"/>
                    <a:pt x="10529" y="2918"/>
                    <a:pt x="10638" y="2801"/>
                  </a:cubicBezTo>
                  <a:cubicBezTo>
                    <a:pt x="10746" y="2684"/>
                    <a:pt x="10806" y="2526"/>
                    <a:pt x="10900" y="2451"/>
                  </a:cubicBezTo>
                  <a:cubicBezTo>
                    <a:pt x="10995" y="2375"/>
                    <a:pt x="11142" y="2362"/>
                    <a:pt x="11209" y="2351"/>
                  </a:cubicBezTo>
                  <a:cubicBezTo>
                    <a:pt x="11275" y="2341"/>
                    <a:pt x="11275" y="2389"/>
                    <a:pt x="11296" y="2386"/>
                  </a:cubicBezTo>
                  <a:cubicBezTo>
                    <a:pt x="11317" y="2382"/>
                    <a:pt x="11338" y="2351"/>
                    <a:pt x="11345" y="2327"/>
                  </a:cubicBezTo>
                  <a:cubicBezTo>
                    <a:pt x="11352" y="2303"/>
                    <a:pt x="11356" y="2241"/>
                    <a:pt x="11342" y="2231"/>
                  </a:cubicBezTo>
                  <a:cubicBezTo>
                    <a:pt x="11328" y="2221"/>
                    <a:pt x="11303" y="2255"/>
                    <a:pt x="11254" y="2269"/>
                  </a:cubicBezTo>
                  <a:cubicBezTo>
                    <a:pt x="11205" y="2283"/>
                    <a:pt x="11104" y="2296"/>
                    <a:pt x="11051" y="2307"/>
                  </a:cubicBezTo>
                  <a:cubicBezTo>
                    <a:pt x="10998" y="2317"/>
                    <a:pt x="10897" y="2427"/>
                    <a:pt x="10939" y="2331"/>
                  </a:cubicBezTo>
                  <a:cubicBezTo>
                    <a:pt x="10981" y="2235"/>
                    <a:pt x="11223" y="1837"/>
                    <a:pt x="11303" y="1737"/>
                  </a:cubicBezTo>
                  <a:cubicBezTo>
                    <a:pt x="11384" y="1637"/>
                    <a:pt x="11398" y="1751"/>
                    <a:pt x="11415" y="1730"/>
                  </a:cubicBezTo>
                  <a:cubicBezTo>
                    <a:pt x="11433" y="1710"/>
                    <a:pt x="11426" y="1641"/>
                    <a:pt x="11415" y="1617"/>
                  </a:cubicBezTo>
                  <a:cubicBezTo>
                    <a:pt x="11405" y="1593"/>
                    <a:pt x="11370" y="1579"/>
                    <a:pt x="11352" y="1583"/>
                  </a:cubicBezTo>
                  <a:cubicBezTo>
                    <a:pt x="11335" y="1586"/>
                    <a:pt x="11345" y="1579"/>
                    <a:pt x="11300" y="1637"/>
                  </a:cubicBezTo>
                  <a:cubicBezTo>
                    <a:pt x="11254" y="1696"/>
                    <a:pt x="11170" y="1778"/>
                    <a:pt x="11068" y="1939"/>
                  </a:cubicBezTo>
                  <a:cubicBezTo>
                    <a:pt x="10967" y="2101"/>
                    <a:pt x="10785" y="2447"/>
                    <a:pt x="10683" y="2598"/>
                  </a:cubicBezTo>
                  <a:cubicBezTo>
                    <a:pt x="10581" y="2749"/>
                    <a:pt x="10476" y="2842"/>
                    <a:pt x="10452" y="2846"/>
                  </a:cubicBezTo>
                  <a:cubicBezTo>
                    <a:pt x="10427" y="2849"/>
                    <a:pt x="10511" y="2715"/>
                    <a:pt x="10532" y="2626"/>
                  </a:cubicBezTo>
                  <a:cubicBezTo>
                    <a:pt x="10553" y="2537"/>
                    <a:pt x="10578" y="2430"/>
                    <a:pt x="10588" y="2317"/>
                  </a:cubicBezTo>
                  <a:cubicBezTo>
                    <a:pt x="10599" y="2204"/>
                    <a:pt x="10567" y="2056"/>
                    <a:pt x="10588" y="1936"/>
                  </a:cubicBezTo>
                  <a:cubicBezTo>
                    <a:pt x="10610" y="1816"/>
                    <a:pt x="10673" y="1662"/>
                    <a:pt x="10715" y="1593"/>
                  </a:cubicBezTo>
                  <a:cubicBezTo>
                    <a:pt x="10757" y="1524"/>
                    <a:pt x="10823" y="1548"/>
                    <a:pt x="10837" y="1524"/>
                  </a:cubicBezTo>
                  <a:cubicBezTo>
                    <a:pt x="10851" y="1500"/>
                    <a:pt x="10816" y="1459"/>
                    <a:pt x="10795" y="1442"/>
                  </a:cubicBezTo>
                  <a:cubicBezTo>
                    <a:pt x="10774" y="1425"/>
                    <a:pt x="10739" y="1404"/>
                    <a:pt x="10718" y="1418"/>
                  </a:cubicBezTo>
                  <a:cubicBezTo>
                    <a:pt x="10697" y="1432"/>
                    <a:pt x="10704" y="1449"/>
                    <a:pt x="10669" y="1528"/>
                  </a:cubicBezTo>
                  <a:cubicBezTo>
                    <a:pt x="10634" y="1607"/>
                    <a:pt x="10539" y="1723"/>
                    <a:pt x="10504" y="1885"/>
                  </a:cubicBezTo>
                  <a:cubicBezTo>
                    <a:pt x="10469" y="2046"/>
                    <a:pt x="10529" y="2293"/>
                    <a:pt x="10462" y="2492"/>
                  </a:cubicBezTo>
                  <a:cubicBezTo>
                    <a:pt x="10396" y="2691"/>
                    <a:pt x="10424" y="2818"/>
                    <a:pt x="10094" y="3089"/>
                  </a:cubicBezTo>
                  <a:cubicBezTo>
                    <a:pt x="9765" y="3360"/>
                    <a:pt x="9005" y="3913"/>
                    <a:pt x="8483" y="4115"/>
                  </a:cubicBezTo>
                  <a:cubicBezTo>
                    <a:pt x="7961" y="4318"/>
                    <a:pt x="7596" y="4459"/>
                    <a:pt x="6959" y="4314"/>
                  </a:cubicBezTo>
                  <a:cubicBezTo>
                    <a:pt x="6321" y="4170"/>
                    <a:pt x="5105" y="3498"/>
                    <a:pt x="4664" y="3257"/>
                  </a:cubicBezTo>
                  <a:cubicBezTo>
                    <a:pt x="4222" y="3017"/>
                    <a:pt x="4327" y="2983"/>
                    <a:pt x="4299" y="2870"/>
                  </a:cubicBezTo>
                  <a:cubicBezTo>
                    <a:pt x="4271" y="2756"/>
                    <a:pt x="4422" y="2605"/>
                    <a:pt x="4492" y="2568"/>
                  </a:cubicBezTo>
                  <a:cubicBezTo>
                    <a:pt x="4562" y="2530"/>
                    <a:pt x="4657" y="2616"/>
                    <a:pt x="4720" y="2653"/>
                  </a:cubicBezTo>
                  <a:cubicBezTo>
                    <a:pt x="4783" y="2691"/>
                    <a:pt x="4818" y="2760"/>
                    <a:pt x="4871" y="2791"/>
                  </a:cubicBezTo>
                  <a:cubicBezTo>
                    <a:pt x="4923" y="2821"/>
                    <a:pt x="5035" y="2856"/>
                    <a:pt x="5035" y="2846"/>
                  </a:cubicBezTo>
                </a:path>
              </a:pathLst>
            </a:custGeom>
            <a:solidFill>
              <a:srgbClr val="FFF5EE"/>
            </a:solidFill>
            <a:ln w="6350">
              <a:solidFill>
                <a:srgbClr val="FF6600"/>
              </a:solidFill>
              <a:round/>
              <a:headEnd/>
              <a:tailEnd/>
            </a:ln>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6" name="Oval 22"/>
            <p:cNvSpPr>
              <a:spLocks noChangeAspect="1" noChangeArrowheads="1"/>
            </p:cNvSpPr>
            <p:nvPr/>
          </p:nvSpPr>
          <p:spPr bwMode="auto">
            <a:xfrm rot="7413788">
              <a:off x="4114" y="1148"/>
              <a:ext cx="228" cy="224"/>
            </a:xfrm>
            <a:prstGeom prst="ellipse">
              <a:avLst/>
            </a:prstGeom>
            <a:solidFill>
              <a:srgbClr val="99CCFF"/>
            </a:solidFill>
            <a:ln w="6350">
              <a:solidFill>
                <a:srgbClr val="3366FF"/>
              </a:solidFill>
              <a:round/>
              <a:headEnd/>
              <a:tailEnd/>
            </a:ln>
          </p:spPr>
          <p:txBody>
            <a:bodyPr rot="10800000" vert="eaVert"/>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endParaRPr lang="en-US" altLang="en-US" sz="1800">
                <a:solidFill>
                  <a:srgbClr val="000000"/>
                </a:solidFill>
                <a:cs typeface="+mn-cs"/>
              </a:endParaRPr>
            </a:p>
          </p:txBody>
        </p:sp>
        <p:sp>
          <p:nvSpPr>
            <p:cNvPr id="47" name="Freeform 47"/>
            <p:cNvSpPr>
              <a:spLocks noChangeAspect="1"/>
            </p:cNvSpPr>
            <p:nvPr/>
          </p:nvSpPr>
          <p:spPr bwMode="auto">
            <a:xfrm>
              <a:off x="2640" y="2940"/>
              <a:ext cx="846" cy="583"/>
            </a:xfrm>
            <a:custGeom>
              <a:avLst/>
              <a:gdLst>
                <a:gd name="T0" fmla="*/ 181 w 423"/>
                <a:gd name="T1" fmla="*/ 94 h 291"/>
                <a:gd name="T2" fmla="*/ 40 w 423"/>
                <a:gd name="T3" fmla="*/ 88 h 291"/>
                <a:gd name="T4" fmla="*/ 5 w 423"/>
                <a:gd name="T5" fmla="*/ 101 h 291"/>
                <a:gd name="T6" fmla="*/ 22 w 423"/>
                <a:gd name="T7" fmla="*/ 98 h 291"/>
                <a:gd name="T8" fmla="*/ 92 w 423"/>
                <a:gd name="T9" fmla="*/ 115 h 291"/>
                <a:gd name="T10" fmla="*/ 41 w 423"/>
                <a:gd name="T11" fmla="*/ 137 h 291"/>
                <a:gd name="T12" fmla="*/ 6 w 423"/>
                <a:gd name="T13" fmla="*/ 151 h 291"/>
                <a:gd name="T14" fmla="*/ 23 w 423"/>
                <a:gd name="T15" fmla="*/ 167 h 291"/>
                <a:gd name="T16" fmla="*/ 66 w 423"/>
                <a:gd name="T17" fmla="*/ 148 h 291"/>
                <a:gd name="T18" fmla="*/ 51 w 423"/>
                <a:gd name="T19" fmla="*/ 163 h 291"/>
                <a:gd name="T20" fmla="*/ 68 w 423"/>
                <a:gd name="T21" fmla="*/ 171 h 291"/>
                <a:gd name="T22" fmla="*/ 77 w 423"/>
                <a:gd name="T23" fmla="*/ 148 h 291"/>
                <a:gd name="T24" fmla="*/ 170 w 423"/>
                <a:gd name="T25" fmla="*/ 115 h 291"/>
                <a:gd name="T26" fmla="*/ 100 w 423"/>
                <a:gd name="T27" fmla="*/ 180 h 291"/>
                <a:gd name="T28" fmla="*/ 66 w 423"/>
                <a:gd name="T29" fmla="*/ 181 h 291"/>
                <a:gd name="T30" fmla="*/ 71 w 423"/>
                <a:gd name="T31" fmla="*/ 198 h 291"/>
                <a:gd name="T32" fmla="*/ 92 w 423"/>
                <a:gd name="T33" fmla="*/ 193 h 291"/>
                <a:gd name="T34" fmla="*/ 93 w 423"/>
                <a:gd name="T35" fmla="*/ 209 h 291"/>
                <a:gd name="T36" fmla="*/ 95 w 423"/>
                <a:gd name="T37" fmla="*/ 225 h 291"/>
                <a:gd name="T38" fmla="*/ 106 w 423"/>
                <a:gd name="T39" fmla="*/ 202 h 291"/>
                <a:gd name="T40" fmla="*/ 147 w 423"/>
                <a:gd name="T41" fmla="*/ 199 h 291"/>
                <a:gd name="T42" fmla="*/ 152 w 423"/>
                <a:gd name="T43" fmla="*/ 213 h 291"/>
                <a:gd name="T44" fmla="*/ 158 w 423"/>
                <a:gd name="T45" fmla="*/ 197 h 291"/>
                <a:gd name="T46" fmla="*/ 204 w 423"/>
                <a:gd name="T47" fmla="*/ 100 h 291"/>
                <a:gd name="T48" fmla="*/ 191 w 423"/>
                <a:gd name="T49" fmla="*/ 190 h 291"/>
                <a:gd name="T50" fmla="*/ 183 w 423"/>
                <a:gd name="T51" fmla="*/ 206 h 291"/>
                <a:gd name="T52" fmla="*/ 199 w 423"/>
                <a:gd name="T53" fmla="*/ 194 h 291"/>
                <a:gd name="T54" fmla="*/ 220 w 423"/>
                <a:gd name="T55" fmla="*/ 206 h 291"/>
                <a:gd name="T56" fmla="*/ 209 w 423"/>
                <a:gd name="T57" fmla="*/ 246 h 291"/>
                <a:gd name="T58" fmla="*/ 227 w 423"/>
                <a:gd name="T59" fmla="*/ 253 h 291"/>
                <a:gd name="T60" fmla="*/ 230 w 423"/>
                <a:gd name="T61" fmla="*/ 205 h 291"/>
                <a:gd name="T62" fmla="*/ 223 w 423"/>
                <a:gd name="T63" fmla="*/ 85 h 291"/>
                <a:gd name="T64" fmla="*/ 264 w 423"/>
                <a:gd name="T65" fmla="*/ 103 h 291"/>
                <a:gd name="T66" fmla="*/ 272 w 423"/>
                <a:gd name="T67" fmla="*/ 207 h 291"/>
                <a:gd name="T68" fmla="*/ 264 w 423"/>
                <a:gd name="T69" fmla="*/ 226 h 291"/>
                <a:gd name="T70" fmla="*/ 278 w 423"/>
                <a:gd name="T71" fmla="*/ 219 h 291"/>
                <a:gd name="T72" fmla="*/ 296 w 423"/>
                <a:gd name="T73" fmla="*/ 177 h 291"/>
                <a:gd name="T74" fmla="*/ 330 w 423"/>
                <a:gd name="T75" fmla="*/ 281 h 291"/>
                <a:gd name="T76" fmla="*/ 353 w 423"/>
                <a:gd name="T77" fmla="*/ 286 h 291"/>
                <a:gd name="T78" fmla="*/ 333 w 423"/>
                <a:gd name="T79" fmla="*/ 223 h 291"/>
                <a:gd name="T80" fmla="*/ 273 w 423"/>
                <a:gd name="T81" fmla="*/ 77 h 291"/>
                <a:gd name="T82" fmla="*/ 326 w 423"/>
                <a:gd name="T83" fmla="*/ 136 h 291"/>
                <a:gd name="T84" fmla="*/ 402 w 423"/>
                <a:gd name="T85" fmla="*/ 208 h 291"/>
                <a:gd name="T86" fmla="*/ 414 w 423"/>
                <a:gd name="T87" fmla="*/ 230 h 291"/>
                <a:gd name="T88" fmla="*/ 414 w 423"/>
                <a:gd name="T89" fmla="*/ 208 h 291"/>
                <a:gd name="T90" fmla="*/ 315 w 423"/>
                <a:gd name="T91" fmla="*/ 107 h 291"/>
                <a:gd name="T92" fmla="*/ 271 w 423"/>
                <a:gd name="T93" fmla="*/ 0 h 291"/>
                <a:gd name="T94" fmla="*/ 213 w 423"/>
                <a:gd name="T95" fmla="*/ 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3" h="291">
                  <a:moveTo>
                    <a:pt x="213" y="57"/>
                  </a:moveTo>
                  <a:cubicBezTo>
                    <a:pt x="204" y="74"/>
                    <a:pt x="197" y="86"/>
                    <a:pt x="181" y="94"/>
                  </a:cubicBezTo>
                  <a:cubicBezTo>
                    <a:pt x="164" y="102"/>
                    <a:pt x="134" y="108"/>
                    <a:pt x="111" y="107"/>
                  </a:cubicBezTo>
                  <a:cubicBezTo>
                    <a:pt x="87" y="106"/>
                    <a:pt x="58" y="91"/>
                    <a:pt x="40" y="88"/>
                  </a:cubicBezTo>
                  <a:cubicBezTo>
                    <a:pt x="23" y="85"/>
                    <a:pt x="12" y="87"/>
                    <a:pt x="6" y="89"/>
                  </a:cubicBezTo>
                  <a:cubicBezTo>
                    <a:pt x="0" y="91"/>
                    <a:pt x="3" y="97"/>
                    <a:pt x="5" y="101"/>
                  </a:cubicBezTo>
                  <a:cubicBezTo>
                    <a:pt x="7" y="104"/>
                    <a:pt x="13" y="110"/>
                    <a:pt x="16" y="109"/>
                  </a:cubicBezTo>
                  <a:cubicBezTo>
                    <a:pt x="18" y="108"/>
                    <a:pt x="16" y="100"/>
                    <a:pt x="22" y="98"/>
                  </a:cubicBezTo>
                  <a:cubicBezTo>
                    <a:pt x="27" y="97"/>
                    <a:pt x="34" y="98"/>
                    <a:pt x="46" y="101"/>
                  </a:cubicBezTo>
                  <a:cubicBezTo>
                    <a:pt x="58" y="103"/>
                    <a:pt x="88" y="109"/>
                    <a:pt x="92" y="115"/>
                  </a:cubicBezTo>
                  <a:cubicBezTo>
                    <a:pt x="97" y="120"/>
                    <a:pt x="80" y="130"/>
                    <a:pt x="72" y="134"/>
                  </a:cubicBezTo>
                  <a:cubicBezTo>
                    <a:pt x="63" y="138"/>
                    <a:pt x="50" y="135"/>
                    <a:pt x="41" y="137"/>
                  </a:cubicBezTo>
                  <a:cubicBezTo>
                    <a:pt x="33" y="140"/>
                    <a:pt x="27" y="144"/>
                    <a:pt x="21" y="146"/>
                  </a:cubicBezTo>
                  <a:cubicBezTo>
                    <a:pt x="16" y="148"/>
                    <a:pt x="8" y="148"/>
                    <a:pt x="6" y="151"/>
                  </a:cubicBezTo>
                  <a:cubicBezTo>
                    <a:pt x="4" y="154"/>
                    <a:pt x="8" y="161"/>
                    <a:pt x="11" y="164"/>
                  </a:cubicBezTo>
                  <a:cubicBezTo>
                    <a:pt x="14" y="166"/>
                    <a:pt x="19" y="169"/>
                    <a:pt x="23" y="167"/>
                  </a:cubicBezTo>
                  <a:cubicBezTo>
                    <a:pt x="26" y="165"/>
                    <a:pt x="24" y="155"/>
                    <a:pt x="31" y="152"/>
                  </a:cubicBezTo>
                  <a:cubicBezTo>
                    <a:pt x="39" y="149"/>
                    <a:pt x="62" y="147"/>
                    <a:pt x="66" y="148"/>
                  </a:cubicBezTo>
                  <a:cubicBezTo>
                    <a:pt x="71" y="148"/>
                    <a:pt x="63" y="155"/>
                    <a:pt x="61" y="158"/>
                  </a:cubicBezTo>
                  <a:cubicBezTo>
                    <a:pt x="58" y="161"/>
                    <a:pt x="52" y="161"/>
                    <a:pt x="51" y="163"/>
                  </a:cubicBezTo>
                  <a:cubicBezTo>
                    <a:pt x="50" y="165"/>
                    <a:pt x="53" y="170"/>
                    <a:pt x="56" y="171"/>
                  </a:cubicBezTo>
                  <a:cubicBezTo>
                    <a:pt x="59" y="172"/>
                    <a:pt x="66" y="173"/>
                    <a:pt x="68" y="171"/>
                  </a:cubicBezTo>
                  <a:cubicBezTo>
                    <a:pt x="70" y="170"/>
                    <a:pt x="67" y="166"/>
                    <a:pt x="68" y="162"/>
                  </a:cubicBezTo>
                  <a:cubicBezTo>
                    <a:pt x="69" y="158"/>
                    <a:pt x="72" y="154"/>
                    <a:pt x="77" y="148"/>
                  </a:cubicBezTo>
                  <a:cubicBezTo>
                    <a:pt x="83" y="142"/>
                    <a:pt x="86" y="130"/>
                    <a:pt x="101" y="124"/>
                  </a:cubicBezTo>
                  <a:cubicBezTo>
                    <a:pt x="117" y="119"/>
                    <a:pt x="166" y="107"/>
                    <a:pt x="170" y="115"/>
                  </a:cubicBezTo>
                  <a:cubicBezTo>
                    <a:pt x="174" y="122"/>
                    <a:pt x="135" y="159"/>
                    <a:pt x="123" y="170"/>
                  </a:cubicBezTo>
                  <a:cubicBezTo>
                    <a:pt x="112" y="181"/>
                    <a:pt x="108" y="178"/>
                    <a:pt x="100" y="180"/>
                  </a:cubicBezTo>
                  <a:cubicBezTo>
                    <a:pt x="92" y="182"/>
                    <a:pt x="79" y="182"/>
                    <a:pt x="73" y="182"/>
                  </a:cubicBezTo>
                  <a:cubicBezTo>
                    <a:pt x="68" y="183"/>
                    <a:pt x="68" y="180"/>
                    <a:pt x="66" y="181"/>
                  </a:cubicBezTo>
                  <a:cubicBezTo>
                    <a:pt x="65" y="183"/>
                    <a:pt x="63" y="187"/>
                    <a:pt x="64" y="190"/>
                  </a:cubicBezTo>
                  <a:cubicBezTo>
                    <a:pt x="65" y="193"/>
                    <a:pt x="69" y="198"/>
                    <a:pt x="71" y="198"/>
                  </a:cubicBezTo>
                  <a:cubicBezTo>
                    <a:pt x="74" y="199"/>
                    <a:pt x="76" y="194"/>
                    <a:pt x="80" y="193"/>
                  </a:cubicBezTo>
                  <a:cubicBezTo>
                    <a:pt x="83" y="193"/>
                    <a:pt x="88" y="192"/>
                    <a:pt x="92" y="193"/>
                  </a:cubicBezTo>
                  <a:cubicBezTo>
                    <a:pt x="95" y="193"/>
                    <a:pt x="100" y="193"/>
                    <a:pt x="100" y="196"/>
                  </a:cubicBezTo>
                  <a:cubicBezTo>
                    <a:pt x="101" y="199"/>
                    <a:pt x="96" y="206"/>
                    <a:pt x="93" y="209"/>
                  </a:cubicBezTo>
                  <a:cubicBezTo>
                    <a:pt x="90" y="213"/>
                    <a:pt x="83" y="214"/>
                    <a:pt x="83" y="216"/>
                  </a:cubicBezTo>
                  <a:cubicBezTo>
                    <a:pt x="83" y="218"/>
                    <a:pt x="92" y="224"/>
                    <a:pt x="95" y="225"/>
                  </a:cubicBezTo>
                  <a:cubicBezTo>
                    <a:pt x="99" y="225"/>
                    <a:pt x="104" y="224"/>
                    <a:pt x="105" y="220"/>
                  </a:cubicBezTo>
                  <a:cubicBezTo>
                    <a:pt x="107" y="216"/>
                    <a:pt x="100" y="211"/>
                    <a:pt x="106" y="202"/>
                  </a:cubicBezTo>
                  <a:cubicBezTo>
                    <a:pt x="112" y="194"/>
                    <a:pt x="133" y="171"/>
                    <a:pt x="140" y="171"/>
                  </a:cubicBezTo>
                  <a:cubicBezTo>
                    <a:pt x="147" y="170"/>
                    <a:pt x="147" y="192"/>
                    <a:pt x="147" y="199"/>
                  </a:cubicBezTo>
                  <a:cubicBezTo>
                    <a:pt x="147" y="205"/>
                    <a:pt x="142" y="209"/>
                    <a:pt x="142" y="211"/>
                  </a:cubicBezTo>
                  <a:cubicBezTo>
                    <a:pt x="143" y="214"/>
                    <a:pt x="149" y="214"/>
                    <a:pt x="152" y="213"/>
                  </a:cubicBezTo>
                  <a:cubicBezTo>
                    <a:pt x="156" y="212"/>
                    <a:pt x="165" y="208"/>
                    <a:pt x="166" y="205"/>
                  </a:cubicBezTo>
                  <a:cubicBezTo>
                    <a:pt x="167" y="203"/>
                    <a:pt x="159" y="205"/>
                    <a:pt x="158" y="197"/>
                  </a:cubicBezTo>
                  <a:cubicBezTo>
                    <a:pt x="156" y="188"/>
                    <a:pt x="151" y="171"/>
                    <a:pt x="158" y="155"/>
                  </a:cubicBezTo>
                  <a:cubicBezTo>
                    <a:pt x="166" y="139"/>
                    <a:pt x="196" y="98"/>
                    <a:pt x="204" y="100"/>
                  </a:cubicBezTo>
                  <a:cubicBezTo>
                    <a:pt x="211" y="102"/>
                    <a:pt x="206" y="150"/>
                    <a:pt x="204" y="165"/>
                  </a:cubicBezTo>
                  <a:cubicBezTo>
                    <a:pt x="202" y="180"/>
                    <a:pt x="196" y="185"/>
                    <a:pt x="191" y="190"/>
                  </a:cubicBezTo>
                  <a:cubicBezTo>
                    <a:pt x="186" y="196"/>
                    <a:pt x="178" y="194"/>
                    <a:pt x="177" y="197"/>
                  </a:cubicBezTo>
                  <a:cubicBezTo>
                    <a:pt x="176" y="199"/>
                    <a:pt x="180" y="204"/>
                    <a:pt x="183" y="206"/>
                  </a:cubicBezTo>
                  <a:cubicBezTo>
                    <a:pt x="186" y="208"/>
                    <a:pt x="192" y="209"/>
                    <a:pt x="195" y="207"/>
                  </a:cubicBezTo>
                  <a:cubicBezTo>
                    <a:pt x="198" y="205"/>
                    <a:pt x="196" y="199"/>
                    <a:pt x="199" y="194"/>
                  </a:cubicBezTo>
                  <a:cubicBezTo>
                    <a:pt x="201" y="189"/>
                    <a:pt x="207" y="176"/>
                    <a:pt x="211" y="179"/>
                  </a:cubicBezTo>
                  <a:cubicBezTo>
                    <a:pt x="214" y="181"/>
                    <a:pt x="219" y="197"/>
                    <a:pt x="220" y="206"/>
                  </a:cubicBezTo>
                  <a:cubicBezTo>
                    <a:pt x="221" y="215"/>
                    <a:pt x="219" y="226"/>
                    <a:pt x="217" y="233"/>
                  </a:cubicBezTo>
                  <a:cubicBezTo>
                    <a:pt x="215" y="239"/>
                    <a:pt x="209" y="243"/>
                    <a:pt x="209" y="246"/>
                  </a:cubicBezTo>
                  <a:cubicBezTo>
                    <a:pt x="209" y="250"/>
                    <a:pt x="215" y="254"/>
                    <a:pt x="218" y="255"/>
                  </a:cubicBezTo>
                  <a:cubicBezTo>
                    <a:pt x="221" y="257"/>
                    <a:pt x="225" y="256"/>
                    <a:pt x="227" y="253"/>
                  </a:cubicBezTo>
                  <a:cubicBezTo>
                    <a:pt x="229" y="251"/>
                    <a:pt x="226" y="248"/>
                    <a:pt x="226" y="240"/>
                  </a:cubicBezTo>
                  <a:cubicBezTo>
                    <a:pt x="227" y="232"/>
                    <a:pt x="232" y="218"/>
                    <a:pt x="230" y="205"/>
                  </a:cubicBezTo>
                  <a:cubicBezTo>
                    <a:pt x="229" y="192"/>
                    <a:pt x="221" y="182"/>
                    <a:pt x="220" y="162"/>
                  </a:cubicBezTo>
                  <a:cubicBezTo>
                    <a:pt x="218" y="141"/>
                    <a:pt x="217" y="107"/>
                    <a:pt x="223" y="85"/>
                  </a:cubicBezTo>
                  <a:cubicBezTo>
                    <a:pt x="228" y="62"/>
                    <a:pt x="246" y="24"/>
                    <a:pt x="253" y="27"/>
                  </a:cubicBezTo>
                  <a:cubicBezTo>
                    <a:pt x="260" y="30"/>
                    <a:pt x="258" y="81"/>
                    <a:pt x="264" y="103"/>
                  </a:cubicBezTo>
                  <a:cubicBezTo>
                    <a:pt x="269" y="125"/>
                    <a:pt x="283" y="145"/>
                    <a:pt x="285" y="162"/>
                  </a:cubicBezTo>
                  <a:cubicBezTo>
                    <a:pt x="286" y="180"/>
                    <a:pt x="276" y="198"/>
                    <a:pt x="272" y="207"/>
                  </a:cubicBezTo>
                  <a:cubicBezTo>
                    <a:pt x="268" y="216"/>
                    <a:pt x="262" y="212"/>
                    <a:pt x="261" y="215"/>
                  </a:cubicBezTo>
                  <a:cubicBezTo>
                    <a:pt x="260" y="218"/>
                    <a:pt x="262" y="223"/>
                    <a:pt x="264" y="226"/>
                  </a:cubicBezTo>
                  <a:cubicBezTo>
                    <a:pt x="267" y="228"/>
                    <a:pt x="274" y="234"/>
                    <a:pt x="276" y="233"/>
                  </a:cubicBezTo>
                  <a:cubicBezTo>
                    <a:pt x="278" y="232"/>
                    <a:pt x="276" y="226"/>
                    <a:pt x="278" y="219"/>
                  </a:cubicBezTo>
                  <a:cubicBezTo>
                    <a:pt x="281" y="212"/>
                    <a:pt x="287" y="199"/>
                    <a:pt x="290" y="192"/>
                  </a:cubicBezTo>
                  <a:cubicBezTo>
                    <a:pt x="293" y="185"/>
                    <a:pt x="288" y="164"/>
                    <a:pt x="296" y="177"/>
                  </a:cubicBezTo>
                  <a:cubicBezTo>
                    <a:pt x="304" y="189"/>
                    <a:pt x="332" y="250"/>
                    <a:pt x="338" y="267"/>
                  </a:cubicBezTo>
                  <a:cubicBezTo>
                    <a:pt x="344" y="285"/>
                    <a:pt x="329" y="278"/>
                    <a:pt x="330" y="281"/>
                  </a:cubicBezTo>
                  <a:cubicBezTo>
                    <a:pt x="331" y="285"/>
                    <a:pt x="340" y="290"/>
                    <a:pt x="344" y="290"/>
                  </a:cubicBezTo>
                  <a:cubicBezTo>
                    <a:pt x="347" y="291"/>
                    <a:pt x="352" y="288"/>
                    <a:pt x="353" y="286"/>
                  </a:cubicBezTo>
                  <a:cubicBezTo>
                    <a:pt x="354" y="283"/>
                    <a:pt x="354" y="285"/>
                    <a:pt x="350" y="275"/>
                  </a:cubicBezTo>
                  <a:cubicBezTo>
                    <a:pt x="347" y="265"/>
                    <a:pt x="344" y="248"/>
                    <a:pt x="333" y="223"/>
                  </a:cubicBezTo>
                  <a:cubicBezTo>
                    <a:pt x="321" y="198"/>
                    <a:pt x="294" y="149"/>
                    <a:pt x="284" y="125"/>
                  </a:cubicBezTo>
                  <a:cubicBezTo>
                    <a:pt x="274" y="100"/>
                    <a:pt x="272" y="80"/>
                    <a:pt x="273" y="77"/>
                  </a:cubicBezTo>
                  <a:cubicBezTo>
                    <a:pt x="275" y="74"/>
                    <a:pt x="284" y="95"/>
                    <a:pt x="293" y="104"/>
                  </a:cubicBezTo>
                  <a:cubicBezTo>
                    <a:pt x="302" y="114"/>
                    <a:pt x="313" y="125"/>
                    <a:pt x="326" y="136"/>
                  </a:cubicBezTo>
                  <a:cubicBezTo>
                    <a:pt x="338" y="146"/>
                    <a:pt x="359" y="154"/>
                    <a:pt x="371" y="166"/>
                  </a:cubicBezTo>
                  <a:cubicBezTo>
                    <a:pt x="384" y="178"/>
                    <a:pt x="397" y="198"/>
                    <a:pt x="402" y="208"/>
                  </a:cubicBezTo>
                  <a:cubicBezTo>
                    <a:pt x="407" y="219"/>
                    <a:pt x="399" y="225"/>
                    <a:pt x="401" y="228"/>
                  </a:cubicBezTo>
                  <a:cubicBezTo>
                    <a:pt x="402" y="232"/>
                    <a:pt x="410" y="231"/>
                    <a:pt x="414" y="230"/>
                  </a:cubicBezTo>
                  <a:cubicBezTo>
                    <a:pt x="417" y="229"/>
                    <a:pt x="423" y="226"/>
                    <a:pt x="423" y="223"/>
                  </a:cubicBezTo>
                  <a:cubicBezTo>
                    <a:pt x="423" y="219"/>
                    <a:pt x="420" y="218"/>
                    <a:pt x="414" y="208"/>
                  </a:cubicBezTo>
                  <a:cubicBezTo>
                    <a:pt x="407" y="197"/>
                    <a:pt x="401" y="177"/>
                    <a:pt x="384" y="160"/>
                  </a:cubicBezTo>
                  <a:cubicBezTo>
                    <a:pt x="367" y="143"/>
                    <a:pt x="333" y="130"/>
                    <a:pt x="315" y="107"/>
                  </a:cubicBezTo>
                  <a:cubicBezTo>
                    <a:pt x="296" y="83"/>
                    <a:pt x="279" y="76"/>
                    <a:pt x="273" y="15"/>
                  </a:cubicBezTo>
                  <a:cubicBezTo>
                    <a:pt x="272" y="10"/>
                    <a:pt x="272" y="5"/>
                    <a:pt x="271" y="0"/>
                  </a:cubicBezTo>
                  <a:cubicBezTo>
                    <a:pt x="231" y="0"/>
                    <a:pt x="231" y="0"/>
                    <a:pt x="231" y="0"/>
                  </a:cubicBezTo>
                  <a:cubicBezTo>
                    <a:pt x="227" y="26"/>
                    <a:pt x="220" y="41"/>
                    <a:pt x="213" y="57"/>
                  </a:cubicBez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400">
                <a:solidFill>
                  <a:srgbClr val="000000"/>
                </a:solidFill>
                <a:latin typeface="Arial"/>
                <a:cs typeface="+mn-cs"/>
              </a:endParaRPr>
            </a:p>
          </p:txBody>
        </p:sp>
      </p:grpSp>
      <p:sp>
        <p:nvSpPr>
          <p:cNvPr id="48" name="Rectangle 2"/>
          <p:cNvSpPr txBox="1">
            <a:spLocks noChangeArrowheads="1"/>
          </p:cNvSpPr>
          <p:nvPr/>
        </p:nvSpPr>
        <p:spPr>
          <a:xfrm>
            <a:off x="3563888" y="5162145"/>
            <a:ext cx="5706405" cy="68361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sz="2000" kern="0" dirty="0" smtClean="0">
                <a:solidFill>
                  <a:schemeClr val="accent6">
                    <a:lumMod val="75000"/>
                  </a:schemeClr>
                </a:solidFill>
              </a:rPr>
              <a:t>Heart Muscle Cell</a:t>
            </a:r>
          </a:p>
        </p:txBody>
      </p:sp>
      <p:grpSp>
        <p:nvGrpSpPr>
          <p:cNvPr id="49" name="Group 8"/>
          <p:cNvGrpSpPr>
            <a:grpSpLocks/>
          </p:cNvGrpSpPr>
          <p:nvPr/>
        </p:nvGrpSpPr>
        <p:grpSpPr bwMode="auto">
          <a:xfrm>
            <a:off x="4463988" y="2313648"/>
            <a:ext cx="3826743" cy="2848497"/>
            <a:chOff x="717" y="774"/>
            <a:chExt cx="4361" cy="2766"/>
          </a:xfrm>
        </p:grpSpPr>
        <p:pic>
          <p:nvPicPr>
            <p:cNvPr id="50" name="Picture 9" descr="SR overview Fig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 y="780"/>
              <a:ext cx="4325"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10"/>
            <p:cNvSpPr>
              <a:spLocks noChangeArrowheads="1"/>
            </p:cNvSpPr>
            <p:nvPr/>
          </p:nvSpPr>
          <p:spPr bwMode="auto">
            <a:xfrm>
              <a:off x="5022" y="774"/>
              <a:ext cx="56" cy="2754"/>
            </a:xfrm>
            <a:prstGeom prst="rect">
              <a:avLst/>
            </a:prstGeom>
            <a:solidFill>
              <a:srgbClr val="BBDADF"/>
            </a:solidFill>
            <a:ln>
              <a:noFill/>
            </a:ln>
            <a:extLst>
              <a:ext uri="{91240B29-F687-4F45-9708-019B960494DF}">
                <a14:hiddenLine xmlns:a14="http://schemas.microsoft.com/office/drawing/2010/main" w="12700" algn="ctr">
                  <a:solidFill>
                    <a:srgbClr val="000000"/>
                  </a:solidFill>
                  <a:miter lim="800000"/>
                  <a:headEnd/>
                  <a:tailEnd type="none" w="lg" len="lg"/>
                </a14:hiddenLine>
              </a:ext>
            </a:extLst>
          </p:spPr>
          <p:txBody>
            <a:bodyPr wrap="none" anchor="ctr"/>
            <a:lstStyle/>
            <a:p>
              <a:pPr algn="ctr" eaLnBrk="0" hangingPunct="0">
                <a:spcBef>
                  <a:spcPct val="50000"/>
                </a:spcBef>
              </a:pPr>
              <a:endParaRPr lang="en-US">
                <a:solidFill>
                  <a:srgbClr val="000000"/>
                </a:solidFill>
                <a:latin typeface="Arial"/>
                <a:cs typeface="Arial"/>
              </a:endParaRPr>
            </a:p>
          </p:txBody>
        </p:sp>
      </p:grpSp>
      <p:sp>
        <p:nvSpPr>
          <p:cNvPr id="52" name="TextBox 51"/>
          <p:cNvSpPr txBox="1"/>
          <p:nvPr/>
        </p:nvSpPr>
        <p:spPr>
          <a:xfrm>
            <a:off x="1255153" y="2653172"/>
            <a:ext cx="1021786" cy="338554"/>
          </a:xfrm>
          <a:prstGeom prst="rect">
            <a:avLst/>
          </a:prstGeom>
          <a:noFill/>
        </p:spPr>
        <p:txBody>
          <a:bodyPr wrap="square" rtlCol="0">
            <a:spAutoFit/>
          </a:bodyPr>
          <a:lstStyle/>
          <a:p>
            <a:r>
              <a:rPr lang="en-US" dirty="0" smtClean="0">
                <a:solidFill>
                  <a:schemeClr val="accent6">
                    <a:lumMod val="75000"/>
                  </a:schemeClr>
                </a:solidFill>
              </a:rPr>
              <a:t>Nerve</a:t>
            </a:r>
            <a:endParaRPr lang="en-US" dirty="0">
              <a:solidFill>
                <a:schemeClr val="accent6">
                  <a:lumMod val="75000"/>
                </a:schemeClr>
              </a:solidFill>
            </a:endParaRPr>
          </a:p>
        </p:txBody>
      </p:sp>
      <p:sp>
        <p:nvSpPr>
          <p:cNvPr id="53" name="TextBox 52"/>
          <p:cNvSpPr txBox="1"/>
          <p:nvPr/>
        </p:nvSpPr>
        <p:spPr>
          <a:xfrm>
            <a:off x="295638" y="5265204"/>
            <a:ext cx="2486439" cy="338554"/>
          </a:xfrm>
          <a:prstGeom prst="rect">
            <a:avLst/>
          </a:prstGeom>
          <a:noFill/>
        </p:spPr>
        <p:txBody>
          <a:bodyPr wrap="square" rtlCol="0">
            <a:spAutoFit/>
          </a:bodyPr>
          <a:lstStyle/>
          <a:p>
            <a:pPr algn="ctr"/>
            <a:r>
              <a:rPr lang="en-US" dirty="0" smtClean="0">
                <a:solidFill>
                  <a:schemeClr val="accent6">
                    <a:lumMod val="75000"/>
                  </a:schemeClr>
                </a:solidFill>
              </a:rPr>
              <a:t>Skeletal muscle</a:t>
            </a:r>
            <a:endParaRPr lang="en-US" dirty="0">
              <a:solidFill>
                <a:schemeClr val="accent6">
                  <a:lumMod val="75000"/>
                </a:schemeClr>
              </a:solidFill>
            </a:endParaRPr>
          </a:p>
        </p:txBody>
      </p:sp>
    </p:spTree>
    <p:extLst>
      <p:ext uri="{BB962C8B-B14F-4D97-AF65-F5344CB8AC3E}">
        <p14:creationId xmlns:p14="http://schemas.microsoft.com/office/powerpoint/2010/main" val="10769759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5"/>
          <p:cNvSpPr>
            <a:spLocks noGrp="1"/>
          </p:cNvSpPr>
          <p:nvPr>
            <p:ph type="sldNum" sz="quarter" idx="12"/>
            <p:custDataLst>
              <p:tags r:id="rId2"/>
            </p:custDataLst>
          </p:nvPr>
        </p:nvSpPr>
        <p:spPr>
          <a:xfrm>
            <a:off x="6696236" y="61293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3EBC5720-5424-44E0-AF74-EF6CE3A2E5A8}" type="slidenum">
              <a:rPr lang="en-US" sz="1400">
                <a:solidFill>
                  <a:srgbClr val="333399">
                    <a:lumMod val="50000"/>
                  </a:srgbClr>
                </a:solidFill>
                <a:latin typeface="Times" pitchFamily="18" charset="0"/>
              </a:rPr>
              <a:pPr/>
              <a:t>22</a:t>
            </a:fld>
            <a:endParaRPr lang="en-US" sz="1400" dirty="0">
              <a:solidFill>
                <a:srgbClr val="333399">
                  <a:lumMod val="50000"/>
                </a:srgbClr>
              </a:solidFill>
              <a:latin typeface="Times" pitchFamily="18" charset="0"/>
            </a:endParaRPr>
          </a:p>
        </p:txBody>
      </p:sp>
      <p:sp>
        <p:nvSpPr>
          <p:cNvPr id="147459" name="Text Box 2"/>
          <p:cNvSpPr txBox="1">
            <a:spLocks noChangeArrowheads="1"/>
          </p:cNvSpPr>
          <p:nvPr>
            <p:custDataLst>
              <p:tags r:id="rId3"/>
            </p:custDataLst>
          </p:nvPr>
        </p:nvSpPr>
        <p:spPr bwMode="auto">
          <a:xfrm>
            <a:off x="265113" y="4338638"/>
            <a:ext cx="8556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endParaRPr lang="en-US" sz="4400" b="1" u="sng">
              <a:solidFill>
                <a:srgbClr val="000099"/>
              </a:solidFill>
              <a:ea typeface="Gulim" pitchFamily="34" charset="-127"/>
            </a:endParaRPr>
          </a:p>
        </p:txBody>
      </p:sp>
      <p:cxnSp>
        <p:nvCxnSpPr>
          <p:cNvPr id="147460" name="Straight Arrow Connector 10"/>
          <p:cNvCxnSpPr>
            <a:cxnSpLocks noChangeShapeType="1"/>
          </p:cNvCxnSpPr>
          <p:nvPr>
            <p:custDataLst>
              <p:tags r:id="rId4"/>
            </p:custDataLst>
          </p:nvPr>
        </p:nvCxnSpPr>
        <p:spPr bwMode="auto">
          <a:xfrm>
            <a:off x="3752850" y="489585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cxnSp>
        <p:nvCxnSpPr>
          <p:cNvPr id="147461" name="Straight Arrow Connector 12"/>
          <p:cNvCxnSpPr>
            <a:cxnSpLocks noChangeShapeType="1"/>
          </p:cNvCxnSpPr>
          <p:nvPr>
            <p:custDataLst>
              <p:tags r:id="rId5"/>
            </p:custDataLst>
          </p:nvPr>
        </p:nvCxnSpPr>
        <p:spPr bwMode="auto">
          <a:xfrm>
            <a:off x="3867150" y="48752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cxnSp>
        <p:nvCxnSpPr>
          <p:cNvPr id="147462" name="Straight Arrow Connector 14"/>
          <p:cNvCxnSpPr>
            <a:cxnSpLocks noChangeShapeType="1"/>
          </p:cNvCxnSpPr>
          <p:nvPr>
            <p:custDataLst>
              <p:tags r:id="rId6"/>
            </p:custDataLst>
          </p:nvPr>
        </p:nvCxnSpPr>
        <p:spPr bwMode="auto">
          <a:xfrm flipV="1">
            <a:off x="390525" y="5100638"/>
            <a:ext cx="381000" cy="2524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sp>
        <p:nvSpPr>
          <p:cNvPr id="147463" name="Rectangle 4"/>
          <p:cNvSpPr>
            <a:spLocks noChangeArrowheads="1"/>
          </p:cNvSpPr>
          <p:nvPr/>
        </p:nvSpPr>
        <p:spPr bwMode="auto">
          <a:xfrm>
            <a:off x="371475" y="656692"/>
            <a:ext cx="8591550"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gn="ctr" eaLnBrk="0" hangingPunct="0">
              <a:spcBef>
                <a:spcPct val="50000"/>
              </a:spcBef>
            </a:pPr>
            <a:r>
              <a:rPr lang="en-US" altLang="ko-KR" sz="4000" b="1" dirty="0" smtClean="0">
                <a:solidFill>
                  <a:srgbClr val="19066A"/>
                </a:solidFill>
                <a:ea typeface="Gulim" pitchFamily="34" charset="-127"/>
              </a:rPr>
              <a:t> </a:t>
            </a:r>
            <a:r>
              <a:rPr lang="en-US" altLang="ko-KR" sz="4000" b="1" dirty="0" smtClean="0">
                <a:solidFill>
                  <a:srgbClr val="19066A"/>
                </a:solidFill>
                <a:latin typeface="Arial Black" panose="020B0A04020102020204" pitchFamily="34" charset="0"/>
                <a:ea typeface="Gulim" pitchFamily="34" charset="-127"/>
              </a:rPr>
              <a:t>Ions </a:t>
            </a:r>
            <a:r>
              <a:rPr lang="en-US" altLang="ko-KR" sz="4000" b="1" dirty="0">
                <a:solidFill>
                  <a:srgbClr val="19066A"/>
                </a:solidFill>
                <a:latin typeface="Arial Black" panose="020B0A04020102020204" pitchFamily="34" charset="0"/>
                <a:ea typeface="Gulim" pitchFamily="34" charset="-127"/>
              </a:rPr>
              <a:t>in Channels </a:t>
            </a:r>
          </a:p>
          <a:p>
            <a:pPr algn="ctr" eaLnBrk="0" hangingPunct="0">
              <a:spcBef>
                <a:spcPct val="50000"/>
              </a:spcBef>
            </a:pPr>
            <a:r>
              <a:rPr lang="en-US" altLang="ko-KR" sz="1800" b="1" dirty="0" smtClean="0">
                <a:solidFill>
                  <a:srgbClr val="19066A"/>
                </a:solidFill>
                <a:ea typeface="Gulim" pitchFamily="34" charset="-127"/>
              </a:rPr>
              <a:t>and </a:t>
            </a:r>
          </a:p>
          <a:p>
            <a:pPr algn="ctr" eaLnBrk="0" hangingPunct="0">
              <a:spcBef>
                <a:spcPct val="50000"/>
              </a:spcBef>
            </a:pPr>
            <a:r>
              <a:rPr lang="en-US" altLang="ko-KR" sz="4400" b="1" dirty="0" smtClean="0">
                <a:solidFill>
                  <a:srgbClr val="19066A"/>
                </a:solidFill>
                <a:latin typeface="Arial Black" panose="020B0A04020102020204" pitchFamily="34" charset="0"/>
                <a:ea typeface="Gulim" pitchFamily="34" charset="-127"/>
              </a:rPr>
              <a:t>I</a:t>
            </a:r>
            <a:r>
              <a:rPr lang="en-US" altLang="ko-KR" sz="4000" b="1" dirty="0" smtClean="0">
                <a:solidFill>
                  <a:srgbClr val="19066A"/>
                </a:solidFill>
                <a:latin typeface="Arial Black" panose="020B0A04020102020204" pitchFamily="34" charset="0"/>
                <a:ea typeface="Gulim" pitchFamily="34" charset="-127"/>
              </a:rPr>
              <a:t>ons in Bulk Solutions</a:t>
            </a:r>
          </a:p>
          <a:p>
            <a:pPr algn="ctr" eaLnBrk="0" hangingPunct="0">
              <a:spcBef>
                <a:spcPct val="50000"/>
              </a:spcBef>
            </a:pPr>
            <a:r>
              <a:rPr lang="en-US" altLang="ko-KR" sz="4000" b="1" dirty="0" smtClean="0">
                <a:solidFill>
                  <a:srgbClr val="19066A"/>
                </a:solidFill>
                <a:ea typeface="Gulim" pitchFamily="34" charset="-127"/>
              </a:rPr>
              <a:t>are</a:t>
            </a:r>
          </a:p>
          <a:p>
            <a:pPr algn="ctr" eaLnBrk="0" hangingPunct="0">
              <a:spcBef>
                <a:spcPct val="50000"/>
              </a:spcBef>
            </a:pPr>
            <a:r>
              <a:rPr lang="en-US" altLang="ko-KR" sz="4000" b="1" dirty="0" smtClean="0">
                <a:solidFill>
                  <a:srgbClr val="19066A"/>
                </a:solidFill>
                <a:ea typeface="Gulim" pitchFamily="34" charset="-127"/>
              </a:rPr>
              <a:t>Complex Fluids</a:t>
            </a:r>
            <a:r>
              <a:rPr lang="en-US" altLang="ko-KR" sz="2000" b="1" dirty="0" smtClean="0">
                <a:solidFill>
                  <a:srgbClr val="19066A"/>
                </a:solidFill>
                <a:ea typeface="Gulim" pitchFamily="34" charset="-127"/>
              </a:rPr>
              <a:t/>
            </a:r>
            <a:br>
              <a:rPr lang="en-US" altLang="ko-KR" sz="2000" b="1" dirty="0" smtClean="0">
                <a:solidFill>
                  <a:srgbClr val="19066A"/>
                </a:solidFill>
                <a:ea typeface="Gulim" pitchFamily="34" charset="-127"/>
              </a:rPr>
            </a:br>
            <a:r>
              <a:rPr lang="en-US" altLang="ko-KR" b="1" dirty="0" smtClean="0">
                <a:solidFill>
                  <a:srgbClr val="19066A"/>
                </a:solidFill>
                <a:ea typeface="Gulim" pitchFamily="34" charset="-127"/>
              </a:rPr>
              <a:t>like liquid crystals of LCD displays</a:t>
            </a:r>
          </a:p>
        </p:txBody>
      </p:sp>
      <p:sp>
        <p:nvSpPr>
          <p:cNvPr id="3" name="Rectangle 2"/>
          <p:cNvSpPr/>
          <p:nvPr/>
        </p:nvSpPr>
        <p:spPr>
          <a:xfrm>
            <a:off x="1588160" y="5265651"/>
            <a:ext cx="5910530" cy="1569660"/>
          </a:xfrm>
          <a:prstGeom prst="rect">
            <a:avLst/>
          </a:prstGeom>
        </p:spPr>
        <p:txBody>
          <a:bodyPr wrap="square">
            <a:spAutoFit/>
          </a:bodyPr>
          <a:lstStyle/>
          <a:p>
            <a:pPr algn="ctr"/>
            <a:r>
              <a:rPr lang="en-US" altLang="ko-KR" sz="2000" b="1" dirty="0" smtClean="0">
                <a:solidFill>
                  <a:srgbClr val="19066A"/>
                </a:solidFill>
                <a:ea typeface="Gulim" pitchFamily="34" charset="-127"/>
              </a:rPr>
              <a:t>All atom simulations of complex fluid are particularly challenging because</a:t>
            </a:r>
          </a:p>
          <a:p>
            <a:pPr algn="ctr"/>
            <a:r>
              <a:rPr lang="en-US" altLang="ko-KR" sz="2000" b="1" dirty="0" smtClean="0">
                <a:solidFill>
                  <a:srgbClr val="19066A"/>
                </a:solidFill>
                <a:ea typeface="Gulim" pitchFamily="34" charset="-127"/>
              </a:rPr>
              <a:t>‘Everything’ interacts with ‘everything’ else</a:t>
            </a:r>
          </a:p>
          <a:p>
            <a:pPr algn="ctr"/>
            <a:r>
              <a:rPr lang="en-US" altLang="ko-KR" sz="2000" b="1" dirty="0" smtClean="0">
                <a:solidFill>
                  <a:srgbClr val="19066A"/>
                </a:solidFill>
                <a:ea typeface="Gulim" pitchFamily="34" charset="-127"/>
              </a:rPr>
              <a:t>on atomic</a:t>
            </a:r>
            <a:r>
              <a:rPr lang="en-US" altLang="ko-KR" sz="800" b="1" dirty="0" smtClean="0">
                <a:solidFill>
                  <a:srgbClr val="19066A"/>
                </a:solidFill>
                <a:ea typeface="Gulim" pitchFamily="34" charset="-127"/>
              </a:rPr>
              <a:t> </a:t>
            </a:r>
            <a:r>
              <a:rPr lang="en-US" altLang="ko-KR" sz="1800" b="1" dirty="0" smtClean="0">
                <a:solidFill>
                  <a:srgbClr val="19066A"/>
                </a:solidFill>
                <a:ea typeface="Gulim" pitchFamily="34" charset="-127"/>
              </a:rPr>
              <a:t>&amp;</a:t>
            </a:r>
            <a:r>
              <a:rPr lang="en-US" altLang="ko-KR" sz="2000" b="1" dirty="0" smtClean="0">
                <a:solidFill>
                  <a:srgbClr val="19066A"/>
                </a:solidFill>
                <a:ea typeface="Gulim" pitchFamily="34" charset="-127"/>
              </a:rPr>
              <a:t> macroscopic scales </a:t>
            </a:r>
            <a:r>
              <a:rPr lang="en-US" altLang="ko-KR" sz="4000" b="1" dirty="0">
                <a:solidFill>
                  <a:srgbClr val="19066A"/>
                </a:solidFill>
                <a:ea typeface="Gulim" pitchFamily="34" charset="-127"/>
              </a:rPr>
              <a:t/>
            </a:r>
            <a:br>
              <a:rPr lang="en-US" altLang="ko-KR" sz="4000" b="1" dirty="0">
                <a:solidFill>
                  <a:srgbClr val="19066A"/>
                </a:solidFill>
                <a:ea typeface="Gulim" pitchFamily="34" charset="-127"/>
              </a:rPr>
            </a:br>
            <a:endParaRPr lang="en-US" dirty="0">
              <a:solidFill>
                <a:srgbClr val="000000"/>
              </a:solidFill>
            </a:endParaRPr>
          </a:p>
        </p:txBody>
      </p:sp>
    </p:spTree>
    <p:custDataLst>
      <p:tags r:id="rId1"/>
    </p:custDataLst>
    <p:extLst>
      <p:ext uri="{BB962C8B-B14F-4D97-AF65-F5344CB8AC3E}">
        <p14:creationId xmlns:p14="http://schemas.microsoft.com/office/powerpoint/2010/main" val="1108905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655894-1A4D-415D-8717-5A5739596AE8}" type="slidenum">
              <a:rPr lang="en-US" smtClean="0"/>
              <a:pPr>
                <a:defRPr/>
              </a:pPr>
              <a:t>23</a:t>
            </a:fld>
            <a:endParaRPr lang="en-US"/>
          </a:p>
        </p:txBody>
      </p:sp>
      <p:pic>
        <p:nvPicPr>
          <p:cNvPr id="259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74"/>
            <a:ext cx="9144000" cy="685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2064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1"/>
          <p:cNvSpPr>
            <a:spLocks noGrp="1"/>
          </p:cNvSpPr>
          <p:nvPr>
            <p:ph type="sldNum" sz="quarter" idx="12"/>
            <p:custDataLst>
              <p:tags r:id="rId4"/>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C5675AA8-B827-4B95-8A16-8C3611A95974}" type="slidenum">
              <a:rPr lang="en-US" sz="1400" smtClean="0">
                <a:solidFill>
                  <a:srgbClr val="000000"/>
                </a:solidFill>
                <a:latin typeface="Times" pitchFamily="18" charset="0"/>
              </a:rPr>
              <a:pPr/>
              <a:t>24</a:t>
            </a:fld>
            <a:endParaRPr lang="en-US" sz="1400" dirty="0" smtClean="0">
              <a:solidFill>
                <a:srgbClr val="000000"/>
              </a:solidFill>
              <a:latin typeface="Times" pitchFamily="18" charset="0"/>
            </a:endParaRPr>
          </a:p>
        </p:txBody>
      </p:sp>
      <p:sp>
        <p:nvSpPr>
          <p:cNvPr id="150531" name="Oval 4"/>
          <p:cNvSpPr>
            <a:spLocks noChangeArrowheads="1"/>
          </p:cNvSpPr>
          <p:nvPr>
            <p:custDataLst>
              <p:tags r:id="rId5"/>
            </p:custDataLst>
          </p:nvPr>
        </p:nvSpPr>
        <p:spPr bwMode="auto">
          <a:xfrm>
            <a:off x="1943100" y="2933700"/>
            <a:ext cx="5600700" cy="735013"/>
          </a:xfrm>
          <a:prstGeom prst="ellipse">
            <a:avLst/>
          </a:prstGeom>
          <a:noFill/>
          <a:ln w="25400" algn="ctr">
            <a:solidFill>
              <a:srgbClr val="285E62">
                <a:alpha val="0"/>
              </a:srgbClr>
            </a:solidFill>
            <a:round/>
            <a:headEnd/>
            <a:tailEn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grpSp>
        <p:nvGrpSpPr>
          <p:cNvPr id="150532" name="Group 38"/>
          <p:cNvGrpSpPr>
            <a:grpSpLocks/>
          </p:cNvGrpSpPr>
          <p:nvPr>
            <p:custDataLst>
              <p:tags r:id="rId6"/>
            </p:custDataLst>
          </p:nvPr>
        </p:nvGrpSpPr>
        <p:grpSpPr bwMode="auto">
          <a:xfrm>
            <a:off x="420265" y="0"/>
            <a:ext cx="8315751" cy="6710340"/>
            <a:chOff x="430795" y="0"/>
            <a:chExt cx="8316042" cy="6710196"/>
          </a:xfrm>
        </p:grpSpPr>
        <p:grpSp>
          <p:nvGrpSpPr>
            <p:cNvPr id="150533" name="Group 36"/>
            <p:cNvGrpSpPr>
              <a:grpSpLocks/>
            </p:cNvGrpSpPr>
            <p:nvPr/>
          </p:nvGrpSpPr>
          <p:grpSpPr bwMode="auto">
            <a:xfrm>
              <a:off x="430795" y="0"/>
              <a:ext cx="8316042" cy="6710196"/>
              <a:chOff x="421559" y="0"/>
              <a:chExt cx="8316042" cy="6710196"/>
            </a:xfrm>
          </p:grpSpPr>
          <p:grpSp>
            <p:nvGrpSpPr>
              <p:cNvPr id="150535" name="Group 35"/>
              <p:cNvGrpSpPr>
                <a:grpSpLocks/>
              </p:cNvGrpSpPr>
              <p:nvPr/>
            </p:nvGrpSpPr>
            <p:grpSpPr bwMode="auto">
              <a:xfrm>
                <a:off x="517238" y="0"/>
                <a:ext cx="8220363" cy="2136485"/>
                <a:chOff x="517238" y="0"/>
                <a:chExt cx="8220363" cy="2136485"/>
              </a:xfrm>
            </p:grpSpPr>
            <p:sp>
              <p:nvSpPr>
                <p:cNvPr id="150551" name="TextBox 3"/>
                <p:cNvSpPr txBox="1">
                  <a:spLocks noChangeArrowheads="1"/>
                </p:cNvSpPr>
                <p:nvPr/>
              </p:nvSpPr>
              <p:spPr bwMode="auto">
                <a:xfrm>
                  <a:off x="805729" y="0"/>
                  <a:ext cx="76485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3600" b="1" u="sng" dirty="0">
                      <a:solidFill>
                        <a:srgbClr val="000000"/>
                      </a:solidFill>
                      <a:latin typeface="Calibri" pitchFamily="34" charset="0"/>
                    </a:rPr>
                    <a:t>Energetic Variational Approach</a:t>
                  </a:r>
                  <a:br>
                    <a:rPr lang="en-US" sz="3600" b="1" u="sng" dirty="0">
                      <a:solidFill>
                        <a:srgbClr val="000000"/>
                      </a:solidFill>
                      <a:latin typeface="Calibri" pitchFamily="34" charset="0"/>
                    </a:rPr>
                  </a:br>
                  <a:r>
                    <a:rPr lang="en-US" sz="2800" b="1" i="1" dirty="0">
                      <a:solidFill>
                        <a:srgbClr val="000000"/>
                      </a:solidFill>
                      <a:latin typeface="Calibri" pitchFamily="34" charset="0"/>
                    </a:rPr>
                    <a:t>EnVarA</a:t>
                  </a:r>
                  <a:r>
                    <a:rPr lang="en-US" sz="2800" b="1" dirty="0">
                      <a:solidFill>
                        <a:srgbClr val="000000"/>
                      </a:solidFill>
                      <a:latin typeface="Calibri" pitchFamily="34" charset="0"/>
                    </a:rPr>
                    <a:t> </a:t>
                  </a:r>
                  <a:br>
                    <a:rPr lang="en-US" sz="2800" b="1" dirty="0">
                      <a:solidFill>
                        <a:srgbClr val="000000"/>
                      </a:solidFill>
                      <a:latin typeface="Calibri" pitchFamily="34" charset="0"/>
                    </a:rPr>
                  </a:br>
                  <a:r>
                    <a:rPr lang="en-US" sz="2000" b="1" u="sng" dirty="0">
                      <a:solidFill>
                        <a:srgbClr val="000000"/>
                      </a:solidFill>
                      <a:latin typeface="Calibri" pitchFamily="34" charset="0"/>
                    </a:rPr>
                    <a:t>Chun Liu</a:t>
                  </a:r>
                  <a:r>
                    <a:rPr lang="en-US" sz="2000" b="1" dirty="0">
                      <a:solidFill>
                        <a:srgbClr val="000000"/>
                      </a:solidFill>
                      <a:latin typeface="Calibri" pitchFamily="34" charset="0"/>
                    </a:rPr>
                    <a:t>, Rolf Ryham, </a:t>
                  </a:r>
                  <a:r>
                    <a:rPr lang="en-US" sz="2000" b="1" dirty="0" smtClean="0">
                      <a:solidFill>
                        <a:srgbClr val="000000"/>
                      </a:solidFill>
                      <a:latin typeface="Calibri" pitchFamily="34" charset="0"/>
                    </a:rPr>
                    <a:t>and Yunkyong Hyon</a:t>
                  </a:r>
                  <a:endParaRPr lang="en-US" sz="2800" dirty="0">
                    <a:solidFill>
                      <a:srgbClr val="000000"/>
                    </a:solidFill>
                    <a:latin typeface="Calibri" pitchFamily="34" charset="0"/>
                  </a:endParaRPr>
                </a:p>
              </p:txBody>
            </p:sp>
            <p:sp>
              <p:nvSpPr>
                <p:cNvPr id="150552" name="TextBox 12"/>
                <p:cNvSpPr txBox="1">
                  <a:spLocks noChangeArrowheads="1"/>
                </p:cNvSpPr>
                <p:nvPr/>
              </p:nvSpPr>
              <p:spPr bwMode="auto">
                <a:xfrm>
                  <a:off x="517238" y="1551710"/>
                  <a:ext cx="82203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b="1" i="1">
                      <a:solidFill>
                        <a:srgbClr val="700000"/>
                      </a:solidFill>
                    </a:rPr>
                    <a:t>Mathematicians and Modelers: two </a:t>
                  </a:r>
                  <a:r>
                    <a:rPr lang="en-US" b="1" i="1" u="sng">
                      <a:solidFill>
                        <a:srgbClr val="700000"/>
                      </a:solidFill>
                    </a:rPr>
                    <a:t>different</a:t>
                  </a:r>
                  <a:r>
                    <a:rPr lang="en-US" b="1" i="1">
                      <a:solidFill>
                        <a:srgbClr val="700000"/>
                      </a:solidFill>
                    </a:rPr>
                    <a:t> ‘partial’ variations</a:t>
                  </a:r>
                </a:p>
                <a:p>
                  <a:pPr algn="ctr" eaLnBrk="1" hangingPunct="1"/>
                  <a:r>
                    <a:rPr lang="en-US" b="1" i="1">
                      <a:solidFill>
                        <a:srgbClr val="700000"/>
                      </a:solidFill>
                    </a:rPr>
                    <a:t>written in </a:t>
                  </a:r>
                  <a:r>
                    <a:rPr lang="en-US" b="1" i="1" u="sng">
                      <a:solidFill>
                        <a:srgbClr val="700000"/>
                      </a:solidFill>
                    </a:rPr>
                    <a:t>one framework</a:t>
                  </a:r>
                  <a:r>
                    <a:rPr lang="en-US" b="1" i="1">
                      <a:solidFill>
                        <a:srgbClr val="700000"/>
                      </a:solidFill>
                    </a:rPr>
                    <a:t>, using a ‘pullback’ of the action integral</a:t>
                  </a:r>
                </a:p>
              </p:txBody>
            </p:sp>
          </p:grpSp>
          <p:grpSp>
            <p:nvGrpSpPr>
              <p:cNvPr id="150536" name="Group 34"/>
              <p:cNvGrpSpPr>
                <a:grpSpLocks/>
              </p:cNvGrpSpPr>
              <p:nvPr/>
            </p:nvGrpSpPr>
            <p:grpSpPr bwMode="auto">
              <a:xfrm>
                <a:off x="421559" y="2516909"/>
                <a:ext cx="8316041" cy="4193287"/>
                <a:chOff x="421559" y="2516909"/>
                <a:chExt cx="8316041" cy="4193287"/>
              </a:xfrm>
            </p:grpSpPr>
            <p:grpSp>
              <p:nvGrpSpPr>
                <p:cNvPr id="150537" name="Group 10"/>
                <p:cNvGrpSpPr>
                  <a:grpSpLocks/>
                </p:cNvGrpSpPr>
                <p:nvPr/>
              </p:nvGrpSpPr>
              <p:grpSpPr bwMode="auto">
                <a:xfrm>
                  <a:off x="1379281" y="2516909"/>
                  <a:ext cx="6561367" cy="2050230"/>
                  <a:chOff x="1203791" y="3154217"/>
                  <a:chExt cx="6561367" cy="2050230"/>
                </a:xfrm>
              </p:grpSpPr>
              <p:graphicFrame>
                <p:nvGraphicFramePr>
                  <p:cNvPr id="150545" name="Object 2"/>
                  <p:cNvGraphicFramePr>
                    <a:graphicFrameLocks noChangeAspect="1"/>
                  </p:cNvGraphicFramePr>
                  <p:nvPr>
                    <p:extLst>
                      <p:ext uri="{D42A27DB-BD31-4B8C-83A1-F6EECF244321}">
                        <p14:modId xmlns:p14="http://schemas.microsoft.com/office/powerpoint/2010/main" val="1645240896"/>
                      </p:ext>
                    </p:extLst>
                  </p:nvPr>
                </p:nvGraphicFramePr>
                <p:xfrm>
                  <a:off x="2155825" y="3154217"/>
                  <a:ext cx="4470400" cy="1270000"/>
                </p:xfrm>
                <a:graphic>
                  <a:graphicData uri="http://schemas.openxmlformats.org/presentationml/2006/ole">
                    <mc:AlternateContent xmlns:mc="http://schemas.openxmlformats.org/markup-compatibility/2006">
                      <mc:Choice xmlns:v="urn:schemas-microsoft-com:vml" Requires="v">
                        <p:oleObj spid="_x0000_s249041" name="Equation" r:id="rId9" imgW="4470120" imgH="1269720" progId="Equation.DSMT4">
                          <p:embed/>
                        </p:oleObj>
                      </mc:Choice>
                      <mc:Fallback>
                        <p:oleObj name="Equation" r:id="rId9" imgW="4470120" imgH="1269720" progId="Equation.DSMT4">
                          <p:embed/>
                          <p:pic>
                            <p:nvPicPr>
                              <p:cNvPr id="0" name=""/>
                              <p:cNvPicPr>
                                <a:picLocks noChangeAspect="1" noChangeArrowheads="1"/>
                              </p:cNvPicPr>
                              <p:nvPr/>
                            </p:nvPicPr>
                            <p:blipFill>
                              <a:blip r:embed="rId10"/>
                              <a:srcRect/>
                              <a:stretch>
                                <a:fillRect/>
                              </a:stretch>
                            </p:blipFill>
                            <p:spPr bwMode="auto">
                              <a:xfrm>
                                <a:off x="2155825" y="3154217"/>
                                <a:ext cx="4470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203791" y="4939340"/>
                    <a:ext cx="2449598" cy="253994"/>
                  </a:xfrm>
                  <a:prstGeom prst="rect">
                    <a:avLst/>
                  </a:prstGeom>
                  <a:noFill/>
                </p:spPr>
                <p:txBody>
                  <a:bodyPr>
                    <a:spAutoFit/>
                  </a:bodyPr>
                  <a:lstStyle/>
                  <a:p>
                    <a:pPr algn="ctr">
                      <a:defRPr/>
                    </a:pPr>
                    <a:r>
                      <a:rPr lang="en-US" sz="1050" b="1" i="1" dirty="0">
                        <a:solidFill>
                          <a:srgbClr val="000000"/>
                        </a:solidFill>
                        <a:latin typeface="Arial"/>
                        <a:cs typeface="Arial"/>
                      </a:rPr>
                      <a:t>Action Integral, </a:t>
                    </a:r>
                    <a:r>
                      <a:rPr lang="en-US" sz="1050" i="1" dirty="0">
                        <a:solidFill>
                          <a:srgbClr val="000000"/>
                        </a:solidFill>
                        <a:latin typeface="Arial"/>
                        <a:cs typeface="Arial"/>
                      </a:rPr>
                      <a:t>after pullback</a:t>
                    </a:r>
                  </a:p>
                </p:txBody>
              </p:sp>
              <p:cxnSp>
                <p:nvCxnSpPr>
                  <p:cNvPr id="150548" name="Straight Arrow Connector 9"/>
                  <p:cNvCxnSpPr>
                    <a:cxnSpLocks noChangeShapeType="1"/>
                  </p:cNvCxnSpPr>
                  <p:nvPr/>
                </p:nvCxnSpPr>
                <p:spPr bwMode="auto">
                  <a:xfrm flipV="1">
                    <a:off x="2189018" y="4405744"/>
                    <a:ext cx="637313" cy="572657"/>
                  </a:xfrm>
                  <a:prstGeom prst="straightConnector1">
                    <a:avLst/>
                  </a:prstGeom>
                  <a:noFill/>
                  <a:ln w="25400" algn="ctr">
                    <a:solidFill>
                      <a:schemeClr val="tx1">
                        <a:lumMod val="95000"/>
                        <a:lumOff val="5000"/>
                      </a:schemeClr>
                    </a:solidFill>
                    <a:round/>
                    <a:headEnd/>
                    <a:tailEnd type="arrow" w="med" len="med"/>
                  </a:ln>
                  <a:extLst>
                    <a:ext uri="{909E8E84-426E-40DD-AFC4-6F175D3DCCD1}">
                      <a14:hiddenFill xmlns:a14="http://schemas.microsoft.com/office/drawing/2010/main">
                        <a:noFill/>
                      </a14:hiddenFill>
                    </a:ext>
                  </a:extLst>
                </p:spPr>
              </p:cxnSp>
              <p:sp>
                <p:nvSpPr>
                  <p:cNvPr id="9" name="TextBox 8"/>
                  <p:cNvSpPr txBox="1"/>
                  <p:nvPr/>
                </p:nvSpPr>
                <p:spPr>
                  <a:xfrm>
                    <a:off x="5655297" y="4950453"/>
                    <a:ext cx="2109861" cy="253994"/>
                  </a:xfrm>
                  <a:prstGeom prst="rect">
                    <a:avLst/>
                  </a:prstGeom>
                  <a:noFill/>
                </p:spPr>
                <p:txBody>
                  <a:bodyPr wrap="none">
                    <a:spAutoFit/>
                  </a:bodyPr>
                  <a:lstStyle/>
                  <a:p>
                    <a:pPr>
                      <a:defRPr/>
                    </a:pPr>
                    <a:r>
                      <a:rPr lang="en-US" sz="1050" b="1" i="1" dirty="0">
                        <a:solidFill>
                          <a:srgbClr val="000000"/>
                        </a:solidFill>
                        <a:latin typeface="Arial"/>
                        <a:cs typeface="Arial"/>
                      </a:rPr>
                      <a:t>Rayleigh Dissipation Function</a:t>
                    </a:r>
                    <a:endParaRPr lang="en-US" b="1" i="1" dirty="0">
                      <a:solidFill>
                        <a:srgbClr val="000000"/>
                      </a:solidFill>
                      <a:latin typeface="Arial"/>
                      <a:cs typeface="Arial"/>
                    </a:endParaRPr>
                  </a:p>
                </p:txBody>
              </p:sp>
              <p:cxnSp>
                <p:nvCxnSpPr>
                  <p:cNvPr id="150550" name="Straight Arrow Connector 19"/>
                  <p:cNvCxnSpPr>
                    <a:cxnSpLocks noChangeShapeType="1"/>
                  </p:cNvCxnSpPr>
                  <p:nvPr/>
                </p:nvCxnSpPr>
                <p:spPr bwMode="auto">
                  <a:xfrm rot="10800000">
                    <a:off x="5310910" y="4424218"/>
                    <a:ext cx="527916" cy="517671"/>
                  </a:xfrm>
                  <a:prstGeom prst="straightConnector1">
                    <a:avLst/>
                  </a:prstGeom>
                  <a:noFill/>
                  <a:ln w="25400" algn="ctr">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150538" name="Group 33"/>
                <p:cNvGrpSpPr>
                  <a:grpSpLocks/>
                </p:cNvGrpSpPr>
                <p:nvPr/>
              </p:nvGrpSpPr>
              <p:grpSpPr bwMode="auto">
                <a:xfrm>
                  <a:off x="421559" y="4143088"/>
                  <a:ext cx="8316041" cy="2567108"/>
                  <a:chOff x="421559" y="4143088"/>
                  <a:chExt cx="8316041" cy="2567108"/>
                </a:xfrm>
              </p:grpSpPr>
              <p:sp>
                <p:nvSpPr>
                  <p:cNvPr id="150539" name="Rectangle 11"/>
                  <p:cNvSpPr>
                    <a:spLocks noChangeArrowheads="1"/>
                  </p:cNvSpPr>
                  <p:nvPr/>
                </p:nvSpPr>
                <p:spPr bwMode="auto">
                  <a:xfrm>
                    <a:off x="2034166" y="5694555"/>
                    <a:ext cx="6703434" cy="101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spcBef>
                        <a:spcPct val="50000"/>
                      </a:spcBef>
                    </a:pPr>
                    <a:r>
                      <a:rPr lang="en-US" sz="2000" b="1" u="sng" dirty="0">
                        <a:solidFill>
                          <a:srgbClr val="700000"/>
                        </a:solidFill>
                        <a:latin typeface="Calibri" pitchFamily="34" charset="0"/>
                        <a:cs typeface="Arial"/>
                      </a:rPr>
                      <a:t>Field Theory of Ionic Solutions</a:t>
                    </a:r>
                    <a:r>
                      <a:rPr lang="en-US" sz="2000" dirty="0">
                        <a:solidFill>
                          <a:srgbClr val="700000"/>
                        </a:solidFill>
                        <a:latin typeface="Calibri" pitchFamily="34" charset="0"/>
                        <a:cs typeface="Arial"/>
                      </a:rPr>
                      <a:t>: </a:t>
                    </a:r>
                    <a:r>
                      <a:rPr lang="en-US" sz="1800" b="1" dirty="0" smtClean="0">
                        <a:solidFill>
                          <a:srgbClr val="700000"/>
                        </a:solidFill>
                        <a:latin typeface="Calibri" pitchFamily="34" charset="0"/>
                        <a:cs typeface="Arial"/>
                      </a:rPr>
                      <a:t>Liu</a:t>
                    </a:r>
                    <a:r>
                      <a:rPr lang="en-US" sz="1800" b="1" dirty="0">
                        <a:solidFill>
                          <a:srgbClr val="700000"/>
                        </a:solidFill>
                        <a:latin typeface="Calibri" pitchFamily="34" charset="0"/>
                        <a:cs typeface="Arial"/>
                      </a:rPr>
                      <a:t>, </a:t>
                    </a:r>
                    <a:r>
                      <a:rPr lang="en-US" sz="1800" b="1" dirty="0" smtClean="0">
                        <a:solidFill>
                          <a:srgbClr val="700000"/>
                        </a:solidFill>
                        <a:latin typeface="Calibri" pitchFamily="34" charset="0"/>
                        <a:cs typeface="Arial"/>
                      </a:rPr>
                      <a:t>Ryham</a:t>
                    </a:r>
                    <a:r>
                      <a:rPr lang="en-US" sz="1800" b="1" dirty="0">
                        <a:solidFill>
                          <a:srgbClr val="700000"/>
                        </a:solidFill>
                        <a:latin typeface="Calibri" pitchFamily="34" charset="0"/>
                        <a:cs typeface="Arial"/>
                      </a:rPr>
                      <a:t>, </a:t>
                    </a:r>
                    <a:r>
                      <a:rPr lang="en-US" sz="1800" b="1" dirty="0" smtClean="0">
                        <a:solidFill>
                          <a:srgbClr val="700000"/>
                        </a:solidFill>
                        <a:latin typeface="Calibri" pitchFamily="34" charset="0"/>
                        <a:cs typeface="Arial"/>
                      </a:rPr>
                      <a:t>Hyon, Eisenberg</a:t>
                    </a:r>
                    <a:endParaRPr lang="en-US" sz="1800" b="1" dirty="0">
                      <a:solidFill>
                        <a:srgbClr val="700000"/>
                      </a:solidFill>
                      <a:latin typeface="Calibri" pitchFamily="34" charset="0"/>
                      <a:cs typeface="Arial"/>
                    </a:endParaRPr>
                  </a:p>
                  <a:p>
                    <a:pPr algn="ctr" eaLnBrk="0" hangingPunct="0">
                      <a:spcBef>
                        <a:spcPct val="50000"/>
                      </a:spcBef>
                    </a:pPr>
                    <a:r>
                      <a:rPr lang="en-US" b="1" dirty="0" smtClean="0">
                        <a:solidFill>
                          <a:srgbClr val="700000"/>
                        </a:solidFill>
                        <a:latin typeface="Calibri" pitchFamily="34" charset="0"/>
                        <a:cs typeface="Arial"/>
                      </a:rPr>
                      <a:t>Allows </a:t>
                    </a:r>
                    <a:r>
                      <a:rPr lang="en-US" b="1" dirty="0">
                        <a:solidFill>
                          <a:srgbClr val="700000"/>
                        </a:solidFill>
                        <a:latin typeface="Calibri" pitchFamily="34" charset="0"/>
                        <a:cs typeface="Arial"/>
                      </a:rPr>
                      <a:t>boundary conditions and </a:t>
                    </a:r>
                    <a:r>
                      <a:rPr lang="en-US" b="1" dirty="0" smtClean="0">
                        <a:solidFill>
                          <a:srgbClr val="700000"/>
                        </a:solidFill>
                        <a:latin typeface="Calibri" pitchFamily="34" charset="0"/>
                        <a:cs typeface="Arial"/>
                      </a:rPr>
                      <a:t>flow</a:t>
                    </a:r>
                    <a:br>
                      <a:rPr lang="en-US" b="1" dirty="0" smtClean="0">
                        <a:solidFill>
                          <a:srgbClr val="700000"/>
                        </a:solidFill>
                        <a:latin typeface="Calibri" pitchFamily="34" charset="0"/>
                        <a:cs typeface="Arial"/>
                      </a:rPr>
                    </a:br>
                    <a:r>
                      <a:rPr lang="en-US" b="1" dirty="0" smtClean="0">
                        <a:solidFill>
                          <a:srgbClr val="700000"/>
                        </a:solidFill>
                        <a:latin typeface="Calibri" pitchFamily="34" charset="0"/>
                        <a:cs typeface="Arial"/>
                      </a:rPr>
                      <a:t>Deals Consistently </a:t>
                    </a:r>
                    <a:r>
                      <a:rPr lang="en-US" b="1" dirty="0">
                        <a:solidFill>
                          <a:srgbClr val="700000"/>
                        </a:solidFill>
                        <a:latin typeface="Calibri" pitchFamily="34" charset="0"/>
                        <a:cs typeface="Arial"/>
                      </a:rPr>
                      <a:t>with Interactions of Components</a:t>
                    </a:r>
                    <a:endParaRPr lang="en-US" dirty="0">
                      <a:solidFill>
                        <a:srgbClr val="700000"/>
                      </a:solidFill>
                      <a:latin typeface="Calibri" pitchFamily="34" charset="0"/>
                      <a:cs typeface="Arial"/>
                    </a:endParaRPr>
                  </a:p>
                </p:txBody>
              </p:sp>
              <p:cxnSp>
                <p:nvCxnSpPr>
                  <p:cNvPr id="150540" name="Straight Arrow Connector 15"/>
                  <p:cNvCxnSpPr>
                    <a:cxnSpLocks noChangeShapeType="1"/>
                  </p:cNvCxnSpPr>
                  <p:nvPr/>
                </p:nvCxnSpPr>
                <p:spPr bwMode="auto">
                  <a:xfrm rot="5400000" flipH="1" flipV="1">
                    <a:off x="3964421" y="4427395"/>
                    <a:ext cx="576694" cy="8080"/>
                  </a:xfrm>
                  <a:prstGeom prst="straightConnector1">
                    <a:avLst/>
                  </a:prstGeom>
                  <a:noFill/>
                  <a:ln w="25400" algn="ctr">
                    <a:solidFill>
                      <a:schemeClr val="tx1"/>
                    </a:solidFill>
                    <a:prstDash val="dash"/>
                    <a:round/>
                    <a:headEnd/>
                    <a:tailEnd type="arrow" w="lg" len="lg"/>
                  </a:ln>
                  <a:extLst>
                    <a:ext uri="{909E8E84-426E-40DD-AFC4-6F175D3DCCD1}">
                      <a14:hiddenFill xmlns:a14="http://schemas.microsoft.com/office/drawing/2010/main">
                        <a:noFill/>
                      </a14:hiddenFill>
                    </a:ext>
                  </a:extLst>
                </p:spPr>
              </p:cxnSp>
              <p:sp>
                <p:nvSpPr>
                  <p:cNvPr id="150541" name="TextBox 20"/>
                  <p:cNvSpPr txBox="1">
                    <a:spLocks noChangeArrowheads="1"/>
                  </p:cNvSpPr>
                  <p:nvPr/>
                </p:nvSpPr>
                <p:spPr bwMode="auto">
                  <a:xfrm>
                    <a:off x="2523694" y="4696791"/>
                    <a:ext cx="3592945" cy="53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100" b="1" i="1" dirty="0">
                        <a:solidFill>
                          <a:srgbClr val="000000"/>
                        </a:solidFill>
                      </a:rPr>
                      <a:t>Composite</a:t>
                    </a:r>
                    <a:r>
                      <a:rPr lang="en-US" i="1" dirty="0">
                        <a:solidFill>
                          <a:srgbClr val="000000"/>
                        </a:solidFill>
                      </a:rPr>
                      <a:t/>
                    </a:r>
                    <a:br>
                      <a:rPr lang="en-US" i="1" dirty="0">
                        <a:solidFill>
                          <a:srgbClr val="000000"/>
                        </a:solidFill>
                      </a:rPr>
                    </a:br>
                    <a:r>
                      <a:rPr lang="en-US" sz="1800" i="1" dirty="0" smtClean="0">
                        <a:solidFill>
                          <a:srgbClr val="000000"/>
                        </a:solidFill>
                      </a:rPr>
                      <a:t>Variational  </a:t>
                    </a:r>
                    <a:r>
                      <a:rPr lang="en-US" sz="1800" i="1" dirty="0">
                        <a:solidFill>
                          <a:srgbClr val="000000"/>
                        </a:solidFill>
                      </a:rPr>
                      <a:t>Principle</a:t>
                    </a:r>
                  </a:p>
                </p:txBody>
              </p:sp>
              <p:sp>
                <p:nvSpPr>
                  <p:cNvPr id="150542" name="Up-Down Arrow 25"/>
                  <p:cNvSpPr>
                    <a:spLocks noChangeArrowheads="1"/>
                  </p:cNvSpPr>
                  <p:nvPr/>
                </p:nvSpPr>
                <p:spPr bwMode="auto">
                  <a:xfrm>
                    <a:off x="4184073" y="5172365"/>
                    <a:ext cx="147782" cy="457200"/>
                  </a:xfrm>
                  <a:prstGeom prst="upDownArrow">
                    <a:avLst>
                      <a:gd name="adj1" fmla="val 50000"/>
                      <a:gd name="adj2" fmla="val 50001"/>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sp>
                <p:nvSpPr>
                  <p:cNvPr id="28" name="TextBox 27"/>
                  <p:cNvSpPr txBox="1"/>
                  <p:nvPr/>
                </p:nvSpPr>
                <p:spPr>
                  <a:xfrm>
                    <a:off x="421559" y="5248479"/>
                    <a:ext cx="2449599" cy="253994"/>
                  </a:xfrm>
                  <a:prstGeom prst="rect">
                    <a:avLst/>
                  </a:prstGeom>
                  <a:noFill/>
                </p:spPr>
                <p:txBody>
                  <a:bodyPr>
                    <a:spAutoFit/>
                  </a:bodyPr>
                  <a:lstStyle/>
                  <a:p>
                    <a:pPr algn="ctr">
                      <a:defRPr/>
                    </a:pPr>
                    <a:r>
                      <a:rPr lang="en-US" sz="1050" b="1" i="1" dirty="0">
                        <a:solidFill>
                          <a:srgbClr val="700000"/>
                        </a:solidFill>
                        <a:latin typeface="Arial"/>
                        <a:cs typeface="Arial"/>
                      </a:rPr>
                      <a:t>Euler Lagrange Equations</a:t>
                    </a:r>
                    <a:endParaRPr lang="en-US" sz="1050" i="1" dirty="0">
                      <a:solidFill>
                        <a:srgbClr val="700000"/>
                      </a:solidFill>
                      <a:latin typeface="Arial"/>
                      <a:cs typeface="Arial"/>
                    </a:endParaRPr>
                  </a:p>
                </p:txBody>
              </p:sp>
              <p:sp>
                <p:nvSpPr>
                  <p:cNvPr id="150544" name="Oval 28"/>
                  <p:cNvSpPr>
                    <a:spLocks noChangeArrowheads="1"/>
                  </p:cNvSpPr>
                  <p:nvPr/>
                </p:nvSpPr>
                <p:spPr bwMode="auto">
                  <a:xfrm>
                    <a:off x="580018" y="5151988"/>
                    <a:ext cx="2024062" cy="457200"/>
                  </a:xfrm>
                  <a:prstGeom prst="ellipse">
                    <a:avLst/>
                  </a:prstGeom>
                  <a:noFill/>
                  <a:ln w="15875" algn="ctr">
                    <a:solidFill>
                      <a:srgbClr val="700000"/>
                    </a:solidFill>
                    <a:round/>
                    <a:headEnd/>
                    <a:tailEn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grpSp>
          </p:grpSp>
        </p:grpSp>
        <p:cxnSp>
          <p:nvCxnSpPr>
            <p:cNvPr id="150534" name="Straight Arrow Connector 30"/>
            <p:cNvCxnSpPr>
              <a:cxnSpLocks noChangeShapeType="1"/>
            </p:cNvCxnSpPr>
            <p:nvPr/>
          </p:nvCxnSpPr>
          <p:spPr bwMode="auto">
            <a:xfrm>
              <a:off x="2336081" y="5568406"/>
              <a:ext cx="200025" cy="166687"/>
            </a:xfrm>
            <a:prstGeom prst="straightConnector1">
              <a:avLst/>
            </a:prstGeom>
            <a:noFill/>
            <a:ln w="15875" algn="ctr">
              <a:solidFill>
                <a:srgbClr val="700000"/>
              </a:solidFill>
              <a:round/>
              <a:headEnd/>
              <a:tailEnd type="arrow"/>
            </a:ln>
            <a:extLst>
              <a:ext uri="{909E8E84-426E-40DD-AFC4-6F175D3DCCD1}">
                <a14:hiddenFill xmlns:a14="http://schemas.microsoft.com/office/drawing/2010/main">
                  <a:solidFill>
                    <a:srgbClr val="FFFFFF"/>
                  </a:solidFill>
                </a14:hiddenFill>
              </a:ext>
            </a:extLst>
          </p:spPr>
        </p:cxnSp>
      </p:grpSp>
      <p:grpSp>
        <p:nvGrpSpPr>
          <p:cNvPr id="5" name="Group 4"/>
          <p:cNvGrpSpPr/>
          <p:nvPr/>
        </p:nvGrpSpPr>
        <p:grpSpPr>
          <a:xfrm>
            <a:off x="-229606" y="2740683"/>
            <a:ext cx="3095856" cy="651954"/>
            <a:chOff x="-229606" y="2740683"/>
            <a:chExt cx="3095856" cy="651954"/>
          </a:xfrm>
        </p:grpSpPr>
        <p:grpSp>
          <p:nvGrpSpPr>
            <p:cNvPr id="19" name="Group 18"/>
            <p:cNvGrpSpPr/>
            <p:nvPr/>
          </p:nvGrpSpPr>
          <p:grpSpPr>
            <a:xfrm>
              <a:off x="-229606" y="2740683"/>
              <a:ext cx="3095856" cy="651954"/>
              <a:chOff x="-285017" y="2727428"/>
              <a:chExt cx="3095856" cy="651954"/>
            </a:xfrm>
          </p:grpSpPr>
          <p:sp>
            <p:nvSpPr>
              <p:cNvPr id="38" name="Oval 28"/>
              <p:cNvSpPr>
                <a:spLocks noChangeArrowheads="1"/>
              </p:cNvSpPr>
              <p:nvPr/>
            </p:nvSpPr>
            <p:spPr bwMode="auto">
              <a:xfrm>
                <a:off x="0" y="2727428"/>
                <a:ext cx="2483655" cy="651954"/>
              </a:xfrm>
              <a:prstGeom prst="ellipse">
                <a:avLst/>
              </a:prstGeom>
              <a:noFill/>
              <a:ln w="15875" algn="ctr">
                <a:solidFill>
                  <a:srgbClr val="700000"/>
                </a:solidFill>
                <a:round/>
                <a:headEnd/>
                <a:tailEnd/>
              </a:ln>
              <a:extLst>
                <a:ext uri="{909E8E84-426E-40DD-AFC4-6F175D3DCCD1}">
                  <a14:hiddenFill xmlns:a14="http://schemas.microsoft.com/office/drawing/2010/main">
                    <a:solidFill>
                      <a:srgbClr val="FFFFFF"/>
                    </a:solidFill>
                  </a14:hiddenFill>
                </a:ext>
              </a:extLst>
            </p:spPr>
            <p:txBody>
              <a:bodyPr wrap="square" tIns="137160" bIns="137160">
                <a:spAutoFit/>
              </a:bodyPr>
              <a:lstStyle/>
              <a:p>
                <a:pPr algn="ctr" eaLnBrk="0" hangingPunct="0">
                  <a:spcBef>
                    <a:spcPct val="50000"/>
                  </a:spcBef>
                </a:pPr>
                <a:endParaRPr lang="en-US">
                  <a:solidFill>
                    <a:srgbClr val="B00000"/>
                  </a:solidFill>
                  <a:latin typeface="Arial"/>
                  <a:cs typeface="Arial"/>
                </a:endParaRPr>
              </a:p>
            </p:txBody>
          </p:sp>
          <p:sp>
            <p:nvSpPr>
              <p:cNvPr id="39" name="TextBox 38"/>
              <p:cNvSpPr txBox="1"/>
              <p:nvPr/>
            </p:nvSpPr>
            <p:spPr>
              <a:xfrm>
                <a:off x="-285017" y="2844600"/>
                <a:ext cx="3095856" cy="528350"/>
              </a:xfrm>
              <a:prstGeom prst="rect">
                <a:avLst/>
              </a:prstGeom>
              <a:noFill/>
              <a:ln>
                <a:noFill/>
              </a:ln>
            </p:spPr>
            <p:txBody>
              <a:bodyPr wrap="square" rtlCol="0">
                <a:spAutoFit/>
              </a:bodyPr>
              <a:lstStyle/>
              <a:p>
                <a:pPr algn="ctr">
                  <a:lnSpc>
                    <a:spcPts val="1900"/>
                  </a:lnSpc>
                </a:pPr>
                <a:r>
                  <a:rPr lang="en-US" sz="1000" b="1" i="1" dirty="0">
                    <a:solidFill>
                      <a:srgbClr val="700000"/>
                    </a:solidFill>
                    <a:latin typeface="Arial"/>
                    <a:cs typeface="Arial"/>
                  </a:rPr>
                  <a:t>Shorthand for Euler Lagrange process</a:t>
                </a:r>
              </a:p>
              <a:p>
                <a:pPr algn="ctr">
                  <a:lnSpc>
                    <a:spcPts val="1500"/>
                  </a:lnSpc>
                </a:pPr>
                <a:r>
                  <a:rPr lang="en-US" sz="1000" b="1" i="1" dirty="0">
                    <a:solidFill>
                      <a:srgbClr val="700000"/>
                    </a:solidFill>
                    <a:latin typeface="Arial"/>
                    <a:cs typeface="Arial"/>
                  </a:rPr>
                  <a:t>with respect to</a:t>
                </a:r>
                <a:endParaRPr lang="en-US" sz="1000" b="1" i="1" dirty="0">
                  <a:solidFill>
                    <a:srgbClr val="B00000"/>
                  </a:solidFill>
                  <a:latin typeface="Arial"/>
                  <a:cs typeface="Arial"/>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2528490909"/>
                </p:ext>
              </p:extLst>
            </p:nvPr>
          </p:nvGraphicFramePr>
          <p:xfrm>
            <a:off x="1790700" y="3180434"/>
            <a:ext cx="92075" cy="117475"/>
          </p:xfrm>
          <a:graphic>
            <a:graphicData uri="http://schemas.openxmlformats.org/presentationml/2006/ole">
              <mc:AlternateContent xmlns:mc="http://schemas.openxmlformats.org/markup-compatibility/2006">
                <mc:Choice xmlns:v="urn:schemas-microsoft-com:vml" Requires="v">
                  <p:oleObj spid="_x0000_s249042" name="Equation" r:id="rId11" imgW="380880" imgH="482400" progId="Equation.DSMT4">
                    <p:embed/>
                  </p:oleObj>
                </mc:Choice>
                <mc:Fallback>
                  <p:oleObj name="Equation" r:id="rId11" imgW="380880" imgH="482400" progId="Equation.DSMT4">
                    <p:embed/>
                    <p:pic>
                      <p:nvPicPr>
                        <p:cNvPr id="0" name=""/>
                        <p:cNvPicPr/>
                        <p:nvPr/>
                      </p:nvPicPr>
                      <p:blipFill>
                        <a:blip r:embed="rId12"/>
                        <a:stretch>
                          <a:fillRect/>
                        </a:stretch>
                      </p:blipFill>
                      <p:spPr>
                        <a:xfrm>
                          <a:off x="1790700" y="3180434"/>
                          <a:ext cx="92075" cy="117475"/>
                        </a:xfrm>
                        <a:prstGeom prst="rect">
                          <a:avLst/>
                        </a:prstGeom>
                      </p:spPr>
                    </p:pic>
                  </p:oleObj>
                </mc:Fallback>
              </mc:AlternateContent>
            </a:graphicData>
          </a:graphic>
        </p:graphicFrame>
      </p:grpSp>
      <p:sp>
        <p:nvSpPr>
          <p:cNvPr id="4" name="Right Arrow 3"/>
          <p:cNvSpPr/>
          <p:nvPr/>
        </p:nvSpPr>
        <p:spPr bwMode="auto">
          <a:xfrm rot="1754756">
            <a:off x="2588229" y="3195416"/>
            <a:ext cx="366507" cy="87512"/>
          </a:xfrm>
          <a:prstGeom prst="rightArrow">
            <a:avLst/>
          </a:prstGeom>
          <a:noFill/>
          <a:ln w="15875" algn="ctr">
            <a:solidFill>
              <a:srgbClr val="700000"/>
            </a:solidFill>
            <a:round/>
            <a:headEnd/>
            <a:tailEnd/>
          </a:ln>
          <a:extLst>
            <a:ext uri="{909E8E84-426E-40DD-AFC4-6F175D3DCCD1}">
              <a14:hiddenFill xmlns:a14="http://schemas.microsoft.com/office/drawing/2010/main">
                <a:solidFill>
                  <a:srgbClr val="FFFFFF"/>
                </a:solidFill>
              </a14:hiddenFill>
            </a:ext>
          </a:extLst>
        </p:spPr>
        <p:txBody>
          <a:bodyPr wrap="square" tIns="137160" bIns="137160">
            <a:spAutoFit/>
          </a:bodyPr>
          <a:lstStyle/>
          <a:p>
            <a:pPr algn="ctr" eaLnBrk="0" hangingPunct="0">
              <a:spcBef>
                <a:spcPct val="50000"/>
              </a:spcBef>
            </a:pPr>
            <a:endParaRPr lang="en-US">
              <a:solidFill>
                <a:srgbClr val="B00000"/>
              </a:solidFill>
              <a:latin typeface="Arial"/>
              <a:cs typeface="Arial"/>
            </a:endParaRPr>
          </a:p>
        </p:txBody>
      </p:sp>
      <p:grpSp>
        <p:nvGrpSpPr>
          <p:cNvPr id="6" name="Group 5"/>
          <p:cNvGrpSpPr/>
          <p:nvPr/>
        </p:nvGrpSpPr>
        <p:grpSpPr>
          <a:xfrm>
            <a:off x="5741750" y="2429078"/>
            <a:ext cx="3402250" cy="596700"/>
            <a:chOff x="5741750" y="2429078"/>
            <a:chExt cx="3402250" cy="596700"/>
          </a:xfrm>
        </p:grpSpPr>
        <p:grpSp>
          <p:nvGrpSpPr>
            <p:cNvPr id="18" name="Group 17"/>
            <p:cNvGrpSpPr/>
            <p:nvPr/>
          </p:nvGrpSpPr>
          <p:grpSpPr>
            <a:xfrm>
              <a:off x="5741750" y="2429078"/>
              <a:ext cx="3402250" cy="596700"/>
              <a:chOff x="5626886" y="2247900"/>
              <a:chExt cx="3402250" cy="596700"/>
            </a:xfrm>
          </p:grpSpPr>
          <p:sp>
            <p:nvSpPr>
              <p:cNvPr id="25" name="Oval 28"/>
              <p:cNvSpPr>
                <a:spLocks noChangeArrowheads="1"/>
              </p:cNvSpPr>
              <p:nvPr/>
            </p:nvSpPr>
            <p:spPr bwMode="auto">
              <a:xfrm>
                <a:off x="6012826" y="2247900"/>
                <a:ext cx="2600155" cy="586735"/>
              </a:xfrm>
              <a:prstGeom prst="ellipse">
                <a:avLst/>
              </a:prstGeom>
              <a:noFill/>
              <a:ln w="15875" algn="ctr">
                <a:solidFill>
                  <a:srgbClr val="700000"/>
                </a:solidFill>
                <a:round/>
                <a:headEnd/>
                <a:tailEnd/>
              </a:ln>
              <a:extLst>
                <a:ext uri="{909E8E84-426E-40DD-AFC4-6F175D3DCCD1}">
                  <a14:hiddenFill xmlns:a14="http://schemas.microsoft.com/office/drawing/2010/main">
                    <a:solidFill>
                      <a:srgbClr val="FFFFFF"/>
                    </a:solidFill>
                  </a14:hiddenFill>
                </a:ext>
              </a:extLst>
            </p:spPr>
            <p:txBody>
              <a:bodyPr wrap="square" tIns="137160" bIns="137160">
                <a:spAutoFit/>
              </a:bodyPr>
              <a:lstStyle/>
              <a:p>
                <a:pPr algn="ctr" eaLnBrk="0" hangingPunct="0">
                  <a:spcBef>
                    <a:spcPct val="50000"/>
                  </a:spcBef>
                </a:pPr>
                <a:endParaRPr lang="en-US">
                  <a:solidFill>
                    <a:srgbClr val="B00000"/>
                  </a:solidFill>
                  <a:latin typeface="Arial"/>
                  <a:cs typeface="Arial"/>
                </a:endParaRPr>
              </a:p>
            </p:txBody>
          </p:sp>
          <p:sp>
            <p:nvSpPr>
              <p:cNvPr id="2" name="TextBox 1"/>
              <p:cNvSpPr txBox="1"/>
              <p:nvPr/>
            </p:nvSpPr>
            <p:spPr>
              <a:xfrm>
                <a:off x="5626886" y="2341899"/>
                <a:ext cx="3402250" cy="502701"/>
              </a:xfrm>
              <a:prstGeom prst="rect">
                <a:avLst/>
              </a:prstGeom>
              <a:noFill/>
            </p:spPr>
            <p:txBody>
              <a:bodyPr wrap="square" rtlCol="0">
                <a:spAutoFit/>
              </a:bodyPr>
              <a:lstStyle/>
              <a:p>
                <a:pPr algn="ctr">
                  <a:lnSpc>
                    <a:spcPts val="1600"/>
                  </a:lnSpc>
                </a:pPr>
                <a:r>
                  <a:rPr lang="en-US" sz="1000" b="1" i="1" dirty="0">
                    <a:solidFill>
                      <a:srgbClr val="700000"/>
                    </a:solidFill>
                    <a:latin typeface="Arial"/>
                    <a:cs typeface="Arial"/>
                  </a:rPr>
                  <a:t>  Shorthand for Euler Lagrange process</a:t>
                </a:r>
              </a:p>
              <a:p>
                <a:pPr algn="ctr">
                  <a:lnSpc>
                    <a:spcPts val="1600"/>
                  </a:lnSpc>
                </a:pPr>
                <a:r>
                  <a:rPr lang="en-US" sz="1000" b="1" i="1" dirty="0">
                    <a:solidFill>
                      <a:srgbClr val="700000"/>
                    </a:solidFill>
                    <a:latin typeface="Arial"/>
                    <a:cs typeface="Arial"/>
                  </a:rPr>
                  <a:t>with respect to</a:t>
                </a:r>
                <a:endParaRPr lang="en-US" sz="1000" b="1" i="1" dirty="0">
                  <a:solidFill>
                    <a:srgbClr val="B00000"/>
                  </a:solidFill>
                  <a:latin typeface="Arial"/>
                  <a:cs typeface="Arial"/>
                </a:endParaRPr>
              </a:p>
            </p:txBody>
          </p:sp>
        </p:grpSp>
        <p:graphicFrame>
          <p:nvGraphicFramePr>
            <p:cNvPr id="10" name="Object 9"/>
            <p:cNvGraphicFramePr>
              <a:graphicFrameLocks noChangeAspect="1"/>
            </p:cNvGraphicFramePr>
            <p:nvPr>
              <p:extLst>
                <p:ext uri="{D42A27DB-BD31-4B8C-83A1-F6EECF244321}">
                  <p14:modId xmlns:p14="http://schemas.microsoft.com/office/powerpoint/2010/main" val="237876491"/>
                </p:ext>
              </p:extLst>
            </p:nvPr>
          </p:nvGraphicFramePr>
          <p:xfrm>
            <a:off x="7897184" y="2809523"/>
            <a:ext cx="126264" cy="124177"/>
          </p:xfrm>
          <a:graphic>
            <a:graphicData uri="http://schemas.openxmlformats.org/presentationml/2006/ole">
              <mc:AlternateContent xmlns:mc="http://schemas.openxmlformats.org/markup-compatibility/2006">
                <mc:Choice xmlns:v="urn:schemas-microsoft-com:vml" Requires="v">
                  <p:oleObj spid="_x0000_s249043" name="Equation" r:id="rId13" imgW="291960" imgH="342720" progId="Equation.DSMT4">
                    <p:embed/>
                  </p:oleObj>
                </mc:Choice>
                <mc:Fallback>
                  <p:oleObj name="Equation" r:id="rId13" imgW="291960" imgH="342720" progId="Equation.DSMT4">
                    <p:embed/>
                    <p:pic>
                      <p:nvPicPr>
                        <p:cNvPr id="0" name=""/>
                        <p:cNvPicPr>
                          <a:picLocks noChangeAspect="1" noChangeArrowheads="1"/>
                        </p:cNvPicPr>
                        <p:nvPr/>
                      </p:nvPicPr>
                      <p:blipFill>
                        <a:blip r:embed="rId14"/>
                        <a:srcRect/>
                        <a:stretch>
                          <a:fillRect/>
                        </a:stretch>
                      </p:blipFill>
                      <p:spPr bwMode="auto">
                        <a:xfrm>
                          <a:off x="7897184" y="2809523"/>
                          <a:ext cx="126264" cy="124177"/>
                        </a:xfrm>
                        <a:prstGeom prst="rect">
                          <a:avLst/>
                        </a:prstGeom>
                        <a:noFill/>
                        <a:ln>
                          <a:noFill/>
                        </a:ln>
                      </p:spPr>
                    </p:pic>
                  </p:oleObj>
                </mc:Fallback>
              </mc:AlternateContent>
            </a:graphicData>
          </a:graphic>
        </p:graphicFrame>
      </p:grpSp>
      <p:sp>
        <p:nvSpPr>
          <p:cNvPr id="46" name="Right Arrow 45"/>
          <p:cNvSpPr/>
          <p:nvPr/>
        </p:nvSpPr>
        <p:spPr bwMode="auto">
          <a:xfrm rot="9746132">
            <a:off x="5677158" y="2932317"/>
            <a:ext cx="366507" cy="87512"/>
          </a:xfrm>
          <a:prstGeom prst="rightArrow">
            <a:avLst/>
          </a:prstGeom>
          <a:noFill/>
          <a:ln w="15875" algn="ctr">
            <a:solidFill>
              <a:srgbClr val="700000"/>
            </a:solidFill>
            <a:round/>
            <a:headEnd/>
            <a:tailEnd/>
          </a:ln>
          <a:extLst>
            <a:ext uri="{909E8E84-426E-40DD-AFC4-6F175D3DCCD1}">
              <a14:hiddenFill xmlns:a14="http://schemas.microsoft.com/office/drawing/2010/main">
                <a:solidFill>
                  <a:srgbClr val="FFFFFF"/>
                </a:solidFill>
              </a14:hiddenFill>
            </a:ext>
          </a:extLst>
        </p:spPr>
        <p:txBody>
          <a:bodyPr wrap="square" tIns="137160" bIns="137160">
            <a:spAutoFit/>
          </a:bodyPr>
          <a:lstStyle/>
          <a:p>
            <a:pPr algn="ctr" eaLnBrk="0" hangingPunct="0">
              <a:spcBef>
                <a:spcPct val="50000"/>
              </a:spcBef>
            </a:pPr>
            <a:endParaRPr lang="en-US">
              <a:solidFill>
                <a:srgbClr val="B00000"/>
              </a:solidFill>
              <a:latin typeface="Arial"/>
              <a:cs typeface="Arial"/>
            </a:endParaRPr>
          </a:p>
        </p:txBody>
      </p:sp>
    </p:spTree>
    <p:custDataLst>
      <p:tags r:id="rId3"/>
    </p:custDataLst>
    <p:extLst>
      <p:ext uri="{BB962C8B-B14F-4D97-AF65-F5344CB8AC3E}">
        <p14:creationId xmlns:p14="http://schemas.microsoft.com/office/powerpoint/2010/main" val="1196192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0" name="Group 29"/>
          <p:cNvGrpSpPr>
            <a:grpSpLocks/>
          </p:cNvGrpSpPr>
          <p:nvPr/>
        </p:nvGrpSpPr>
        <p:grpSpPr bwMode="auto">
          <a:xfrm>
            <a:off x="196268" y="798921"/>
            <a:ext cx="9018871" cy="4615637"/>
            <a:chOff x="153703" y="1349375"/>
            <a:chExt cx="9018871" cy="4615637"/>
          </a:xfrm>
        </p:grpSpPr>
        <p:graphicFrame>
          <p:nvGraphicFramePr>
            <p:cNvPr id="1026" name="Object 2"/>
            <p:cNvGraphicFramePr>
              <a:graphicFrameLocks noChangeAspect="1"/>
            </p:cNvGraphicFramePr>
            <p:nvPr>
              <p:extLst>
                <p:ext uri="{D42A27DB-BD31-4B8C-83A1-F6EECF244321}">
                  <p14:modId xmlns:p14="http://schemas.microsoft.com/office/powerpoint/2010/main" val="3349641397"/>
                </p:ext>
              </p:extLst>
            </p:nvPr>
          </p:nvGraphicFramePr>
          <p:xfrm>
            <a:off x="1844675" y="3724275"/>
            <a:ext cx="6972300" cy="1765300"/>
          </p:xfrm>
          <a:graphic>
            <a:graphicData uri="http://schemas.openxmlformats.org/presentationml/2006/ole">
              <mc:AlternateContent xmlns:mc="http://schemas.openxmlformats.org/markup-compatibility/2006">
                <mc:Choice xmlns:v="urn:schemas-microsoft-com:vml" Requires="v">
                  <p:oleObj spid="_x0000_s250134" name="Equation" r:id="rId4" imgW="6972120" imgH="1765080" progId="Equation.DSMT4">
                    <p:embed/>
                  </p:oleObj>
                </mc:Choice>
                <mc:Fallback>
                  <p:oleObj name="Equation" r:id="rId4" imgW="6972120" imgH="1765080" progId="Equation.DSMT4">
                    <p:embed/>
                    <p:pic>
                      <p:nvPicPr>
                        <p:cNvPr id="0" name=""/>
                        <p:cNvPicPr>
                          <a:picLocks noChangeAspect="1" noChangeArrowheads="1"/>
                        </p:cNvPicPr>
                        <p:nvPr/>
                      </p:nvPicPr>
                      <p:blipFill>
                        <a:blip r:embed="rId5"/>
                        <a:srcRect/>
                        <a:stretch>
                          <a:fillRect/>
                        </a:stretch>
                      </p:blipFill>
                      <p:spPr bwMode="auto">
                        <a:xfrm>
                          <a:off x="1844675" y="3724275"/>
                          <a:ext cx="6972300" cy="176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1286978750"/>
                </p:ext>
              </p:extLst>
            </p:nvPr>
          </p:nvGraphicFramePr>
          <p:xfrm>
            <a:off x="435273" y="1501367"/>
            <a:ext cx="8140700" cy="1574800"/>
          </p:xfrm>
          <a:graphic>
            <a:graphicData uri="http://schemas.openxmlformats.org/presentationml/2006/ole">
              <mc:AlternateContent xmlns:mc="http://schemas.openxmlformats.org/markup-compatibility/2006">
                <mc:Choice xmlns:v="urn:schemas-microsoft-com:vml" Requires="v">
                  <p:oleObj spid="_x0000_s250135" name="Equation" r:id="rId6" imgW="8140680" imgH="1574640" progId="Equation.DSMT4">
                    <p:embed/>
                  </p:oleObj>
                </mc:Choice>
                <mc:Fallback>
                  <p:oleObj name="Equation" r:id="rId6" imgW="8140680" imgH="1574640" progId="Equation.DSMT4">
                    <p:embed/>
                    <p:pic>
                      <p:nvPicPr>
                        <p:cNvPr id="0" name=""/>
                        <p:cNvPicPr>
                          <a:picLocks noChangeAspect="1" noChangeArrowheads="1"/>
                        </p:cNvPicPr>
                        <p:nvPr/>
                      </p:nvPicPr>
                      <p:blipFill>
                        <a:blip r:embed="rId7"/>
                        <a:srcRect/>
                        <a:stretch>
                          <a:fillRect/>
                        </a:stretch>
                      </p:blipFill>
                      <p:spPr bwMode="auto">
                        <a:xfrm>
                          <a:off x="435273" y="1501367"/>
                          <a:ext cx="8140700" cy="157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ounded Rectangular Callout 5"/>
            <p:cNvSpPr>
              <a:spLocks noChangeArrowheads="1"/>
            </p:cNvSpPr>
            <p:nvPr/>
          </p:nvSpPr>
          <p:spPr bwMode="auto">
            <a:xfrm>
              <a:off x="666750" y="1349375"/>
              <a:ext cx="1497013" cy="579438"/>
            </a:xfrm>
            <a:prstGeom prst="wedgeRoundRectCallout">
              <a:avLst>
                <a:gd name="adj1" fmla="val -34606"/>
                <a:gd name="adj2" fmla="val 12587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tIns="137160" bIns="13716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spcBef>
                  <a:spcPct val="50000"/>
                </a:spcBef>
              </a:pPr>
              <a:endParaRPr lang="en-US" altLang="en-US">
                <a:solidFill>
                  <a:srgbClr val="000000"/>
                </a:solidFill>
              </a:endParaRPr>
            </a:p>
          </p:txBody>
        </p:sp>
        <p:sp>
          <p:nvSpPr>
            <p:cNvPr id="1032" name="Rounded Rectangular Callout 6"/>
            <p:cNvSpPr>
              <a:spLocks noChangeArrowheads="1"/>
            </p:cNvSpPr>
            <p:nvPr/>
          </p:nvSpPr>
          <p:spPr bwMode="auto">
            <a:xfrm>
              <a:off x="755650" y="1706563"/>
              <a:ext cx="404813" cy="45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tIns="137160" bIns="13716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spcBef>
                  <a:spcPct val="50000"/>
                </a:spcBef>
              </a:pPr>
              <a:endParaRPr lang="en-US" altLang="en-US">
                <a:solidFill>
                  <a:srgbClr val="000000"/>
                </a:solidFill>
              </a:endParaRPr>
            </a:p>
          </p:txBody>
        </p:sp>
        <p:grpSp>
          <p:nvGrpSpPr>
            <p:cNvPr id="1033" name="Group 17"/>
            <p:cNvGrpSpPr>
              <a:grpSpLocks/>
            </p:cNvGrpSpPr>
            <p:nvPr/>
          </p:nvGrpSpPr>
          <p:grpSpPr bwMode="auto">
            <a:xfrm>
              <a:off x="6516688" y="3290888"/>
              <a:ext cx="1522412" cy="887412"/>
              <a:chOff x="760231" y="1831789"/>
              <a:chExt cx="1522606" cy="1305995"/>
            </a:xfrm>
          </p:grpSpPr>
          <p:sp>
            <p:nvSpPr>
              <p:cNvPr id="1051" name="TextBox 9"/>
              <p:cNvSpPr txBox="1">
                <a:spLocks noChangeArrowheads="1"/>
              </p:cNvSpPr>
              <p:nvPr/>
            </p:nvSpPr>
            <p:spPr bwMode="auto">
              <a:xfrm>
                <a:off x="760231" y="1831789"/>
                <a:ext cx="1522606" cy="67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r>
                  <a:rPr lang="en-US" altLang="en-US" sz="1200" b="1">
                    <a:solidFill>
                      <a:srgbClr val="000000"/>
                    </a:solidFill>
                  </a:rPr>
                  <a:t>    </a:t>
                </a:r>
                <a:r>
                  <a:rPr lang="en-US" altLang="en-US" sz="1200" b="1">
                    <a:solidFill>
                      <a:srgbClr val="A20000"/>
                    </a:solidFill>
                  </a:rPr>
                  <a:t>Hard Sphere Terms</a:t>
                </a:r>
                <a:endParaRPr lang="en-US" altLang="en-US">
                  <a:solidFill>
                    <a:srgbClr val="A20000"/>
                  </a:solidFill>
                </a:endParaRPr>
              </a:p>
            </p:txBody>
          </p:sp>
          <p:cxnSp>
            <p:nvCxnSpPr>
              <p:cNvPr id="1052" name="Straight Arrow Connector 12"/>
              <p:cNvCxnSpPr>
                <a:cxnSpLocks noChangeShapeType="1"/>
              </p:cNvCxnSpPr>
              <p:nvPr/>
            </p:nvCxnSpPr>
            <p:spPr bwMode="auto">
              <a:xfrm rot="16200000" flipH="1">
                <a:off x="1310748" y="2791431"/>
                <a:ext cx="677591" cy="15116"/>
              </a:xfrm>
              <a:prstGeom prst="straightConnector1">
                <a:avLst/>
              </a:prstGeom>
              <a:noFill/>
              <a:ln w="15875" algn="ctr">
                <a:solidFill>
                  <a:srgbClr val="A20000"/>
                </a:solidFill>
                <a:round/>
                <a:headEnd/>
                <a:tailEnd type="arrow" w="med" len="med"/>
              </a:ln>
              <a:extLst>
                <a:ext uri="{909E8E84-426E-40DD-AFC4-6F175D3DCCD1}">
                  <a14:hiddenFill xmlns:a14="http://schemas.microsoft.com/office/drawing/2010/main">
                    <a:noFill/>
                  </a14:hiddenFill>
                </a:ext>
              </a:extLst>
            </p:spPr>
          </p:cxnSp>
        </p:grpSp>
        <p:sp>
          <p:nvSpPr>
            <p:cNvPr id="1034" name="Oval 13"/>
            <p:cNvSpPr>
              <a:spLocks noChangeArrowheads="1"/>
            </p:cNvSpPr>
            <p:nvPr/>
          </p:nvSpPr>
          <p:spPr bwMode="auto">
            <a:xfrm>
              <a:off x="5973763" y="3825875"/>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tIns="137160" bIns="137160">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algn="ctr">
                <a:spcBef>
                  <a:spcPct val="50000"/>
                </a:spcBef>
              </a:pPr>
              <a:endParaRPr lang="en-US" altLang="en-US">
                <a:solidFill>
                  <a:srgbClr val="000000"/>
                </a:solidFill>
              </a:endParaRPr>
            </a:p>
          </p:txBody>
        </p:sp>
        <p:cxnSp>
          <p:nvCxnSpPr>
            <p:cNvPr id="1035" name="Straight Arrow Connector 12"/>
            <p:cNvCxnSpPr>
              <a:cxnSpLocks noChangeShapeType="1"/>
            </p:cNvCxnSpPr>
            <p:nvPr/>
          </p:nvCxnSpPr>
          <p:spPr bwMode="auto">
            <a:xfrm rot="5400000" flipH="1" flipV="1">
              <a:off x="7029451" y="3000375"/>
              <a:ext cx="455612" cy="1587"/>
            </a:xfrm>
            <a:prstGeom prst="straightConnector1">
              <a:avLst/>
            </a:prstGeom>
            <a:noFill/>
            <a:ln w="15875" algn="ctr">
              <a:solidFill>
                <a:srgbClr val="A20000"/>
              </a:solidFill>
              <a:round/>
              <a:headEnd/>
              <a:tailEnd type="arrow" w="med" len="med"/>
            </a:ln>
            <a:extLst>
              <a:ext uri="{909E8E84-426E-40DD-AFC4-6F175D3DCCD1}">
                <a14:hiddenFill xmlns:a14="http://schemas.microsoft.com/office/drawing/2010/main">
                  <a:noFill/>
                </a14:hiddenFill>
              </a:ext>
            </a:extLst>
          </p:spPr>
        </p:cxnSp>
        <p:grpSp>
          <p:nvGrpSpPr>
            <p:cNvPr id="1036" name="Group 18"/>
            <p:cNvGrpSpPr>
              <a:grpSpLocks/>
            </p:cNvGrpSpPr>
            <p:nvPr/>
          </p:nvGrpSpPr>
          <p:grpSpPr bwMode="auto">
            <a:xfrm>
              <a:off x="3476625" y="2735263"/>
              <a:ext cx="2433638" cy="784225"/>
              <a:chOff x="3476231" y="2735643"/>
              <a:chExt cx="2433362" cy="783320"/>
            </a:xfrm>
          </p:grpSpPr>
          <p:sp>
            <p:nvSpPr>
              <p:cNvPr id="1049" name="TextBox 15"/>
              <p:cNvSpPr txBox="1">
                <a:spLocks noChangeArrowheads="1"/>
              </p:cNvSpPr>
              <p:nvPr/>
            </p:nvSpPr>
            <p:spPr bwMode="auto">
              <a:xfrm>
                <a:off x="3476231" y="3241964"/>
                <a:ext cx="2433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a:solidFill>
                      <a:srgbClr val="A20000"/>
                    </a:solidFill>
                  </a:rPr>
                  <a:t>Permanent Charge of protein</a:t>
                </a:r>
              </a:p>
            </p:txBody>
          </p:sp>
          <p:cxnSp>
            <p:nvCxnSpPr>
              <p:cNvPr id="1050" name="Straight Arrow Connector 17"/>
              <p:cNvCxnSpPr>
                <a:cxnSpLocks noChangeShapeType="1"/>
              </p:cNvCxnSpPr>
              <p:nvPr/>
            </p:nvCxnSpPr>
            <p:spPr bwMode="auto">
              <a:xfrm rot="16200000" flipV="1">
                <a:off x="3778513" y="2954797"/>
                <a:ext cx="566777" cy="128469"/>
              </a:xfrm>
              <a:prstGeom prst="straightConnector1">
                <a:avLst/>
              </a:prstGeom>
              <a:noFill/>
              <a:ln w="25400" algn="ctr">
                <a:solidFill>
                  <a:srgbClr val="A20000"/>
                </a:solidFill>
                <a:round/>
                <a:headEnd/>
                <a:tailEnd type="arrow" w="med" len="med"/>
              </a:ln>
              <a:extLst>
                <a:ext uri="{909E8E84-426E-40DD-AFC4-6F175D3DCCD1}">
                  <a14:hiddenFill xmlns:a14="http://schemas.microsoft.com/office/drawing/2010/main">
                    <a:noFill/>
                  </a14:hiddenFill>
                </a:ext>
              </a:extLst>
            </p:spPr>
          </p:cxnSp>
        </p:grpSp>
        <p:sp>
          <p:nvSpPr>
            <p:cNvPr id="1037" name="TextBox 19"/>
            <p:cNvSpPr txBox="1">
              <a:spLocks noChangeArrowheads="1"/>
            </p:cNvSpPr>
            <p:nvPr/>
          </p:nvSpPr>
          <p:spPr bwMode="auto">
            <a:xfrm>
              <a:off x="331788" y="3181350"/>
              <a:ext cx="892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400" b="1">
                  <a:solidFill>
                    <a:srgbClr val="A20000"/>
                  </a:solidFill>
                </a:rPr>
                <a:t>time</a:t>
              </a:r>
            </a:p>
          </p:txBody>
        </p:sp>
        <p:cxnSp>
          <p:nvCxnSpPr>
            <p:cNvPr id="1038" name="Straight Arrow Connector 21"/>
            <p:cNvCxnSpPr>
              <a:cxnSpLocks noChangeShapeType="1"/>
            </p:cNvCxnSpPr>
            <p:nvPr/>
          </p:nvCxnSpPr>
          <p:spPr bwMode="auto">
            <a:xfrm rot="5400000" flipH="1" flipV="1">
              <a:off x="457201" y="3032126"/>
              <a:ext cx="368299" cy="63501"/>
            </a:xfrm>
            <a:prstGeom prst="straightConnector1">
              <a:avLst/>
            </a:prstGeom>
            <a:noFill/>
            <a:ln w="25400" algn="ctr">
              <a:solidFill>
                <a:srgbClr val="A20000"/>
              </a:solidFill>
              <a:round/>
              <a:headEnd/>
              <a:tailEnd type="arrow" w="med" len="med"/>
            </a:ln>
            <a:extLst>
              <a:ext uri="{909E8E84-426E-40DD-AFC4-6F175D3DCCD1}">
                <a14:hiddenFill xmlns:a14="http://schemas.microsoft.com/office/drawing/2010/main">
                  <a:noFill/>
                </a14:hiddenFill>
              </a:ext>
            </a:extLst>
          </p:spPr>
        </p:cxnSp>
        <p:sp>
          <p:nvSpPr>
            <p:cNvPr id="1039" name="TextBox 25"/>
            <p:cNvSpPr txBox="1">
              <a:spLocks noChangeArrowheads="1"/>
            </p:cNvSpPr>
            <p:nvPr/>
          </p:nvSpPr>
          <p:spPr bwMode="auto">
            <a:xfrm>
              <a:off x="153703" y="5688013"/>
              <a:ext cx="90188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i="1" dirty="0">
                  <a:solidFill>
                    <a:srgbClr val="000000"/>
                  </a:solidFill>
                  <a:latin typeface="Times New Roman" pitchFamily="18" charset="0"/>
                  <a:cs typeface="Times New Roman" pitchFamily="18" charset="0"/>
                </a:rPr>
                <a:t>c</a:t>
              </a:r>
              <a:r>
                <a:rPr lang="en-US" altLang="en-US" sz="1200" b="1" i="1" baseline="-25000" dirty="0">
                  <a:solidFill>
                    <a:srgbClr val="000000"/>
                  </a:solidFill>
                  <a:latin typeface="Times New Roman" pitchFamily="18" charset="0"/>
                  <a:cs typeface="Times New Roman" pitchFamily="18" charset="0"/>
                </a:rPr>
                <a:t>i</a:t>
              </a:r>
              <a:r>
                <a:rPr lang="en-US" altLang="en-US" sz="1200" b="1" i="1" dirty="0">
                  <a:solidFill>
                    <a:srgbClr val="000000"/>
                  </a:solidFill>
                  <a:latin typeface="Times New Roman" pitchFamily="18" charset="0"/>
                  <a:cs typeface="Times New Roman" pitchFamily="18" charset="0"/>
                </a:rPr>
                <a:t> </a:t>
              </a:r>
              <a:r>
                <a:rPr lang="en-US" altLang="en-US" sz="1200" b="1" i="1" dirty="0">
                  <a:solidFill>
                    <a:srgbClr val="000000"/>
                  </a:solidFill>
                </a:rPr>
                <a:t> number density;          thermal energy; </a:t>
              </a:r>
              <a:r>
                <a:rPr lang="en-US" altLang="en-US" sz="1200" b="1" i="1" dirty="0" smtClean="0">
                  <a:solidFill>
                    <a:srgbClr val="000000"/>
                  </a:solidFill>
                  <a:latin typeface="Times New Roman" pitchFamily="18" charset="0"/>
                  <a:cs typeface="Times New Roman" pitchFamily="18" charset="0"/>
                </a:rPr>
                <a:t>D</a:t>
              </a:r>
              <a:r>
                <a:rPr lang="en-US" altLang="en-US" sz="1200" b="1" i="1" baseline="-25000" dirty="0" smtClean="0">
                  <a:solidFill>
                    <a:srgbClr val="000000"/>
                  </a:solidFill>
                  <a:latin typeface="Times New Roman" pitchFamily="18" charset="0"/>
                  <a:cs typeface="Times New Roman" pitchFamily="18" charset="0"/>
                </a:rPr>
                <a:t>i</a:t>
              </a:r>
              <a:r>
                <a:rPr lang="en-US" altLang="en-US" sz="1200" b="1" i="1" dirty="0" smtClean="0">
                  <a:solidFill>
                    <a:srgbClr val="000000"/>
                  </a:solidFill>
                </a:rPr>
                <a:t> </a:t>
              </a:r>
              <a:r>
                <a:rPr lang="en-US" altLang="en-US" sz="1200" b="1" i="1" dirty="0">
                  <a:solidFill>
                    <a:srgbClr val="000000"/>
                  </a:solidFill>
                </a:rPr>
                <a:t>diffusion coefficient; </a:t>
              </a:r>
              <a:r>
                <a:rPr lang="en-US" altLang="en-US" sz="1200" b="1" i="1" dirty="0" smtClean="0">
                  <a:solidFill>
                    <a:srgbClr val="000000"/>
                  </a:solidFill>
                  <a:latin typeface="Times New Roman" pitchFamily="18" charset="0"/>
                  <a:cs typeface="Times New Roman" pitchFamily="18" charset="0"/>
                </a:rPr>
                <a:t>n</a:t>
              </a:r>
              <a:r>
                <a:rPr lang="en-US" altLang="en-US" sz="1200" b="1" i="1" dirty="0" smtClean="0">
                  <a:solidFill>
                    <a:srgbClr val="000000"/>
                  </a:solidFill>
                </a:rPr>
                <a:t> negative</a:t>
              </a:r>
              <a:r>
                <a:rPr lang="en-US" altLang="en-US" sz="1200" b="1" i="1" dirty="0">
                  <a:solidFill>
                    <a:srgbClr val="000000"/>
                  </a:solidFill>
                </a:rPr>
                <a:t>; </a:t>
              </a:r>
              <a:r>
                <a:rPr lang="en-US" altLang="en-US" sz="1200" b="1" i="1" dirty="0" smtClean="0">
                  <a:solidFill>
                    <a:srgbClr val="000000"/>
                  </a:solidFill>
                  <a:latin typeface="Times New Roman" pitchFamily="18" charset="0"/>
                  <a:cs typeface="Times New Roman" pitchFamily="18" charset="0"/>
                </a:rPr>
                <a:t>p </a:t>
              </a:r>
              <a:r>
                <a:rPr lang="en-US" altLang="en-US" sz="1200" b="1" i="1" dirty="0" smtClean="0">
                  <a:solidFill>
                    <a:srgbClr val="000000"/>
                  </a:solidFill>
                </a:rPr>
                <a:t>positive</a:t>
              </a:r>
              <a:r>
                <a:rPr lang="en-US" altLang="en-US" sz="1200" b="1" i="1" dirty="0">
                  <a:solidFill>
                    <a:srgbClr val="000000"/>
                  </a:solidFill>
                </a:rPr>
                <a:t>; </a:t>
              </a:r>
              <a:r>
                <a:rPr lang="en-US" altLang="en-US" sz="1200" b="1" i="1" dirty="0" smtClean="0">
                  <a:solidFill>
                    <a:srgbClr val="000000"/>
                  </a:solidFill>
                  <a:latin typeface="Times New Roman" pitchFamily="18" charset="0"/>
                  <a:cs typeface="Times New Roman" pitchFamily="18" charset="0"/>
                </a:rPr>
                <a:t>z</a:t>
              </a:r>
              <a:r>
                <a:rPr lang="en-US" altLang="en-US" sz="1200" b="1" i="1" baseline="-25000" dirty="0" smtClean="0">
                  <a:solidFill>
                    <a:srgbClr val="000000"/>
                  </a:solidFill>
                  <a:latin typeface="Times New Roman" pitchFamily="18" charset="0"/>
                  <a:cs typeface="Times New Roman" pitchFamily="18" charset="0"/>
                </a:rPr>
                <a:t>i</a:t>
              </a:r>
              <a:r>
                <a:rPr lang="en-US" altLang="en-US" sz="1200" b="1" i="1" dirty="0" smtClean="0">
                  <a:solidFill>
                    <a:srgbClr val="000000"/>
                  </a:solidFill>
                  <a:latin typeface="Times New Roman" pitchFamily="18" charset="0"/>
                  <a:cs typeface="Times New Roman" pitchFamily="18" charset="0"/>
                </a:rPr>
                <a:t> </a:t>
              </a:r>
              <a:r>
                <a:rPr lang="en-US" altLang="en-US" sz="1200" b="1" i="1" dirty="0" smtClean="0">
                  <a:solidFill>
                    <a:srgbClr val="000000"/>
                  </a:solidFill>
                </a:rPr>
                <a:t>valence; </a:t>
              </a:r>
              <a:r>
                <a:rPr lang="el-GR" altLang="en-US" sz="1200" b="1" i="1" dirty="0" smtClean="0">
                  <a:solidFill>
                    <a:srgbClr val="000000"/>
                  </a:solidFill>
                </a:rPr>
                <a:t>ε</a:t>
              </a:r>
              <a:r>
                <a:rPr lang="en-US" altLang="en-US" sz="1200" b="1" i="1" dirty="0" smtClean="0">
                  <a:solidFill>
                    <a:srgbClr val="000000"/>
                  </a:solidFill>
                </a:rPr>
                <a:t> dielectric constant</a:t>
              </a:r>
              <a:endParaRPr lang="en-US" altLang="en-US" sz="1200" b="1" i="1" dirty="0">
                <a:solidFill>
                  <a:srgbClr val="000000"/>
                </a:solidFill>
              </a:endParaRPr>
            </a:p>
          </p:txBody>
        </p:sp>
        <p:graphicFrame>
          <p:nvGraphicFramePr>
            <p:cNvPr id="1028" name="Object 4"/>
            <p:cNvGraphicFramePr>
              <a:graphicFrameLocks noChangeAspect="1"/>
            </p:cNvGraphicFramePr>
            <p:nvPr>
              <p:extLst>
                <p:ext uri="{D42A27DB-BD31-4B8C-83A1-F6EECF244321}">
                  <p14:modId xmlns:p14="http://schemas.microsoft.com/office/powerpoint/2010/main" val="2963427491"/>
                </p:ext>
              </p:extLst>
            </p:nvPr>
          </p:nvGraphicFramePr>
          <p:xfrm>
            <a:off x="1671871" y="5690374"/>
            <a:ext cx="346075" cy="274638"/>
          </p:xfrm>
          <a:graphic>
            <a:graphicData uri="http://schemas.openxmlformats.org/presentationml/2006/ole">
              <mc:AlternateContent xmlns:mc="http://schemas.openxmlformats.org/markup-compatibility/2006">
                <mc:Choice xmlns:v="urn:schemas-microsoft-com:vml" Requires="v">
                  <p:oleObj spid="_x0000_s250136" name="Equation" r:id="rId8" imgW="495000" imgH="380880" progId="Equation.DSMT4">
                    <p:embed/>
                  </p:oleObj>
                </mc:Choice>
                <mc:Fallback>
                  <p:oleObj name="Equation" r:id="rId8" imgW="495000" imgH="380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1871" y="5690374"/>
                          <a:ext cx="346075" cy="274638"/>
                        </a:xfrm>
                        <a:prstGeom prst="rect">
                          <a:avLst/>
                        </a:prstGeom>
                        <a:noFill/>
                        <a:ln>
                          <a:noFill/>
                        </a:ln>
                        <a:effectLst/>
                      </p:spPr>
                    </p:pic>
                  </p:oleObj>
                </mc:Fallback>
              </mc:AlternateContent>
            </a:graphicData>
          </a:graphic>
        </p:graphicFrame>
        <p:grpSp>
          <p:nvGrpSpPr>
            <p:cNvPr id="1040" name="Group 56"/>
            <p:cNvGrpSpPr>
              <a:grpSpLocks/>
            </p:cNvGrpSpPr>
            <p:nvPr/>
          </p:nvGrpSpPr>
          <p:grpSpPr bwMode="auto">
            <a:xfrm>
              <a:off x="2330450" y="2667000"/>
              <a:ext cx="1501775" cy="573089"/>
              <a:chOff x="1930275" y="2563343"/>
              <a:chExt cx="1502587" cy="572159"/>
            </a:xfrm>
          </p:grpSpPr>
          <p:sp>
            <p:nvSpPr>
              <p:cNvPr id="1047" name="TextBox 53"/>
              <p:cNvSpPr txBox="1">
                <a:spLocks noChangeArrowheads="1"/>
              </p:cNvSpPr>
              <p:nvPr/>
            </p:nvSpPr>
            <p:spPr bwMode="auto">
              <a:xfrm>
                <a:off x="1930275" y="2858503"/>
                <a:ext cx="1502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arrow" w="med" len="me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a:solidFill>
                      <a:srgbClr val="A20000"/>
                    </a:solidFill>
                  </a:rPr>
                  <a:t>Number Density</a:t>
                </a:r>
              </a:p>
            </p:txBody>
          </p:sp>
          <p:cxnSp>
            <p:nvCxnSpPr>
              <p:cNvPr id="1048" name="Straight Arrow Connector 54"/>
              <p:cNvCxnSpPr>
                <a:cxnSpLocks noChangeShapeType="1"/>
              </p:cNvCxnSpPr>
              <p:nvPr/>
            </p:nvCxnSpPr>
            <p:spPr bwMode="auto">
              <a:xfrm rot="16200000" flipV="1">
                <a:off x="2219648" y="2677417"/>
                <a:ext cx="266266" cy="38118"/>
              </a:xfrm>
              <a:prstGeom prst="straightConnector1">
                <a:avLst/>
              </a:prstGeom>
              <a:noFill/>
              <a:ln w="25400" algn="ctr">
                <a:solidFill>
                  <a:srgbClr val="A20000"/>
                </a:solidFill>
                <a:round/>
                <a:headEnd/>
                <a:tailEnd type="arrow" w="med" len="med"/>
              </a:ln>
              <a:extLst>
                <a:ext uri="{909E8E84-426E-40DD-AFC4-6F175D3DCCD1}">
                  <a14:hiddenFill xmlns:a14="http://schemas.microsoft.com/office/drawing/2010/main">
                    <a:noFill/>
                  </a14:hiddenFill>
                </a:ext>
              </a:extLst>
            </p:spPr>
          </p:cxnSp>
        </p:grpSp>
        <p:grpSp>
          <p:nvGrpSpPr>
            <p:cNvPr id="1041" name="Group 56"/>
            <p:cNvGrpSpPr>
              <a:grpSpLocks/>
            </p:cNvGrpSpPr>
            <p:nvPr/>
          </p:nvGrpSpPr>
          <p:grpSpPr bwMode="auto">
            <a:xfrm>
              <a:off x="1358900" y="2857501"/>
              <a:ext cx="1501775" cy="754064"/>
              <a:chOff x="1920745" y="2563343"/>
              <a:chExt cx="1502587" cy="752840"/>
            </a:xfrm>
          </p:grpSpPr>
          <p:sp>
            <p:nvSpPr>
              <p:cNvPr id="1045" name="TextBox 53"/>
              <p:cNvSpPr txBox="1">
                <a:spLocks noChangeArrowheads="1"/>
              </p:cNvSpPr>
              <p:nvPr/>
            </p:nvSpPr>
            <p:spPr bwMode="auto">
              <a:xfrm>
                <a:off x="1920745" y="3039184"/>
                <a:ext cx="1502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type="arrow" w="med" len="me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a:solidFill>
                      <a:srgbClr val="A20000"/>
                    </a:solidFill>
                  </a:rPr>
                  <a:t>Thermal Energy</a:t>
                </a:r>
              </a:p>
            </p:txBody>
          </p:sp>
          <p:cxnSp>
            <p:nvCxnSpPr>
              <p:cNvPr id="1046" name="Straight Arrow Connector 54"/>
              <p:cNvCxnSpPr>
                <a:cxnSpLocks noChangeShapeType="1"/>
              </p:cNvCxnSpPr>
              <p:nvPr/>
            </p:nvCxnSpPr>
            <p:spPr bwMode="auto">
              <a:xfrm rot="16200000" flipV="1">
                <a:off x="2100757" y="2796306"/>
                <a:ext cx="484986" cy="19059"/>
              </a:xfrm>
              <a:prstGeom prst="straightConnector1">
                <a:avLst/>
              </a:prstGeom>
              <a:noFill/>
              <a:ln w="25400" algn="ctr">
                <a:solidFill>
                  <a:srgbClr val="A20000"/>
                </a:solidFill>
                <a:round/>
                <a:headEnd/>
                <a:tailEnd type="arrow" w="med" len="med"/>
              </a:ln>
              <a:extLst>
                <a:ext uri="{909E8E84-426E-40DD-AFC4-6F175D3DCCD1}">
                  <a14:hiddenFill xmlns:a14="http://schemas.microsoft.com/office/drawing/2010/main">
                    <a:noFill/>
                  </a14:hiddenFill>
                </a:ext>
              </a:extLst>
            </p:spPr>
          </p:cxnSp>
        </p:grpSp>
        <p:grpSp>
          <p:nvGrpSpPr>
            <p:cNvPr id="1042" name="Group 51"/>
            <p:cNvGrpSpPr>
              <a:grpSpLocks/>
            </p:cNvGrpSpPr>
            <p:nvPr/>
          </p:nvGrpSpPr>
          <p:grpSpPr bwMode="auto">
            <a:xfrm>
              <a:off x="5118379" y="3578984"/>
              <a:ext cx="2115858" cy="745365"/>
              <a:chOff x="4585024" y="5026259"/>
              <a:chExt cx="2115967" cy="746113"/>
            </a:xfrm>
          </p:grpSpPr>
          <p:sp>
            <p:nvSpPr>
              <p:cNvPr id="1043" name="TextBox 36"/>
              <p:cNvSpPr txBox="1">
                <a:spLocks noChangeArrowheads="1"/>
              </p:cNvSpPr>
              <p:nvPr/>
            </p:nvSpPr>
            <p:spPr bwMode="auto">
              <a:xfrm>
                <a:off x="4585024" y="5026259"/>
                <a:ext cx="2115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cs typeface="Arial" charset="0"/>
                  </a:defRPr>
                </a:lvl1pPr>
                <a:lvl2pPr marL="742950" indent="-285750" eaLnBrk="0" hangingPunct="0">
                  <a:defRPr sz="1600">
                    <a:solidFill>
                      <a:schemeClr val="tx1"/>
                    </a:solidFill>
                    <a:latin typeface="Arial" charset="0"/>
                    <a:cs typeface="Arial" charset="0"/>
                  </a:defRPr>
                </a:lvl2pPr>
                <a:lvl3pPr marL="1143000" indent="-228600" eaLnBrk="0" hangingPunct="0">
                  <a:defRPr sz="1600">
                    <a:solidFill>
                      <a:schemeClr val="tx1"/>
                    </a:solidFill>
                    <a:latin typeface="Arial" charset="0"/>
                    <a:cs typeface="Arial" charset="0"/>
                  </a:defRPr>
                </a:lvl3pPr>
                <a:lvl4pPr marL="1600200" indent="-228600" eaLnBrk="0" hangingPunct="0">
                  <a:defRPr sz="1600">
                    <a:solidFill>
                      <a:schemeClr val="tx1"/>
                    </a:solidFill>
                    <a:latin typeface="Arial" charset="0"/>
                    <a:cs typeface="Arial" charset="0"/>
                  </a:defRPr>
                </a:lvl4pPr>
                <a:lvl5pPr marL="2057400" indent="-228600" eaLnBrk="0" hangingPunct="0">
                  <a:defRPr sz="1600">
                    <a:solidFill>
                      <a:schemeClr val="tx1"/>
                    </a:solidFill>
                    <a:latin typeface="Arial" charset="0"/>
                    <a:cs typeface="Arial" charset="0"/>
                  </a:defRPr>
                </a:lvl5pPr>
                <a:lvl6pPr marL="2514600" indent="-228600" eaLnBrk="0" fontAlgn="base" hangingPunct="0">
                  <a:spcBef>
                    <a:spcPct val="0"/>
                  </a:spcBef>
                  <a:spcAft>
                    <a:spcPct val="0"/>
                  </a:spcAft>
                  <a:defRPr sz="1600">
                    <a:solidFill>
                      <a:schemeClr val="tx1"/>
                    </a:solidFill>
                    <a:latin typeface="Arial" charset="0"/>
                    <a:cs typeface="Arial" charset="0"/>
                  </a:defRPr>
                </a:lvl6pPr>
                <a:lvl7pPr marL="2971800" indent="-228600" eaLnBrk="0" fontAlgn="base" hangingPunct="0">
                  <a:spcBef>
                    <a:spcPct val="0"/>
                  </a:spcBef>
                  <a:spcAft>
                    <a:spcPct val="0"/>
                  </a:spcAft>
                  <a:defRPr sz="1600">
                    <a:solidFill>
                      <a:schemeClr val="tx1"/>
                    </a:solidFill>
                    <a:latin typeface="Arial" charset="0"/>
                    <a:cs typeface="Arial" charset="0"/>
                  </a:defRPr>
                </a:lvl7pPr>
                <a:lvl8pPr marL="3429000" indent="-228600" eaLnBrk="0" fontAlgn="base" hangingPunct="0">
                  <a:spcBef>
                    <a:spcPct val="0"/>
                  </a:spcBef>
                  <a:spcAft>
                    <a:spcPct val="0"/>
                  </a:spcAft>
                  <a:defRPr sz="1600">
                    <a:solidFill>
                      <a:schemeClr val="tx1"/>
                    </a:solidFill>
                    <a:latin typeface="Arial" charset="0"/>
                    <a:cs typeface="Arial" charset="0"/>
                  </a:defRPr>
                </a:lvl8pPr>
                <a:lvl9pPr marL="3886200" indent="-228600" eaLnBrk="0" fontAlgn="base" hangingPunct="0">
                  <a:spcBef>
                    <a:spcPct val="0"/>
                  </a:spcBef>
                  <a:spcAft>
                    <a:spcPct val="0"/>
                  </a:spcAft>
                  <a:defRPr sz="1600">
                    <a:solidFill>
                      <a:schemeClr val="tx1"/>
                    </a:solidFill>
                    <a:latin typeface="Arial" charset="0"/>
                    <a:cs typeface="Arial" charset="0"/>
                  </a:defRPr>
                </a:lvl9pPr>
              </a:lstStyle>
              <a:p>
                <a:pPr eaLnBrk="1" hangingPunct="1"/>
                <a:r>
                  <a:rPr lang="en-US" altLang="en-US" sz="1200" b="1">
                    <a:solidFill>
                      <a:srgbClr val="005024"/>
                    </a:solidFill>
                  </a:rPr>
                  <a:t>   </a:t>
                </a:r>
                <a:r>
                  <a:rPr lang="en-US" altLang="en-US" sz="1200" b="1">
                    <a:solidFill>
                      <a:srgbClr val="A20000"/>
                    </a:solidFill>
                  </a:rPr>
                  <a:t> valence</a:t>
                </a:r>
              </a:p>
              <a:p>
                <a:pPr eaLnBrk="1" hangingPunct="1"/>
                <a:r>
                  <a:rPr lang="en-US" altLang="en-US" sz="1200" b="1">
                    <a:solidFill>
                      <a:srgbClr val="A20000"/>
                    </a:solidFill>
                  </a:rPr>
                  <a:t>proton charge</a:t>
                </a:r>
              </a:p>
            </p:txBody>
          </p:sp>
          <p:cxnSp>
            <p:nvCxnSpPr>
              <p:cNvPr id="1044" name="Straight Arrow Connector 39"/>
              <p:cNvCxnSpPr>
                <a:cxnSpLocks noChangeShapeType="1"/>
              </p:cNvCxnSpPr>
              <p:nvPr/>
            </p:nvCxnSpPr>
            <p:spPr bwMode="auto">
              <a:xfrm rot="5400000">
                <a:off x="4805266" y="5576945"/>
                <a:ext cx="324175" cy="66680"/>
              </a:xfrm>
              <a:prstGeom prst="straightConnector1">
                <a:avLst/>
              </a:prstGeom>
              <a:noFill/>
              <a:ln w="25400" algn="ctr">
                <a:solidFill>
                  <a:srgbClr val="A20000"/>
                </a:solidFill>
                <a:round/>
                <a:headEnd/>
                <a:tailEnd type="arrow" w="med" len="med"/>
              </a:ln>
              <a:extLst>
                <a:ext uri="{909E8E84-426E-40DD-AFC4-6F175D3DCCD1}">
                  <a14:hiddenFill xmlns:a14="http://schemas.microsoft.com/office/drawing/2010/main">
                    <a:noFill/>
                  </a14:hiddenFill>
                </a:ext>
              </a:extLst>
            </p:spPr>
          </p:cxnSp>
        </p:grpSp>
      </p:grpSp>
      <p:sp>
        <p:nvSpPr>
          <p:cNvPr id="2" name="TextBox 1"/>
          <p:cNvSpPr txBox="1"/>
          <p:nvPr/>
        </p:nvSpPr>
        <p:spPr>
          <a:xfrm>
            <a:off x="1116530" y="154004"/>
            <a:ext cx="6679932" cy="707886"/>
          </a:xfrm>
          <a:prstGeom prst="rect">
            <a:avLst/>
          </a:prstGeom>
          <a:noFill/>
        </p:spPr>
        <p:txBody>
          <a:bodyPr wrap="square" rtlCol="0">
            <a:spAutoFit/>
          </a:bodyPr>
          <a:lstStyle/>
          <a:p>
            <a:pPr algn="ctr"/>
            <a:r>
              <a:rPr lang="en-US" sz="2800" b="1" dirty="0" smtClean="0">
                <a:solidFill>
                  <a:srgbClr val="000000"/>
                </a:solidFill>
                <a:latin typeface="Arial Black" panose="020B0A04020102020204" pitchFamily="34" charset="0"/>
              </a:rPr>
              <a:t>Dissipation Principle </a:t>
            </a:r>
            <a:br>
              <a:rPr lang="en-US" sz="2800" b="1" dirty="0" smtClean="0">
                <a:solidFill>
                  <a:srgbClr val="000000"/>
                </a:solidFill>
                <a:latin typeface="Arial Black" panose="020B0A04020102020204" pitchFamily="34" charset="0"/>
              </a:rPr>
            </a:br>
            <a:r>
              <a:rPr lang="en-US" sz="1200" b="1" dirty="0" smtClean="0">
                <a:solidFill>
                  <a:srgbClr val="000000"/>
                </a:solidFill>
              </a:rPr>
              <a:t>Conservative Energy </a:t>
            </a:r>
            <a:r>
              <a:rPr lang="en-US" sz="1200" b="1" dirty="0">
                <a:solidFill>
                  <a:srgbClr val="000000"/>
                </a:solidFill>
              </a:rPr>
              <a:t>dissipates into Friction</a:t>
            </a:r>
          </a:p>
        </p:txBody>
      </p:sp>
      <p:graphicFrame>
        <p:nvGraphicFramePr>
          <p:cNvPr id="3" name="Object 2"/>
          <p:cNvGraphicFramePr>
            <a:graphicFrameLocks noChangeAspect="1"/>
          </p:cNvGraphicFramePr>
          <p:nvPr>
            <p:extLst>
              <p:ext uri="{D42A27DB-BD31-4B8C-83A1-F6EECF244321}">
                <p14:modId xmlns:p14="http://schemas.microsoft.com/office/powerpoint/2010/main" val="3819376529"/>
              </p:ext>
            </p:extLst>
          </p:nvPr>
        </p:nvGraphicFramePr>
        <p:xfrm>
          <a:off x="3123902" y="5606079"/>
          <a:ext cx="2559197" cy="908700"/>
        </p:xfrm>
        <a:graphic>
          <a:graphicData uri="http://schemas.openxmlformats.org/presentationml/2006/ole">
            <mc:AlternateContent xmlns:mc="http://schemas.openxmlformats.org/markup-compatibility/2006">
              <mc:Choice xmlns:v="urn:schemas-microsoft-com:vml" Requires="v">
                <p:oleObj spid="_x0000_s250137" name="Equation" r:id="rId10" imgW="3504960" imgH="1244520" progId="Equation.DSMT4">
                  <p:embed/>
                </p:oleObj>
              </mc:Choice>
              <mc:Fallback>
                <p:oleObj name="Equation" r:id="rId10" imgW="3504960" imgH="1244520" progId="Equation.DSMT4">
                  <p:embed/>
                  <p:pic>
                    <p:nvPicPr>
                      <p:cNvPr id="0" name=""/>
                      <p:cNvPicPr/>
                      <p:nvPr/>
                    </p:nvPicPr>
                    <p:blipFill>
                      <a:blip r:embed="rId11"/>
                      <a:stretch>
                        <a:fillRect/>
                      </a:stretch>
                    </p:blipFill>
                    <p:spPr>
                      <a:xfrm>
                        <a:off x="3123902" y="5606079"/>
                        <a:ext cx="2559197" cy="908700"/>
                      </a:xfrm>
                      <a:prstGeom prst="rect">
                        <a:avLst/>
                      </a:prstGeom>
                    </p:spPr>
                  </p:pic>
                </p:oleObj>
              </mc:Fallback>
            </mc:AlternateContent>
          </a:graphicData>
        </a:graphic>
      </p:graphicFrame>
      <p:sp>
        <p:nvSpPr>
          <p:cNvPr id="4" name="TextBox 3"/>
          <p:cNvSpPr txBox="1"/>
          <p:nvPr/>
        </p:nvSpPr>
        <p:spPr>
          <a:xfrm>
            <a:off x="1802888" y="5861783"/>
            <a:ext cx="1321014" cy="338554"/>
          </a:xfrm>
          <a:prstGeom prst="rect">
            <a:avLst/>
          </a:prstGeom>
          <a:noFill/>
        </p:spPr>
        <p:txBody>
          <a:bodyPr wrap="square" rtlCol="0">
            <a:spAutoFit/>
          </a:bodyPr>
          <a:lstStyle/>
          <a:p>
            <a:pPr algn="ctr"/>
            <a:r>
              <a:rPr lang="en-US" b="1" dirty="0" smtClean="0">
                <a:solidFill>
                  <a:srgbClr val="000000"/>
                </a:solidFill>
              </a:rPr>
              <a:t>Note that </a:t>
            </a:r>
            <a:endParaRPr lang="en-US" b="1" dirty="0">
              <a:solidFill>
                <a:srgbClr val="000000"/>
              </a:solidFill>
            </a:endParaRPr>
          </a:p>
        </p:txBody>
      </p:sp>
      <p:sp>
        <p:nvSpPr>
          <p:cNvPr id="5" name="TextBox 4"/>
          <p:cNvSpPr txBox="1"/>
          <p:nvPr/>
        </p:nvSpPr>
        <p:spPr>
          <a:xfrm>
            <a:off x="5596382" y="5877171"/>
            <a:ext cx="3454515" cy="307777"/>
          </a:xfrm>
          <a:prstGeom prst="rect">
            <a:avLst/>
          </a:prstGeom>
          <a:noFill/>
        </p:spPr>
        <p:txBody>
          <a:bodyPr wrap="square" rtlCol="0">
            <a:spAutoFit/>
          </a:bodyPr>
          <a:lstStyle/>
          <a:p>
            <a:pPr algn="ctr"/>
            <a:r>
              <a:rPr lang="en-US" sz="1400" b="1" dirty="0">
                <a:solidFill>
                  <a:srgbClr val="000000"/>
                </a:solidFill>
              </a:rPr>
              <a:t>with suitable boundary conditions</a:t>
            </a:r>
          </a:p>
        </p:txBody>
      </p:sp>
      <p:sp>
        <p:nvSpPr>
          <p:cNvPr id="6" name="Slide Number Placeholder 5"/>
          <p:cNvSpPr>
            <a:spLocks noGrp="1"/>
          </p:cNvSpPr>
          <p:nvPr>
            <p:ph type="sldNum" sz="quarter" idx="12"/>
          </p:nvPr>
        </p:nvSpPr>
        <p:spPr/>
        <p:txBody>
          <a:bodyPr/>
          <a:lstStyle/>
          <a:p>
            <a:pPr>
              <a:defRPr/>
            </a:pPr>
            <a:fld id="{16655894-1A4D-415D-8717-5A5739596AE8}" type="slidenum">
              <a:rPr lang="en-US" smtClean="0"/>
              <a:pPr>
                <a:defRPr/>
              </a:pPr>
              <a:t>25</a:t>
            </a:fld>
            <a:endParaRPr lang="en-US" dirty="0"/>
          </a:p>
        </p:txBody>
      </p:sp>
    </p:spTree>
    <p:extLst>
      <p:ext uri="{BB962C8B-B14F-4D97-AF65-F5344CB8AC3E}">
        <p14:creationId xmlns:p14="http://schemas.microsoft.com/office/powerpoint/2010/main" val="2278787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6655894-1A4D-415D-8717-5A5739596AE8}" type="slidenum">
              <a:rPr lang="en-US" smtClean="0"/>
              <a:pPr>
                <a:defRPr/>
              </a:pPr>
              <a:t>26</a:t>
            </a:fld>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3860167811"/>
              </p:ext>
            </p:extLst>
          </p:nvPr>
        </p:nvGraphicFramePr>
        <p:xfrm>
          <a:off x="2262577" y="1304180"/>
          <a:ext cx="4470243" cy="1270027"/>
        </p:xfrm>
        <a:graphic>
          <a:graphicData uri="http://schemas.openxmlformats.org/presentationml/2006/ole">
            <mc:AlternateContent xmlns:mc="http://schemas.openxmlformats.org/markup-compatibility/2006">
              <mc:Choice xmlns:v="urn:schemas-microsoft-com:vml" Requires="v">
                <p:oleObj spid="_x0000_s250951" name="Equation" r:id="rId4" imgW="4470120" imgH="1269720" progId="Equation.DSMT4">
                  <p:embed/>
                </p:oleObj>
              </mc:Choice>
              <mc:Fallback>
                <p:oleObj name="Equation" r:id="rId4" imgW="4470120" imgH="1269720" progId="Equation.DSMT4">
                  <p:embed/>
                  <p:pic>
                    <p:nvPicPr>
                      <p:cNvPr id="0" name=""/>
                      <p:cNvPicPr>
                        <a:picLocks noChangeAspect="1" noChangeArrowheads="1"/>
                      </p:cNvPicPr>
                      <p:nvPr/>
                    </p:nvPicPr>
                    <p:blipFill>
                      <a:blip r:embed="rId5"/>
                      <a:srcRect/>
                      <a:stretch>
                        <a:fillRect/>
                      </a:stretch>
                    </p:blipFill>
                    <p:spPr bwMode="auto">
                      <a:xfrm>
                        <a:off x="2262577" y="1304180"/>
                        <a:ext cx="4470243" cy="1270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804422" y="2897204"/>
            <a:ext cx="7547954" cy="3724096"/>
          </a:xfrm>
          <a:prstGeom prst="rect">
            <a:avLst/>
          </a:prstGeom>
          <a:noFill/>
        </p:spPr>
        <p:txBody>
          <a:bodyPr wrap="square" rtlCol="0">
            <a:spAutoFit/>
          </a:bodyPr>
          <a:lstStyle/>
          <a:p>
            <a:pPr algn="ctr"/>
            <a:r>
              <a:rPr lang="en-US" sz="2800" b="1" dirty="0" smtClean="0">
                <a:solidFill>
                  <a:srgbClr val="000000"/>
                </a:solidFill>
              </a:rPr>
              <a:t>is defined by the Euler Lagrange Process</a:t>
            </a:r>
            <a:r>
              <a:rPr lang="en-US" b="1" dirty="0" smtClean="0">
                <a:solidFill>
                  <a:srgbClr val="000000"/>
                </a:solidFill>
              </a:rPr>
              <a:t>,</a:t>
            </a:r>
          </a:p>
          <a:p>
            <a:pPr algn="ctr"/>
            <a:r>
              <a:rPr lang="en-US" dirty="0" smtClean="0">
                <a:solidFill>
                  <a:srgbClr val="000000"/>
                </a:solidFill>
              </a:rPr>
              <a:t>as I understand the pure math from Craig Evans</a:t>
            </a:r>
          </a:p>
          <a:p>
            <a:pPr algn="ctr"/>
            <a:r>
              <a:rPr lang="en-US" sz="2400" dirty="0">
                <a:solidFill>
                  <a:srgbClr val="000000"/>
                </a:solidFill>
                <a:latin typeface="Calibri" pitchFamily="34" charset="0"/>
              </a:rPr>
              <a:t>which gives </a:t>
            </a:r>
            <a:r>
              <a:rPr lang="en-US" sz="3600" b="1" dirty="0" smtClean="0">
                <a:solidFill>
                  <a:srgbClr val="000000"/>
                </a:solidFill>
                <a:latin typeface="Calibri" pitchFamily="34" charset="0"/>
              </a:rPr>
              <a:t/>
            </a:r>
            <a:br>
              <a:rPr lang="en-US" sz="3600" b="1" dirty="0" smtClean="0">
                <a:solidFill>
                  <a:srgbClr val="000000"/>
                </a:solidFill>
                <a:latin typeface="Calibri" pitchFamily="34" charset="0"/>
              </a:rPr>
            </a:br>
            <a:r>
              <a:rPr lang="en-US" sz="3200" b="1" dirty="0" smtClean="0">
                <a:solidFill>
                  <a:srgbClr val="000000"/>
                </a:solidFill>
                <a:latin typeface="Calibri" pitchFamily="34" charset="0"/>
              </a:rPr>
              <a:t>Equations like PNP</a:t>
            </a:r>
            <a:endParaRPr lang="en-US" sz="3200" b="1" dirty="0">
              <a:solidFill>
                <a:srgbClr val="000000"/>
              </a:solidFill>
              <a:latin typeface="Calibri" pitchFamily="34" charset="0"/>
            </a:endParaRPr>
          </a:p>
          <a:p>
            <a:pPr algn="ctr"/>
            <a:endParaRPr lang="en-US" dirty="0">
              <a:solidFill>
                <a:srgbClr val="000000"/>
              </a:solidFill>
            </a:endParaRPr>
          </a:p>
          <a:p>
            <a:pPr algn="ctr"/>
            <a:r>
              <a:rPr lang="en-US" sz="2400" dirty="0" smtClean="0">
                <a:solidFill>
                  <a:srgbClr val="000000"/>
                </a:solidFill>
              </a:rPr>
              <a:t>BUT</a:t>
            </a:r>
          </a:p>
          <a:p>
            <a:pPr algn="ctr"/>
            <a:r>
              <a:rPr lang="en-US" sz="2400" dirty="0" smtClean="0">
                <a:solidFill>
                  <a:srgbClr val="000000"/>
                </a:solidFill>
              </a:rPr>
              <a:t>I leave it to you (all)</a:t>
            </a:r>
          </a:p>
          <a:p>
            <a:pPr algn="ctr"/>
            <a:r>
              <a:rPr lang="en-US" sz="2400" dirty="0" smtClean="0">
                <a:solidFill>
                  <a:srgbClr val="000000"/>
                </a:solidFill>
              </a:rPr>
              <a:t>to argue/discuss with Craig </a:t>
            </a:r>
            <a:br>
              <a:rPr lang="en-US" sz="2400" dirty="0" smtClean="0">
                <a:solidFill>
                  <a:srgbClr val="000000"/>
                </a:solidFill>
              </a:rPr>
            </a:br>
            <a:r>
              <a:rPr lang="en-US" sz="2400" dirty="0" smtClean="0">
                <a:solidFill>
                  <a:srgbClr val="000000"/>
                </a:solidFill>
              </a:rPr>
              <a:t>about the purity of the process</a:t>
            </a:r>
            <a:br>
              <a:rPr lang="en-US" sz="2400" dirty="0" smtClean="0">
                <a:solidFill>
                  <a:srgbClr val="000000"/>
                </a:solidFill>
              </a:rPr>
            </a:br>
            <a:r>
              <a:rPr lang="en-US" sz="2400" dirty="0" smtClean="0">
                <a:solidFill>
                  <a:srgbClr val="000000"/>
                </a:solidFill>
              </a:rPr>
              <a:t>when two variations are involved</a:t>
            </a:r>
            <a:endParaRPr lang="en-US" sz="2400" dirty="0">
              <a:solidFill>
                <a:srgbClr val="000000"/>
              </a:solidFill>
            </a:endParaRPr>
          </a:p>
        </p:txBody>
      </p:sp>
      <p:sp>
        <p:nvSpPr>
          <p:cNvPr id="8" name="TextBox 3"/>
          <p:cNvSpPr txBox="1">
            <a:spLocks noChangeArrowheads="1"/>
          </p:cNvSpPr>
          <p:nvPr/>
        </p:nvSpPr>
        <p:spPr bwMode="auto">
          <a:xfrm>
            <a:off x="804422" y="0"/>
            <a:ext cx="764830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3600" b="1" u="sng" dirty="0">
                <a:solidFill>
                  <a:srgbClr val="000000"/>
                </a:solidFill>
                <a:latin typeface="Calibri" pitchFamily="34" charset="0"/>
              </a:rPr>
              <a:t>Energetic Variational Approach</a:t>
            </a:r>
            <a:br>
              <a:rPr lang="en-US" sz="3600" b="1" u="sng" dirty="0">
                <a:solidFill>
                  <a:srgbClr val="000000"/>
                </a:solidFill>
                <a:latin typeface="Calibri" pitchFamily="34" charset="0"/>
              </a:rPr>
            </a:br>
            <a:r>
              <a:rPr lang="en-US" sz="2800" b="1" i="1" dirty="0">
                <a:solidFill>
                  <a:srgbClr val="000000"/>
                </a:solidFill>
                <a:latin typeface="Calibri" pitchFamily="34" charset="0"/>
              </a:rPr>
              <a:t>EnVarA</a:t>
            </a:r>
            <a:r>
              <a:rPr lang="en-US" sz="2800" b="1" dirty="0">
                <a:solidFill>
                  <a:srgbClr val="000000"/>
                </a:solidFill>
                <a:latin typeface="Calibri" pitchFamily="34" charset="0"/>
              </a:rPr>
              <a:t> </a:t>
            </a:r>
            <a:br>
              <a:rPr lang="en-US" sz="2800" b="1" dirty="0">
                <a:solidFill>
                  <a:srgbClr val="000000"/>
                </a:solidFill>
                <a:latin typeface="Calibri" pitchFamily="34" charset="0"/>
              </a:rPr>
            </a:br>
            <a:endParaRPr lang="en-US" sz="2800" dirty="0">
              <a:solidFill>
                <a:srgbClr val="000000"/>
              </a:solidFill>
              <a:latin typeface="Calibri" pitchFamily="34" charset="0"/>
            </a:endParaRPr>
          </a:p>
        </p:txBody>
      </p:sp>
    </p:spTree>
    <p:extLst>
      <p:ext uri="{BB962C8B-B14F-4D97-AF65-F5344CB8AC3E}">
        <p14:creationId xmlns:p14="http://schemas.microsoft.com/office/powerpoint/2010/main" val="2055016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1"/>
          <p:cNvSpPr>
            <a:spLocks noGrp="1"/>
          </p:cNvSpPr>
          <p:nvPr>
            <p:ph type="sldNum" sz="quarter" idx="12"/>
            <p:custDataLst>
              <p:tags r:id="rId4"/>
            </p:custDataLst>
          </p:nvPr>
        </p:nvSpPr>
        <p:spPr>
          <a:xfrm>
            <a:off x="7936137" y="6145213"/>
            <a:ext cx="885601" cy="3897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98C3E94D-5CA8-42F0-B44F-E0D2DB8D2BB7}" type="slidenum">
              <a:rPr lang="en-US" sz="1400" smtClean="0">
                <a:solidFill>
                  <a:srgbClr val="000000"/>
                </a:solidFill>
                <a:latin typeface="Times" pitchFamily="18" charset="0"/>
              </a:rPr>
              <a:pPr/>
              <a:t>27</a:t>
            </a:fld>
            <a:endParaRPr lang="en-US" sz="1400" dirty="0" smtClean="0">
              <a:solidFill>
                <a:srgbClr val="000000"/>
              </a:solidFill>
              <a:latin typeface="Times" pitchFamily="18" charset="0"/>
            </a:endParaRPr>
          </a:p>
        </p:txBody>
      </p:sp>
      <p:sp>
        <p:nvSpPr>
          <p:cNvPr id="151555" name="TextBox 3"/>
          <p:cNvSpPr txBox="1">
            <a:spLocks noChangeArrowheads="1"/>
          </p:cNvSpPr>
          <p:nvPr>
            <p:custDataLst>
              <p:tags r:id="rId5"/>
            </p:custDataLst>
          </p:nvPr>
        </p:nvSpPr>
        <p:spPr bwMode="auto">
          <a:xfrm>
            <a:off x="87312" y="54209"/>
            <a:ext cx="9056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4800" b="1" u="sng" dirty="0">
                <a:solidFill>
                  <a:srgbClr val="0D0D0D"/>
                </a:solidFill>
                <a:latin typeface="Calibri" pitchFamily="34" charset="0"/>
              </a:rPr>
              <a:t>PNP </a:t>
            </a:r>
            <a:r>
              <a:rPr lang="en-US" sz="3600" u="sng" dirty="0">
                <a:solidFill>
                  <a:srgbClr val="0D0D0D"/>
                </a:solidFill>
                <a:latin typeface="Calibri" pitchFamily="34" charset="0"/>
              </a:rPr>
              <a:t>(Poisson Nernst Planck)</a:t>
            </a:r>
            <a:r>
              <a:rPr lang="en-US" sz="4800" u="sng" dirty="0">
                <a:solidFill>
                  <a:srgbClr val="0D0D0D"/>
                </a:solidFill>
                <a:latin typeface="Calibri" pitchFamily="34" charset="0"/>
              </a:rPr>
              <a:t> </a:t>
            </a:r>
            <a:r>
              <a:rPr lang="en-US" sz="4800" b="1" u="sng" dirty="0">
                <a:solidFill>
                  <a:srgbClr val="0D0D0D"/>
                </a:solidFill>
                <a:latin typeface="Calibri" pitchFamily="34" charset="0"/>
              </a:rPr>
              <a:t>for Spheres</a:t>
            </a:r>
            <a:endParaRPr lang="en-US" sz="4800" u="sng" dirty="0">
              <a:solidFill>
                <a:srgbClr val="0D0D0D"/>
              </a:solidFill>
              <a:latin typeface="Calibri" pitchFamily="34" charset="0"/>
            </a:endParaRPr>
          </a:p>
        </p:txBody>
      </p:sp>
      <p:sp>
        <p:nvSpPr>
          <p:cNvPr id="151556" name="Rounded Rectangular Callout 5"/>
          <p:cNvSpPr>
            <a:spLocks noChangeArrowheads="1"/>
          </p:cNvSpPr>
          <p:nvPr>
            <p:custDataLst>
              <p:tags r:id="rId6"/>
            </p:custDataLst>
          </p:nvPr>
        </p:nvSpPr>
        <p:spPr bwMode="auto">
          <a:xfrm>
            <a:off x="666750" y="1349375"/>
            <a:ext cx="1497013" cy="579438"/>
          </a:xfrm>
          <a:prstGeom prst="wedgeRoundRectCallout">
            <a:avLst>
              <a:gd name="adj1" fmla="val -34606"/>
              <a:gd name="adj2" fmla="val 12587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sp>
        <p:nvSpPr>
          <p:cNvPr id="151557" name="Rounded Rectangular Callout 6"/>
          <p:cNvSpPr>
            <a:spLocks noChangeArrowheads="1"/>
          </p:cNvSpPr>
          <p:nvPr>
            <p:custDataLst>
              <p:tags r:id="rId7"/>
            </p:custDataLst>
          </p:nvPr>
        </p:nvSpPr>
        <p:spPr bwMode="auto">
          <a:xfrm>
            <a:off x="755650" y="1706563"/>
            <a:ext cx="404813" cy="457200"/>
          </a:xfrm>
          <a:prstGeom prst="wedgeRoundRectCallout">
            <a:avLst>
              <a:gd name="adj1" fmla="val -20833"/>
              <a:gd name="adj2" fmla="val 62500"/>
              <a:gd name="adj3"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sp>
        <p:nvSpPr>
          <p:cNvPr id="151558" name="Oval 13"/>
          <p:cNvSpPr>
            <a:spLocks noChangeArrowheads="1"/>
          </p:cNvSpPr>
          <p:nvPr>
            <p:custDataLst>
              <p:tags r:id="rId8"/>
            </p:custDataLst>
          </p:nvPr>
        </p:nvSpPr>
        <p:spPr bwMode="auto">
          <a:xfrm>
            <a:off x="6019800" y="38481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sp>
        <p:nvSpPr>
          <p:cNvPr id="151559" name="Rectangle 14"/>
          <p:cNvSpPr>
            <a:spLocks noChangeArrowheads="1"/>
          </p:cNvSpPr>
          <p:nvPr>
            <p:custDataLst>
              <p:tags r:id="rId9"/>
            </p:custDataLst>
          </p:nvPr>
        </p:nvSpPr>
        <p:spPr bwMode="auto">
          <a:xfrm>
            <a:off x="201613" y="6396038"/>
            <a:ext cx="20351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1">
                <a:solidFill>
                  <a:srgbClr val="000000"/>
                </a:solidFill>
                <a:latin typeface="Arial"/>
                <a:cs typeface="Arial"/>
              </a:rPr>
              <a:t>Eisenberg, Hyon, and Liu</a:t>
            </a:r>
            <a:endParaRPr lang="en-US">
              <a:solidFill>
                <a:srgbClr val="000000"/>
              </a:solidFill>
              <a:latin typeface="Arial"/>
              <a:cs typeface="Arial"/>
            </a:endParaRPr>
          </a:p>
        </p:txBody>
      </p:sp>
      <p:sp>
        <p:nvSpPr>
          <p:cNvPr id="151560" name="Rectangle 5"/>
          <p:cNvSpPr>
            <a:spLocks noChangeArrowheads="1"/>
          </p:cNvSpPr>
          <p:nvPr>
            <p:custDataLst>
              <p:tags r:id="rId10"/>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solidFill>
                <a:srgbClr val="000000"/>
              </a:solidFill>
              <a:latin typeface="Arial"/>
              <a:cs typeface="Arial"/>
            </a:endParaRPr>
          </a:p>
        </p:txBody>
      </p:sp>
      <p:grpSp>
        <p:nvGrpSpPr>
          <p:cNvPr id="151561" name="Group 23"/>
          <p:cNvGrpSpPr>
            <a:grpSpLocks/>
          </p:cNvGrpSpPr>
          <p:nvPr>
            <p:custDataLst>
              <p:tags r:id="rId11"/>
            </p:custDataLst>
          </p:nvPr>
        </p:nvGrpSpPr>
        <p:grpSpPr bwMode="auto">
          <a:xfrm>
            <a:off x="542782" y="1300163"/>
            <a:ext cx="8278956" cy="3035541"/>
            <a:chOff x="453404" y="1032208"/>
            <a:chExt cx="8231368" cy="3245228"/>
          </a:xfrm>
        </p:grpSpPr>
        <p:graphicFrame>
          <p:nvGraphicFramePr>
            <p:cNvPr id="151596" name="Object 2"/>
            <p:cNvGraphicFramePr>
              <a:graphicFrameLocks noChangeAspect="1"/>
            </p:cNvGraphicFramePr>
            <p:nvPr>
              <p:extLst>
                <p:ext uri="{D42A27DB-BD31-4B8C-83A1-F6EECF244321}">
                  <p14:modId xmlns:p14="http://schemas.microsoft.com/office/powerpoint/2010/main" val="3656648634"/>
                </p:ext>
              </p:extLst>
            </p:nvPr>
          </p:nvGraphicFramePr>
          <p:xfrm>
            <a:off x="453404" y="1585464"/>
            <a:ext cx="7696544" cy="2691972"/>
          </p:xfrm>
          <a:graphic>
            <a:graphicData uri="http://schemas.openxmlformats.org/presentationml/2006/ole">
              <mc:AlternateContent xmlns:mc="http://schemas.openxmlformats.org/markup-compatibility/2006">
                <mc:Choice xmlns:v="urn:schemas-microsoft-com:vml" Requires="v">
                  <p:oleObj spid="_x0000_s252044" name="Equation" r:id="rId24" imgW="7696200" imgH="2692400" progId="Equation.DSMT4">
                    <p:embed/>
                  </p:oleObj>
                </mc:Choice>
                <mc:Fallback>
                  <p:oleObj name="Equation" r:id="rId24" imgW="7696200" imgH="26924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3404" y="1585464"/>
                          <a:ext cx="7696544" cy="269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1597" name="TextBox 20"/>
            <p:cNvSpPr txBox="1">
              <a:spLocks noChangeArrowheads="1"/>
            </p:cNvSpPr>
            <p:nvPr/>
          </p:nvSpPr>
          <p:spPr bwMode="auto">
            <a:xfrm>
              <a:off x="1179377" y="1032208"/>
              <a:ext cx="7505395" cy="7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2400" b="1">
                  <a:solidFill>
                    <a:srgbClr val="000000"/>
                  </a:solidFill>
                </a:rPr>
                <a:t>Nernst Planck Diffusion Equation</a:t>
              </a:r>
            </a:p>
            <a:p>
              <a:pPr algn="ctr" eaLnBrk="1" hangingPunct="1"/>
              <a:r>
                <a:rPr lang="en-US" sz="1400" i="1">
                  <a:solidFill>
                    <a:srgbClr val="000000"/>
                  </a:solidFill>
                </a:rPr>
                <a:t>   for </a:t>
              </a:r>
              <a:r>
                <a:rPr lang="en-US" sz="1400" b="1" i="1">
                  <a:solidFill>
                    <a:srgbClr val="000000"/>
                  </a:solidFill>
                </a:rPr>
                <a:t>number density c</a:t>
              </a:r>
              <a:r>
                <a:rPr lang="en-US" sz="1400" b="1" i="1" baseline="-25000">
                  <a:solidFill>
                    <a:srgbClr val="000000"/>
                  </a:solidFill>
                </a:rPr>
                <a:t>n</a:t>
              </a:r>
              <a:r>
                <a:rPr lang="en-US" sz="1400" b="1" i="1">
                  <a:solidFill>
                    <a:srgbClr val="000000"/>
                  </a:solidFill>
                </a:rPr>
                <a:t> </a:t>
              </a:r>
              <a:r>
                <a:rPr lang="en-US" sz="1400" i="1">
                  <a:solidFill>
                    <a:srgbClr val="000000"/>
                  </a:solidFill>
                </a:rPr>
                <a:t>of negative n ions; positive ions are analogous</a:t>
              </a:r>
            </a:p>
          </p:txBody>
        </p:sp>
      </p:grpSp>
      <p:sp>
        <p:nvSpPr>
          <p:cNvPr id="151562" name="TextBox 14"/>
          <p:cNvSpPr txBox="1">
            <a:spLocks noChangeArrowheads="1"/>
          </p:cNvSpPr>
          <p:nvPr>
            <p:custDataLst>
              <p:tags r:id="rId12"/>
            </p:custDataLst>
          </p:nvPr>
        </p:nvSpPr>
        <p:spPr bwMode="auto">
          <a:xfrm>
            <a:off x="2266950" y="849313"/>
            <a:ext cx="50339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a:solidFill>
                  <a:srgbClr val="000000"/>
                </a:solidFill>
              </a:rPr>
              <a:t>Non-equilibrium variational field theory </a:t>
            </a:r>
            <a:r>
              <a:rPr lang="en-US" i="1">
                <a:solidFill>
                  <a:srgbClr val="000000"/>
                </a:solidFill>
              </a:rPr>
              <a:t>EnVarA</a:t>
            </a:r>
            <a:endParaRPr lang="en-US">
              <a:solidFill>
                <a:srgbClr val="000000"/>
              </a:solidFill>
            </a:endParaRPr>
          </a:p>
        </p:txBody>
      </p:sp>
      <p:grpSp>
        <p:nvGrpSpPr>
          <p:cNvPr id="151563" name="Group 57"/>
          <p:cNvGrpSpPr>
            <a:grpSpLocks/>
          </p:cNvGrpSpPr>
          <p:nvPr>
            <p:custDataLst>
              <p:tags r:id="rId13"/>
            </p:custDataLst>
          </p:nvPr>
        </p:nvGrpSpPr>
        <p:grpSpPr bwMode="auto">
          <a:xfrm>
            <a:off x="1376363" y="2516188"/>
            <a:ext cx="3663950" cy="1147762"/>
            <a:chOff x="1376636" y="2516490"/>
            <a:chExt cx="3663900" cy="1147316"/>
          </a:xfrm>
        </p:grpSpPr>
        <p:grpSp>
          <p:nvGrpSpPr>
            <p:cNvPr id="151592" name="Group 19"/>
            <p:cNvGrpSpPr>
              <a:grpSpLocks/>
            </p:cNvGrpSpPr>
            <p:nvPr/>
          </p:nvGrpSpPr>
          <p:grpSpPr bwMode="auto">
            <a:xfrm>
              <a:off x="1376636" y="3316279"/>
              <a:ext cx="2863904" cy="347527"/>
              <a:chOff x="3997665" y="2959839"/>
              <a:chExt cx="2863904" cy="347527"/>
            </a:xfrm>
          </p:grpSpPr>
          <p:cxnSp>
            <p:nvCxnSpPr>
              <p:cNvPr id="151594" name="Straight Arrow Connector 21"/>
              <p:cNvCxnSpPr>
                <a:cxnSpLocks noChangeShapeType="1"/>
              </p:cNvCxnSpPr>
              <p:nvPr/>
            </p:nvCxnSpPr>
            <p:spPr bwMode="auto">
              <a:xfrm flipV="1">
                <a:off x="5714102" y="2959839"/>
                <a:ext cx="1147467" cy="223972"/>
              </a:xfrm>
              <a:prstGeom prst="straightConnector1">
                <a:avLst/>
              </a:prstGeom>
              <a:noFill/>
              <a:ln w="25400" algn="ctr">
                <a:solidFill>
                  <a:srgbClr val="004376"/>
                </a:solidFill>
                <a:round/>
                <a:headEnd/>
                <a:tailEnd type="arrow" w="med" len="med"/>
              </a:ln>
              <a:extLst>
                <a:ext uri="{909E8E84-426E-40DD-AFC4-6F175D3DCCD1}">
                  <a14:hiddenFill xmlns:a14="http://schemas.microsoft.com/office/drawing/2010/main">
                    <a:noFill/>
                  </a14:hiddenFill>
                </a:ext>
              </a:extLst>
            </p:spPr>
          </p:cxnSp>
          <p:sp>
            <p:nvSpPr>
              <p:cNvPr id="151595" name="TextBox 20"/>
              <p:cNvSpPr txBox="1">
                <a:spLocks noChangeArrowheads="1"/>
              </p:cNvSpPr>
              <p:nvPr/>
            </p:nvSpPr>
            <p:spPr bwMode="auto">
              <a:xfrm>
                <a:off x="3997665" y="3030367"/>
                <a:ext cx="2433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dirty="0">
                    <a:solidFill>
                      <a:srgbClr val="004376"/>
                    </a:solidFill>
                  </a:rPr>
                  <a:t>Coupling Parameters</a:t>
                </a:r>
              </a:p>
            </p:txBody>
          </p:sp>
        </p:grpSp>
        <p:cxnSp>
          <p:nvCxnSpPr>
            <p:cNvPr id="151593" name="Straight Arrow Connector 23"/>
            <p:cNvCxnSpPr>
              <a:cxnSpLocks noChangeShapeType="1"/>
            </p:cNvCxnSpPr>
            <p:nvPr/>
          </p:nvCxnSpPr>
          <p:spPr bwMode="auto">
            <a:xfrm flipV="1">
              <a:off x="2833884" y="2516490"/>
              <a:ext cx="2206652" cy="891728"/>
            </a:xfrm>
            <a:prstGeom prst="straightConnector1">
              <a:avLst/>
            </a:prstGeom>
            <a:noFill/>
            <a:ln w="25400" algn="ctr">
              <a:solidFill>
                <a:srgbClr val="004376"/>
              </a:solidFill>
              <a:round/>
              <a:headEnd/>
              <a:tailEnd type="arrow" w="med" len="med"/>
            </a:ln>
            <a:extLst>
              <a:ext uri="{909E8E84-426E-40DD-AFC4-6F175D3DCCD1}">
                <a14:hiddenFill xmlns:a14="http://schemas.microsoft.com/office/drawing/2010/main">
                  <a:noFill/>
                </a14:hiddenFill>
              </a:ext>
            </a:extLst>
          </p:spPr>
        </p:cxnSp>
      </p:grpSp>
      <p:sp>
        <p:nvSpPr>
          <p:cNvPr id="151564" name="TextBox 30"/>
          <p:cNvSpPr txBox="1">
            <a:spLocks noChangeArrowheads="1"/>
          </p:cNvSpPr>
          <p:nvPr>
            <p:custDataLst>
              <p:tags r:id="rId14"/>
            </p:custDataLst>
          </p:nvPr>
        </p:nvSpPr>
        <p:spPr bwMode="auto">
          <a:xfrm>
            <a:off x="6153150" y="3968750"/>
            <a:ext cx="243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a:solidFill>
                  <a:srgbClr val="005024"/>
                </a:solidFill>
              </a:rPr>
              <a:t>Ion Radii</a:t>
            </a:r>
          </a:p>
        </p:txBody>
      </p:sp>
      <p:cxnSp>
        <p:nvCxnSpPr>
          <p:cNvPr id="151565" name="Straight Arrow Connector 31"/>
          <p:cNvCxnSpPr>
            <a:cxnSpLocks noChangeShapeType="1"/>
          </p:cNvCxnSpPr>
          <p:nvPr>
            <p:custDataLst>
              <p:tags r:id="rId15"/>
            </p:custDataLst>
          </p:nvPr>
        </p:nvCxnSpPr>
        <p:spPr bwMode="auto">
          <a:xfrm flipH="1" flipV="1">
            <a:off x="5123663" y="3460750"/>
            <a:ext cx="1096162" cy="544514"/>
          </a:xfrm>
          <a:prstGeom prst="straightConnector1">
            <a:avLst/>
          </a:prstGeom>
          <a:noFill/>
          <a:ln w="25400" algn="ctr">
            <a:solidFill>
              <a:srgbClr val="005024"/>
            </a:solidFill>
            <a:round/>
            <a:headEnd/>
            <a:tailEnd type="arrow" w="med" len="med"/>
          </a:ln>
          <a:extLst>
            <a:ext uri="{909E8E84-426E-40DD-AFC4-6F175D3DCCD1}">
              <a14:hiddenFill xmlns:a14="http://schemas.microsoft.com/office/drawing/2010/main">
                <a:noFill/>
              </a14:hiddenFill>
            </a:ext>
          </a:extLst>
        </p:spPr>
      </p:cxnSp>
      <p:cxnSp>
        <p:nvCxnSpPr>
          <p:cNvPr id="151566" name="Straight Arrow Connector 33"/>
          <p:cNvCxnSpPr>
            <a:cxnSpLocks noChangeShapeType="1"/>
          </p:cNvCxnSpPr>
          <p:nvPr>
            <p:custDataLst>
              <p:tags r:id="rId16"/>
            </p:custDataLst>
          </p:nvPr>
        </p:nvCxnSpPr>
        <p:spPr bwMode="auto">
          <a:xfrm flipH="1" flipV="1">
            <a:off x="5629983" y="3501008"/>
            <a:ext cx="810507" cy="483618"/>
          </a:xfrm>
          <a:prstGeom prst="straightConnector1">
            <a:avLst/>
          </a:prstGeom>
          <a:noFill/>
          <a:ln w="25400" algn="ctr">
            <a:solidFill>
              <a:srgbClr val="005024"/>
            </a:solidFill>
            <a:round/>
            <a:headEnd/>
            <a:tailEnd type="arrow" w="med" len="sm"/>
          </a:ln>
          <a:extLst>
            <a:ext uri="{909E8E84-426E-40DD-AFC4-6F175D3DCCD1}">
              <a14:hiddenFill xmlns:a14="http://schemas.microsoft.com/office/drawing/2010/main">
                <a:noFill/>
              </a14:hiddenFill>
            </a:ext>
          </a:extLst>
        </p:spPr>
      </p:cxnSp>
      <p:grpSp>
        <p:nvGrpSpPr>
          <p:cNvPr id="151567" name="Group 45"/>
          <p:cNvGrpSpPr>
            <a:grpSpLocks/>
          </p:cNvGrpSpPr>
          <p:nvPr>
            <p:custDataLst>
              <p:tags r:id="rId17"/>
            </p:custDataLst>
          </p:nvPr>
        </p:nvGrpSpPr>
        <p:grpSpPr bwMode="auto">
          <a:xfrm>
            <a:off x="1004888" y="2751138"/>
            <a:ext cx="8139112" cy="3790950"/>
            <a:chOff x="1004888" y="2751138"/>
            <a:chExt cx="8139112" cy="3790950"/>
          </a:xfrm>
        </p:grpSpPr>
        <p:grpSp>
          <p:nvGrpSpPr>
            <p:cNvPr id="151580" name="Group 25"/>
            <p:cNvGrpSpPr>
              <a:grpSpLocks/>
            </p:cNvGrpSpPr>
            <p:nvPr/>
          </p:nvGrpSpPr>
          <p:grpSpPr bwMode="auto">
            <a:xfrm>
              <a:off x="1004888" y="4258030"/>
              <a:ext cx="7505700" cy="2284058"/>
              <a:chOff x="1004888" y="4257675"/>
              <a:chExt cx="7505700" cy="2284098"/>
            </a:xfrm>
          </p:grpSpPr>
          <p:grpSp>
            <p:nvGrpSpPr>
              <p:cNvPr id="151586" name="Group 22"/>
              <p:cNvGrpSpPr>
                <a:grpSpLocks/>
              </p:cNvGrpSpPr>
              <p:nvPr/>
            </p:nvGrpSpPr>
            <p:grpSpPr bwMode="auto">
              <a:xfrm>
                <a:off x="1004888" y="4257675"/>
                <a:ext cx="7505700" cy="1807839"/>
                <a:chOff x="1005381" y="4256908"/>
                <a:chExt cx="7505395" cy="1808150"/>
              </a:xfrm>
            </p:grpSpPr>
            <p:graphicFrame>
              <p:nvGraphicFramePr>
                <p:cNvPr id="151590" name="Object 3"/>
                <p:cNvGraphicFramePr>
                  <a:graphicFrameLocks noChangeAspect="1"/>
                </p:cNvGraphicFramePr>
                <p:nvPr>
                  <p:extLst>
                    <p:ext uri="{D42A27DB-BD31-4B8C-83A1-F6EECF244321}">
                      <p14:modId xmlns:p14="http://schemas.microsoft.com/office/powerpoint/2010/main" val="2054972413"/>
                    </p:ext>
                  </p:extLst>
                </p:nvPr>
              </p:nvGraphicFramePr>
              <p:xfrm>
                <a:off x="1988003" y="4871032"/>
                <a:ext cx="4914700" cy="1194026"/>
              </p:xfrm>
              <a:graphic>
                <a:graphicData uri="http://schemas.openxmlformats.org/presentationml/2006/ole">
                  <mc:AlternateContent xmlns:mc="http://schemas.openxmlformats.org/markup-compatibility/2006">
                    <mc:Choice xmlns:v="urn:schemas-microsoft-com:vml" Requires="v">
                      <p:oleObj spid="_x0000_s252045" name="Equation" r:id="rId26" imgW="4914720" imgH="1193760" progId="Equation.DSMT4">
                        <p:embed/>
                      </p:oleObj>
                    </mc:Choice>
                    <mc:Fallback>
                      <p:oleObj name="Equation" r:id="rId26" imgW="4914720" imgH="1193760" progId="Equation.DSMT4">
                        <p:embed/>
                        <p:pic>
                          <p:nvPicPr>
                            <p:cNvPr id="0" name=""/>
                            <p:cNvPicPr>
                              <a:picLocks noChangeAspect="1" noChangeArrowheads="1"/>
                            </p:cNvPicPr>
                            <p:nvPr/>
                          </p:nvPicPr>
                          <p:blipFill>
                            <a:blip r:embed="rId27"/>
                            <a:srcRect/>
                            <a:stretch>
                              <a:fillRect/>
                            </a:stretch>
                          </p:blipFill>
                          <p:spPr bwMode="auto">
                            <a:xfrm>
                              <a:off x="1988003" y="4871032"/>
                              <a:ext cx="4914700" cy="11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1591" name="TextBox 21"/>
                <p:cNvSpPr txBox="1">
                  <a:spLocks noChangeArrowheads="1"/>
                </p:cNvSpPr>
                <p:nvPr/>
              </p:nvSpPr>
              <p:spPr bwMode="auto">
                <a:xfrm>
                  <a:off x="1005381" y="4256908"/>
                  <a:ext cx="7505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2400" b="1">
                      <a:solidFill>
                        <a:srgbClr val="000000"/>
                      </a:solidFill>
                    </a:rPr>
                    <a:t>Poisson Equation</a:t>
                  </a:r>
                </a:p>
              </p:txBody>
            </p:sp>
          </p:grpSp>
          <p:grpSp>
            <p:nvGrpSpPr>
              <p:cNvPr id="151587" name="Group 15"/>
              <p:cNvGrpSpPr>
                <a:grpSpLocks/>
              </p:cNvGrpSpPr>
              <p:nvPr/>
            </p:nvGrpSpPr>
            <p:grpSpPr bwMode="auto">
              <a:xfrm>
                <a:off x="3196621" y="5758453"/>
                <a:ext cx="2433362" cy="783320"/>
                <a:chOff x="3476231" y="2735643"/>
                <a:chExt cx="2433362" cy="783320"/>
              </a:xfrm>
            </p:grpSpPr>
            <p:sp>
              <p:nvSpPr>
                <p:cNvPr id="151588" name="TextBox 16"/>
                <p:cNvSpPr txBox="1">
                  <a:spLocks noChangeArrowheads="1"/>
                </p:cNvSpPr>
                <p:nvPr/>
              </p:nvSpPr>
              <p:spPr bwMode="auto">
                <a:xfrm>
                  <a:off x="3476231" y="3241964"/>
                  <a:ext cx="24333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a:solidFill>
                        <a:srgbClr val="A20000"/>
                      </a:solidFill>
                    </a:rPr>
                    <a:t>Permanent Charge of Protein</a:t>
                  </a:r>
                </a:p>
              </p:txBody>
            </p:sp>
            <p:cxnSp>
              <p:nvCxnSpPr>
                <p:cNvPr id="151589" name="Straight Arrow Connector 17"/>
                <p:cNvCxnSpPr>
                  <a:cxnSpLocks noChangeShapeType="1"/>
                </p:cNvCxnSpPr>
                <p:nvPr/>
              </p:nvCxnSpPr>
              <p:spPr bwMode="auto">
                <a:xfrm rot="16200000" flipV="1">
                  <a:off x="3778513" y="2954797"/>
                  <a:ext cx="566777" cy="128469"/>
                </a:xfrm>
                <a:prstGeom prst="straightConnector1">
                  <a:avLst/>
                </a:prstGeom>
                <a:noFill/>
                <a:ln w="25400" algn="ctr">
                  <a:solidFill>
                    <a:srgbClr val="A20000"/>
                  </a:solidFill>
                  <a:round/>
                  <a:headEnd/>
                  <a:tailEnd type="arrow" w="med" len="med"/>
                </a:ln>
                <a:extLst>
                  <a:ext uri="{909E8E84-426E-40DD-AFC4-6F175D3DCCD1}">
                    <a14:hiddenFill xmlns:a14="http://schemas.microsoft.com/office/drawing/2010/main">
                      <a:noFill/>
                    </a14:hiddenFill>
                  </a:ext>
                </a:extLst>
              </p:spPr>
            </p:cxnSp>
          </p:grpSp>
        </p:grpSp>
        <p:grpSp>
          <p:nvGrpSpPr>
            <p:cNvPr id="151581" name="Group 40"/>
            <p:cNvGrpSpPr>
              <a:grpSpLocks/>
            </p:cNvGrpSpPr>
            <p:nvPr/>
          </p:nvGrpSpPr>
          <p:grpSpPr bwMode="auto">
            <a:xfrm>
              <a:off x="5123664" y="2751138"/>
              <a:ext cx="4020336" cy="2607129"/>
              <a:chOff x="5123664" y="2750757"/>
              <a:chExt cx="4020336" cy="2607174"/>
            </a:xfrm>
          </p:grpSpPr>
          <p:sp>
            <p:nvSpPr>
              <p:cNvPr id="151582" name="TextBox 26"/>
              <p:cNvSpPr txBox="1">
                <a:spLocks noChangeArrowheads="1"/>
              </p:cNvSpPr>
              <p:nvPr/>
            </p:nvSpPr>
            <p:spPr bwMode="auto">
              <a:xfrm>
                <a:off x="7028033" y="4247048"/>
                <a:ext cx="21159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a:solidFill>
                      <a:srgbClr val="005024"/>
                    </a:solidFill>
                  </a:rPr>
                  <a:t>Number Densities</a:t>
                </a:r>
              </a:p>
            </p:txBody>
          </p:sp>
          <p:cxnSp>
            <p:nvCxnSpPr>
              <p:cNvPr id="151583" name="Straight Arrow Connector 27"/>
              <p:cNvCxnSpPr>
                <a:cxnSpLocks noChangeShapeType="1"/>
              </p:cNvCxnSpPr>
              <p:nvPr/>
            </p:nvCxnSpPr>
            <p:spPr bwMode="auto">
              <a:xfrm rot="10800000" flipV="1">
                <a:off x="5123664" y="4503987"/>
                <a:ext cx="2380463" cy="853944"/>
              </a:xfrm>
              <a:prstGeom prst="straightConnector1">
                <a:avLst/>
              </a:prstGeom>
              <a:noFill/>
              <a:ln w="25400" algn="ctr">
                <a:solidFill>
                  <a:srgbClr val="005024"/>
                </a:solidFill>
                <a:round/>
                <a:headEnd/>
                <a:tailEnd type="arrow" w="med" len="med"/>
              </a:ln>
              <a:extLst>
                <a:ext uri="{909E8E84-426E-40DD-AFC4-6F175D3DCCD1}">
                  <a14:hiddenFill xmlns:a14="http://schemas.microsoft.com/office/drawing/2010/main">
                    <a:noFill/>
                  </a14:hiddenFill>
                </a:ext>
              </a:extLst>
            </p:spPr>
          </p:cxnSp>
          <p:cxnSp>
            <p:nvCxnSpPr>
              <p:cNvPr id="151584" name="Straight Arrow Connector 28"/>
              <p:cNvCxnSpPr>
                <a:cxnSpLocks noChangeShapeType="1"/>
              </p:cNvCxnSpPr>
              <p:nvPr/>
            </p:nvCxnSpPr>
            <p:spPr bwMode="auto">
              <a:xfrm rot="16200000" flipV="1">
                <a:off x="6948685" y="3789849"/>
                <a:ext cx="528990" cy="445864"/>
              </a:xfrm>
              <a:prstGeom prst="straightConnector1">
                <a:avLst/>
              </a:prstGeom>
              <a:noFill/>
              <a:ln w="25400" algn="ctr">
                <a:solidFill>
                  <a:srgbClr val="005024"/>
                </a:solidFill>
                <a:round/>
                <a:headEnd/>
                <a:tailEnd type="arrow" w="med" len="med"/>
              </a:ln>
              <a:extLst>
                <a:ext uri="{909E8E84-426E-40DD-AFC4-6F175D3DCCD1}">
                  <a14:hiddenFill xmlns:a14="http://schemas.microsoft.com/office/drawing/2010/main">
                    <a:noFill/>
                  </a14:hiddenFill>
                </a:ext>
              </a:extLst>
            </p:spPr>
          </p:cxnSp>
          <p:cxnSp>
            <p:nvCxnSpPr>
              <p:cNvPr id="151585" name="Straight Arrow Connector 35"/>
              <p:cNvCxnSpPr>
                <a:cxnSpLocks noChangeShapeType="1"/>
              </p:cNvCxnSpPr>
              <p:nvPr/>
            </p:nvCxnSpPr>
            <p:spPr bwMode="auto">
              <a:xfrm rot="16200000" flipV="1">
                <a:off x="6994025" y="3328871"/>
                <a:ext cx="1520226" cy="363997"/>
              </a:xfrm>
              <a:prstGeom prst="straightConnector1">
                <a:avLst/>
              </a:prstGeom>
              <a:noFill/>
              <a:ln w="25400" algn="ctr">
                <a:solidFill>
                  <a:srgbClr val="005024"/>
                </a:solidFill>
                <a:round/>
                <a:headEnd/>
                <a:tailEnd type="arrow" w="med" len="med"/>
              </a:ln>
              <a:extLst>
                <a:ext uri="{909E8E84-426E-40DD-AFC4-6F175D3DCCD1}">
                  <a14:hiddenFill xmlns:a14="http://schemas.microsoft.com/office/drawing/2010/main">
                    <a:noFill/>
                  </a14:hiddenFill>
                </a:ext>
              </a:extLst>
            </p:spPr>
          </p:cxnSp>
        </p:grpSp>
      </p:grpSp>
      <p:grpSp>
        <p:nvGrpSpPr>
          <p:cNvPr id="151568" name="Group 50"/>
          <p:cNvGrpSpPr>
            <a:grpSpLocks/>
          </p:cNvGrpSpPr>
          <p:nvPr>
            <p:custDataLst>
              <p:tags r:id="rId18"/>
            </p:custDataLst>
          </p:nvPr>
        </p:nvGrpSpPr>
        <p:grpSpPr bwMode="auto">
          <a:xfrm>
            <a:off x="280988" y="1808163"/>
            <a:ext cx="2116137" cy="633412"/>
            <a:chOff x="280870" y="1807389"/>
            <a:chExt cx="2115967" cy="634794"/>
          </a:xfrm>
        </p:grpSpPr>
        <p:sp>
          <p:nvSpPr>
            <p:cNvPr id="151578" name="TextBox 32"/>
            <p:cNvSpPr txBox="1">
              <a:spLocks noChangeArrowheads="1"/>
            </p:cNvSpPr>
            <p:nvPr/>
          </p:nvSpPr>
          <p:spPr bwMode="auto">
            <a:xfrm>
              <a:off x="280870" y="1807389"/>
              <a:ext cx="21159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a:solidFill>
                    <a:srgbClr val="005024"/>
                  </a:solidFill>
                </a:rPr>
                <a:t>Diffusion Coefficient</a:t>
              </a:r>
            </a:p>
          </p:txBody>
        </p:sp>
        <p:cxnSp>
          <p:nvCxnSpPr>
            <p:cNvPr id="151579" name="Straight Arrow Connector 37"/>
            <p:cNvCxnSpPr>
              <a:cxnSpLocks noChangeShapeType="1"/>
            </p:cNvCxnSpPr>
            <p:nvPr/>
          </p:nvCxnSpPr>
          <p:spPr bwMode="auto">
            <a:xfrm>
              <a:off x="997527" y="2063068"/>
              <a:ext cx="809868" cy="379115"/>
            </a:xfrm>
            <a:prstGeom prst="straightConnector1">
              <a:avLst/>
            </a:prstGeom>
            <a:noFill/>
            <a:ln w="25400" algn="ctr">
              <a:solidFill>
                <a:srgbClr val="005024"/>
              </a:solidFill>
              <a:round/>
              <a:headEnd/>
              <a:tailEnd type="arrow" w="med" len="med"/>
            </a:ln>
            <a:extLst>
              <a:ext uri="{909E8E84-426E-40DD-AFC4-6F175D3DCCD1}">
                <a14:hiddenFill xmlns:a14="http://schemas.microsoft.com/office/drawing/2010/main">
                  <a:noFill/>
                </a14:hiddenFill>
              </a:ext>
            </a:extLst>
          </p:spPr>
        </p:cxnSp>
      </p:grpSp>
      <p:grpSp>
        <p:nvGrpSpPr>
          <p:cNvPr id="151569" name="Group 52"/>
          <p:cNvGrpSpPr>
            <a:grpSpLocks/>
          </p:cNvGrpSpPr>
          <p:nvPr>
            <p:custDataLst>
              <p:tags r:id="rId19"/>
            </p:custDataLst>
          </p:nvPr>
        </p:nvGrpSpPr>
        <p:grpSpPr bwMode="auto">
          <a:xfrm>
            <a:off x="735013" y="4860919"/>
            <a:ext cx="2114550" cy="512295"/>
            <a:chOff x="734290" y="4860427"/>
            <a:chExt cx="2115967" cy="512221"/>
          </a:xfrm>
        </p:grpSpPr>
        <p:sp>
          <p:nvSpPr>
            <p:cNvPr id="151576" name="TextBox 34"/>
            <p:cNvSpPr txBox="1">
              <a:spLocks noChangeArrowheads="1"/>
            </p:cNvSpPr>
            <p:nvPr/>
          </p:nvSpPr>
          <p:spPr bwMode="auto">
            <a:xfrm>
              <a:off x="734290" y="4860427"/>
              <a:ext cx="21159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a:solidFill>
                    <a:srgbClr val="005024"/>
                  </a:solidFill>
                </a:rPr>
                <a:t>Dielectric Coefficient</a:t>
              </a:r>
            </a:p>
          </p:txBody>
        </p:sp>
        <p:cxnSp>
          <p:nvCxnSpPr>
            <p:cNvPr id="151577" name="Straight Arrow Connector 38"/>
            <p:cNvCxnSpPr>
              <a:cxnSpLocks noChangeShapeType="1"/>
            </p:cNvCxnSpPr>
            <p:nvPr/>
          </p:nvCxnSpPr>
          <p:spPr bwMode="auto">
            <a:xfrm>
              <a:off x="2325898" y="5116793"/>
              <a:ext cx="122291" cy="255855"/>
            </a:xfrm>
            <a:prstGeom prst="straightConnector1">
              <a:avLst/>
            </a:prstGeom>
            <a:noFill/>
            <a:ln w="25400" algn="ctr">
              <a:solidFill>
                <a:srgbClr val="005024"/>
              </a:solidFill>
              <a:round/>
              <a:headEnd/>
              <a:tailEnd type="arrow" w="med" len="sm"/>
            </a:ln>
            <a:extLst>
              <a:ext uri="{909E8E84-426E-40DD-AFC4-6F175D3DCCD1}">
                <a14:hiddenFill xmlns:a14="http://schemas.microsoft.com/office/drawing/2010/main">
                  <a:noFill/>
                </a14:hiddenFill>
              </a:ext>
            </a:extLst>
          </p:spPr>
        </p:cxnSp>
      </p:grpSp>
      <p:grpSp>
        <p:nvGrpSpPr>
          <p:cNvPr id="151570" name="Group 51"/>
          <p:cNvGrpSpPr>
            <a:grpSpLocks/>
          </p:cNvGrpSpPr>
          <p:nvPr>
            <p:custDataLst>
              <p:tags r:id="rId20"/>
            </p:custDataLst>
          </p:nvPr>
        </p:nvGrpSpPr>
        <p:grpSpPr bwMode="auto">
          <a:xfrm>
            <a:off x="4870450" y="5595938"/>
            <a:ext cx="2687638" cy="549275"/>
            <a:chOff x="4870509" y="5595982"/>
            <a:chExt cx="2687776" cy="549826"/>
          </a:xfrm>
        </p:grpSpPr>
        <p:sp>
          <p:nvSpPr>
            <p:cNvPr id="151574" name="TextBox 36"/>
            <p:cNvSpPr txBox="1">
              <a:spLocks noChangeArrowheads="1"/>
            </p:cNvSpPr>
            <p:nvPr/>
          </p:nvSpPr>
          <p:spPr bwMode="auto">
            <a:xfrm>
              <a:off x="5442318" y="5684143"/>
              <a:ext cx="2115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a:solidFill>
                    <a:srgbClr val="005024"/>
                  </a:solidFill>
                </a:rPr>
                <a:t>    valence</a:t>
              </a:r>
            </a:p>
            <a:p>
              <a:pPr eaLnBrk="1" hangingPunct="1"/>
              <a:r>
                <a:rPr lang="en-US" sz="1200" b="1">
                  <a:solidFill>
                    <a:srgbClr val="005024"/>
                  </a:solidFill>
                </a:rPr>
                <a:t>proton charge</a:t>
              </a:r>
            </a:p>
          </p:txBody>
        </p:sp>
        <p:cxnSp>
          <p:nvCxnSpPr>
            <p:cNvPr id="151575" name="Straight Arrow Connector 39"/>
            <p:cNvCxnSpPr>
              <a:cxnSpLocks noChangeShapeType="1"/>
            </p:cNvCxnSpPr>
            <p:nvPr/>
          </p:nvCxnSpPr>
          <p:spPr bwMode="auto">
            <a:xfrm rot="10800000">
              <a:off x="4870509" y="5595982"/>
              <a:ext cx="714133" cy="290941"/>
            </a:xfrm>
            <a:prstGeom prst="straightConnector1">
              <a:avLst/>
            </a:prstGeom>
            <a:noFill/>
            <a:ln w="25400" algn="ctr">
              <a:solidFill>
                <a:srgbClr val="005024"/>
              </a:solidFill>
              <a:round/>
              <a:headEnd/>
              <a:tailEnd type="arrow" w="med" len="med"/>
            </a:ln>
            <a:extLst>
              <a:ext uri="{909E8E84-426E-40DD-AFC4-6F175D3DCCD1}">
                <a14:hiddenFill xmlns:a14="http://schemas.microsoft.com/office/drawing/2010/main">
                  <a:noFill/>
                </a14:hiddenFill>
              </a:ext>
            </a:extLst>
          </p:spPr>
        </p:cxnSp>
      </p:grpSp>
      <p:grpSp>
        <p:nvGrpSpPr>
          <p:cNvPr id="151571" name="Group 56"/>
          <p:cNvGrpSpPr>
            <a:grpSpLocks/>
          </p:cNvGrpSpPr>
          <p:nvPr>
            <p:custDataLst>
              <p:tags r:id="rId21"/>
            </p:custDataLst>
          </p:nvPr>
        </p:nvGrpSpPr>
        <p:grpSpPr bwMode="auto">
          <a:xfrm>
            <a:off x="1920875" y="2855913"/>
            <a:ext cx="1501775" cy="460375"/>
            <a:chOff x="1920745" y="2856555"/>
            <a:chExt cx="1502587" cy="459628"/>
          </a:xfrm>
        </p:grpSpPr>
        <p:sp>
          <p:nvSpPr>
            <p:cNvPr id="151572" name="TextBox 53"/>
            <p:cNvSpPr txBox="1">
              <a:spLocks noChangeArrowheads="1"/>
            </p:cNvSpPr>
            <p:nvPr/>
          </p:nvSpPr>
          <p:spPr bwMode="auto">
            <a:xfrm>
              <a:off x="1920745" y="3039184"/>
              <a:ext cx="1502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a:solidFill>
                    <a:srgbClr val="005024"/>
                  </a:solidFill>
                </a:rPr>
                <a:t>Thermal Energy</a:t>
              </a:r>
            </a:p>
          </p:txBody>
        </p:sp>
        <p:cxnSp>
          <p:nvCxnSpPr>
            <p:cNvPr id="151573" name="Straight Arrow Connector 54"/>
            <p:cNvCxnSpPr>
              <a:cxnSpLocks noChangeShapeType="1"/>
            </p:cNvCxnSpPr>
            <p:nvPr/>
          </p:nvCxnSpPr>
          <p:spPr bwMode="auto">
            <a:xfrm flipV="1">
              <a:off x="2487524" y="2856555"/>
              <a:ext cx="384145" cy="220417"/>
            </a:xfrm>
            <a:prstGeom prst="straightConnector1">
              <a:avLst/>
            </a:prstGeom>
            <a:noFill/>
            <a:ln w="25400" algn="ctr">
              <a:solidFill>
                <a:srgbClr val="005024"/>
              </a:solidFill>
              <a:round/>
              <a:headEnd/>
              <a:tailEnd type="arrow" w="med" len="med"/>
            </a:ln>
            <a:extLst>
              <a:ext uri="{909E8E84-426E-40DD-AFC4-6F175D3DCCD1}">
                <a14:hiddenFill xmlns:a14="http://schemas.microsoft.com/office/drawing/2010/main">
                  <a:noFill/>
                </a14:hiddenFill>
              </a:ext>
            </a:extLst>
          </p:spPr>
        </p:cxnSp>
      </p:grpSp>
    </p:spTree>
    <p:custDataLst>
      <p:tags r:id="rId3"/>
    </p:custDataLst>
    <p:extLst>
      <p:ext uri="{BB962C8B-B14F-4D97-AF65-F5344CB8AC3E}">
        <p14:creationId xmlns:p14="http://schemas.microsoft.com/office/powerpoint/2010/main" val="33912005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04" y="948406"/>
            <a:ext cx="8609798" cy="4980756"/>
          </a:xfrm>
        </p:spPr>
        <p:txBody>
          <a:bodyPr/>
          <a:lstStyle/>
          <a:p>
            <a:r>
              <a:rPr lang="en-US" dirty="0" smtClean="0"/>
              <a:t>All we have to do is</a:t>
            </a:r>
            <a:br>
              <a:rPr lang="en-US" dirty="0" smtClean="0"/>
            </a:br>
            <a:r>
              <a:rPr lang="en-US" dirty="0"/>
              <a:t/>
            </a:r>
            <a:br>
              <a:rPr lang="en-US" dirty="0"/>
            </a:br>
            <a:r>
              <a:rPr lang="en-US" sz="6000" b="1" i="1" dirty="0" smtClean="0"/>
              <a:t>Solve it</a:t>
            </a:r>
            <a:r>
              <a:rPr lang="en-US" sz="2800" i="1" dirty="0"/>
              <a:t> </a:t>
            </a:r>
            <a:r>
              <a:rPr lang="en-US" sz="6000" i="1" dirty="0" smtClean="0"/>
              <a:t>/</a:t>
            </a:r>
            <a:r>
              <a:rPr lang="en-US" sz="2800" i="1" dirty="0" smtClean="0"/>
              <a:t> </a:t>
            </a:r>
            <a:r>
              <a:rPr lang="en-US" sz="6000" b="1" i="1" dirty="0" smtClean="0"/>
              <a:t>them!</a:t>
            </a:r>
            <a:br>
              <a:rPr lang="en-US" sz="6000" b="1" i="1" dirty="0" smtClean="0"/>
            </a:br>
            <a:r>
              <a:rPr lang="en-US" b="1" i="1" dirty="0" smtClean="0"/>
              <a:t>with boundary conditions</a:t>
            </a:r>
            <a:r>
              <a:rPr lang="en-US" i="1" dirty="0" smtClean="0"/>
              <a:t/>
            </a:r>
            <a:br>
              <a:rPr lang="en-US" i="1" dirty="0" smtClean="0"/>
            </a:br>
            <a:r>
              <a:rPr lang="en-US" sz="2400" i="1" dirty="0" smtClean="0"/>
              <a:t>defining</a:t>
            </a:r>
            <a:br>
              <a:rPr lang="en-US" sz="2400" i="1" dirty="0" smtClean="0"/>
            </a:br>
            <a:r>
              <a:rPr lang="en-US" b="1" i="1" dirty="0" smtClean="0"/>
              <a:t>Charge Carriers</a:t>
            </a:r>
            <a:r>
              <a:rPr lang="en-US" i="1" dirty="0" smtClean="0"/>
              <a:t/>
            </a:r>
            <a:br>
              <a:rPr lang="en-US" i="1" dirty="0" smtClean="0"/>
            </a:br>
            <a:r>
              <a:rPr lang="en-US" sz="2800" i="1" dirty="0" smtClean="0"/>
              <a:t>ions, holes, quasi-electrons</a:t>
            </a:r>
            <a:r>
              <a:rPr lang="en-US" i="1" dirty="0" smtClean="0"/>
              <a:t/>
            </a:r>
            <a:br>
              <a:rPr lang="en-US" i="1" dirty="0" smtClean="0"/>
            </a:br>
            <a:r>
              <a:rPr lang="en-US" b="1" i="1" dirty="0" smtClean="0"/>
              <a:t>Geometry</a:t>
            </a:r>
            <a:r>
              <a:rPr lang="en-US" i="1" dirty="0" smtClean="0"/>
              <a:t/>
            </a:r>
            <a:br>
              <a:rPr lang="en-US" i="1" dirty="0" smtClean="0"/>
            </a:br>
            <a:r>
              <a:rPr lang="en-US" dirty="0" smtClean="0"/>
              <a:t/>
            </a:r>
            <a:br>
              <a:rPr lang="en-US" dirty="0" smtClean="0"/>
            </a:br>
            <a:endParaRPr lang="en-US" dirty="0"/>
          </a:p>
        </p:txBody>
      </p:sp>
      <p:sp>
        <p:nvSpPr>
          <p:cNvPr id="6" name="Slide Number Placeholder 5"/>
          <p:cNvSpPr>
            <a:spLocks noGrp="1"/>
          </p:cNvSpPr>
          <p:nvPr>
            <p:ph type="sldNum" sz="quarter" idx="12"/>
          </p:nvPr>
        </p:nvSpPr>
        <p:spPr/>
        <p:txBody>
          <a:bodyPr/>
          <a:lstStyle/>
          <a:p>
            <a:pPr>
              <a:defRPr/>
            </a:pPr>
            <a:fld id="{B1201815-1F02-4095-9708-CD811CD30369}" type="slidenum">
              <a:rPr lang="en-US" smtClean="0">
                <a:solidFill>
                  <a:srgbClr val="333399">
                    <a:lumMod val="75000"/>
                  </a:srgbClr>
                </a:solidFill>
              </a:rPr>
              <a:pPr>
                <a:defRPr/>
              </a:pPr>
              <a:t>28</a:t>
            </a:fld>
            <a:endParaRPr lang="en-US" dirty="0">
              <a:solidFill>
                <a:srgbClr val="333399">
                  <a:lumMod val="75000"/>
                </a:srgbClr>
              </a:solidFill>
            </a:endParaRPr>
          </a:p>
        </p:txBody>
      </p:sp>
    </p:spTree>
    <p:extLst>
      <p:ext uri="{BB962C8B-B14F-4D97-AF65-F5344CB8AC3E}">
        <p14:creationId xmlns:p14="http://schemas.microsoft.com/office/powerpoint/2010/main" val="377998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203848" y="2168860"/>
            <a:ext cx="2339102" cy="1015663"/>
          </a:xfrm>
          <a:prstGeom prst="rect">
            <a:avLst/>
          </a:prstGeom>
          <a:noFill/>
        </p:spPr>
        <p:txBody>
          <a:bodyPr wrap="none" rtlCol="0">
            <a:spAutoFit/>
          </a:bodyPr>
          <a:lstStyle/>
          <a:p>
            <a:pPr algn="ctr"/>
            <a:r>
              <a:rPr lang="en-US" sz="3600" b="1" dirty="0">
                <a:solidFill>
                  <a:prstClr val="white">
                    <a:lumMod val="95000"/>
                  </a:prstClr>
                </a:solidFill>
              </a:rPr>
              <a:t>Evidence </a:t>
            </a:r>
          </a:p>
          <a:p>
            <a:pPr algn="ctr"/>
            <a:r>
              <a:rPr lang="en-US" sz="2400" i="1" dirty="0">
                <a:solidFill>
                  <a:prstClr val="white">
                    <a:lumMod val="95000"/>
                  </a:prstClr>
                </a:solidFill>
              </a:rPr>
              <a:t>(start)</a:t>
            </a:r>
            <a:endParaRPr lang="en-US" sz="1200" i="1" dirty="0">
              <a:solidFill>
                <a:prstClr val="white">
                  <a:lumMod val="95000"/>
                </a:prstClr>
              </a:solidFill>
            </a:endParaRPr>
          </a:p>
        </p:txBody>
      </p:sp>
    </p:spTree>
    <p:extLst>
      <p:ext uri="{BB962C8B-B14F-4D97-AF65-F5344CB8AC3E}">
        <p14:creationId xmlns:p14="http://schemas.microsoft.com/office/powerpoint/2010/main" val="3901618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3"/>
            </p:custDataLst>
          </p:nvPr>
        </p:nvSpPr>
        <p:spPr>
          <a:xfrm>
            <a:off x="144687" y="152636"/>
            <a:ext cx="9144000" cy="1980220"/>
          </a:xfrm>
        </p:spPr>
        <p:txBody>
          <a:bodyPr/>
          <a:lstStyle/>
          <a:p>
            <a:pPr algn="ctr" eaLnBrk="1" hangingPunct="1">
              <a:buFontTx/>
              <a:buNone/>
            </a:pPr>
            <a:r>
              <a:rPr lang="en-US" sz="2400" i="1" dirty="0" smtClean="0">
                <a:solidFill>
                  <a:srgbClr val="19066A"/>
                </a:solidFill>
              </a:rPr>
              <a:t>For me (and maybe few others)</a:t>
            </a:r>
          </a:p>
          <a:p>
            <a:pPr algn="ctr" eaLnBrk="1" hangingPunct="1">
              <a:buFontTx/>
              <a:buNone/>
            </a:pPr>
            <a:r>
              <a:rPr lang="en-US" sz="3600" b="1" dirty="0" smtClean="0">
                <a:solidFill>
                  <a:srgbClr val="19066A"/>
                </a:solidFill>
              </a:rPr>
              <a:t>Cezanne’s </a:t>
            </a:r>
          </a:p>
          <a:p>
            <a:pPr algn="ctr" eaLnBrk="1" hangingPunct="1">
              <a:buNone/>
            </a:pPr>
            <a:r>
              <a:rPr lang="fr-FR" sz="3600" b="1" dirty="0" smtClean="0">
                <a:solidFill>
                  <a:srgbClr val="19066A"/>
                </a:solidFill>
              </a:rPr>
              <a:t>Mont Sainte-Victoire* </a:t>
            </a:r>
            <a:br>
              <a:rPr lang="fr-FR" sz="3600" b="1" dirty="0" smtClean="0">
                <a:solidFill>
                  <a:srgbClr val="19066A"/>
                </a:solidFill>
              </a:rPr>
            </a:br>
            <a:r>
              <a:rPr lang="fr-FR" sz="2000" i="1" dirty="0" smtClean="0">
                <a:solidFill>
                  <a:srgbClr val="19066A"/>
                </a:solidFill>
              </a:rPr>
              <a:t>vu des </a:t>
            </a:r>
            <a:r>
              <a:rPr lang="fr-FR" sz="2000" i="1" dirty="0" err="1" smtClean="0">
                <a:solidFill>
                  <a:srgbClr val="19066A"/>
                </a:solidFill>
              </a:rPr>
              <a:t>Lauves</a:t>
            </a:r>
            <a:endParaRPr lang="en-US" sz="2800" dirty="0">
              <a:solidFill>
                <a:srgbClr val="19066A"/>
              </a:solidFill>
            </a:endParaRPr>
          </a:p>
        </p:txBody>
      </p:sp>
      <p:sp>
        <p:nvSpPr>
          <p:cNvPr id="198659" name="Slide Number Placeholder 5"/>
          <p:cNvSpPr>
            <a:spLocks noGrp="1"/>
          </p:cNvSpPr>
          <p:nvPr>
            <p:ph type="sldNum" sz="quarter" idx="12"/>
            <p:custDataLst>
              <p:tags r:id="rId4"/>
            </p:custDataLst>
          </p:nvPr>
        </p:nvSpPr>
        <p:spPr>
          <a:xfrm>
            <a:off x="6553200" y="6248400"/>
            <a:ext cx="1905000" cy="457200"/>
          </a:xfrm>
          <a:noFill/>
        </p:spPr>
        <p:txBody>
          <a:bodyPr/>
          <a:lstStyle/>
          <a:p>
            <a:pPr eaLnBrk="1" hangingPunct="1"/>
            <a:fld id="{1A2F9E4D-DB14-40F3-89FC-23CB76837D94}" type="slidenum">
              <a:rPr lang="en-US" smtClean="0">
                <a:solidFill>
                  <a:srgbClr val="19066A"/>
                </a:solidFill>
                <a:cs typeface="Arial" pitchFamily="34" charset="0"/>
              </a:rPr>
              <a:pPr eaLnBrk="1" hangingPunct="1"/>
              <a:t>3</a:t>
            </a:fld>
            <a:endParaRPr lang="en-US" dirty="0">
              <a:solidFill>
                <a:srgbClr val="19066A"/>
              </a:solidFill>
              <a:latin typeface="Arial" pitchFamily="34" charset="0"/>
              <a:cs typeface="Arial" pitchFamily="34" charset="0"/>
            </a:endParaRPr>
          </a:p>
        </p:txBody>
      </p:sp>
      <p:sp>
        <p:nvSpPr>
          <p:cNvPr id="198660" name="WordArt 4"/>
          <p:cNvSpPr>
            <a:spLocks noChangeArrowheads="1" noChangeShapeType="1" noTextEdit="1"/>
          </p:cNvSpPr>
          <p:nvPr>
            <p:custDataLst>
              <p:tags r:id="rId5"/>
            </p:custDataLst>
          </p:nvPr>
        </p:nvSpPr>
        <p:spPr bwMode="auto">
          <a:xfrm>
            <a:off x="3244926" y="2996952"/>
            <a:ext cx="3209925" cy="1925638"/>
          </a:xfrm>
          <a:prstGeom prst="rect">
            <a:avLst/>
          </a:prstGeom>
        </p:spPr>
        <p:txBody>
          <a:bodyPr wrap="none" fromWordArt="1">
            <a:prstTxWarp prst="textCascadeUp">
              <a:avLst>
                <a:gd name="adj" fmla="val 44444"/>
              </a:avLst>
            </a:prstTxWarp>
          </a:bodyPr>
          <a:lstStyle/>
          <a:p>
            <a:pPr algn="ctr"/>
            <a:r>
              <a:rPr lang="en-US" sz="80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Miracle</a:t>
            </a:r>
          </a:p>
        </p:txBody>
      </p:sp>
      <p:sp>
        <p:nvSpPr>
          <p:cNvPr id="3" name="Rectangle 2"/>
          <p:cNvSpPr/>
          <p:nvPr/>
        </p:nvSpPr>
        <p:spPr>
          <a:xfrm>
            <a:off x="935596" y="5733256"/>
            <a:ext cx="6120680" cy="400110"/>
          </a:xfrm>
          <a:prstGeom prst="rect">
            <a:avLst/>
          </a:prstGeom>
        </p:spPr>
        <p:txBody>
          <a:bodyPr wrap="square">
            <a:spAutoFit/>
          </a:bodyPr>
          <a:lstStyle/>
          <a:p>
            <a:pPr marL="342900" indent="-342900" algn="ctr">
              <a:spcBef>
                <a:spcPct val="20000"/>
              </a:spcBef>
            </a:pPr>
            <a:r>
              <a:rPr lang="en-US" sz="2000" kern="0" dirty="0" smtClean="0">
                <a:solidFill>
                  <a:srgbClr val="19066A"/>
                </a:solidFill>
                <a:latin typeface="Arial"/>
                <a:cs typeface="Arial"/>
              </a:rPr>
              <a:t>*one </a:t>
            </a:r>
            <a:r>
              <a:rPr lang="en-US" sz="2000" kern="0" dirty="0">
                <a:solidFill>
                  <a:srgbClr val="19066A"/>
                </a:solidFill>
                <a:latin typeface="Arial"/>
                <a:cs typeface="Arial"/>
              </a:rPr>
              <a:t>of two at Philadelphia </a:t>
            </a:r>
            <a:r>
              <a:rPr lang="en-US" sz="2000" kern="0" dirty="0" smtClean="0">
                <a:solidFill>
                  <a:srgbClr val="19066A"/>
                </a:solidFill>
                <a:latin typeface="Arial"/>
                <a:cs typeface="Arial"/>
              </a:rPr>
              <a:t>Museum of Art </a:t>
            </a:r>
            <a:endParaRPr lang="en-US" sz="2000" kern="0" dirty="0">
              <a:solidFill>
                <a:srgbClr val="19066A"/>
              </a:solidFill>
              <a:latin typeface="Arial"/>
              <a:cs typeface="Arial"/>
            </a:endParaRPr>
          </a:p>
        </p:txBody>
      </p:sp>
      <p:pic>
        <p:nvPicPr>
          <p:cNvPr id="224258" name="Picture 2" descr="http://www.uwishunu.com/wp-content/uploads/2010/11/pma-facade-octob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063" y="5733256"/>
            <a:ext cx="656978" cy="4357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68212" y="2276872"/>
            <a:ext cx="763349" cy="523220"/>
          </a:xfrm>
          <a:prstGeom prst="rect">
            <a:avLst/>
          </a:prstGeom>
        </p:spPr>
        <p:txBody>
          <a:bodyPr wrap="none">
            <a:spAutoFit/>
          </a:bodyPr>
          <a:lstStyle/>
          <a:p>
            <a:pPr marL="342900" indent="-342900" algn="ctr">
              <a:spcBef>
                <a:spcPct val="20000"/>
              </a:spcBef>
            </a:pPr>
            <a:r>
              <a:rPr lang="en-US" sz="2400" kern="0" dirty="0">
                <a:solidFill>
                  <a:srgbClr val="19066A"/>
                </a:solidFill>
                <a:latin typeface="Arial"/>
                <a:cs typeface="Arial"/>
              </a:rPr>
              <a:t>is a</a:t>
            </a:r>
            <a:r>
              <a:rPr lang="en-US" sz="2800" kern="0" dirty="0">
                <a:solidFill>
                  <a:srgbClr val="19066A"/>
                </a:solidFill>
                <a:latin typeface="Arial"/>
                <a:cs typeface="Arial"/>
              </a:rPr>
              <a:t> </a:t>
            </a:r>
          </a:p>
        </p:txBody>
      </p:sp>
    </p:spTree>
    <p:custDataLst>
      <p:tags r:id="rId2"/>
    </p:custDataLst>
    <p:extLst>
      <p:ext uri="{BB962C8B-B14F-4D97-AF65-F5344CB8AC3E}">
        <p14:creationId xmlns:p14="http://schemas.microsoft.com/office/powerpoint/2010/main" val="55535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574897" y="1402968"/>
            <a:ext cx="833755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tIns="0" bIns="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3600" b="1" dirty="0" smtClean="0">
                <a:solidFill>
                  <a:srgbClr val="000000"/>
                </a:solidFill>
              </a:rPr>
              <a:t>Dirk Gillespie</a:t>
            </a:r>
            <a:br>
              <a:rPr lang="en-US" sz="3600" b="1" dirty="0" smtClean="0">
                <a:solidFill>
                  <a:srgbClr val="000000"/>
                </a:solidFill>
              </a:rPr>
            </a:br>
            <a:r>
              <a:rPr lang="en-US" b="1" i="1" dirty="0" smtClean="0">
                <a:solidFill>
                  <a:srgbClr val="000000"/>
                </a:solidFill>
              </a:rPr>
              <a:t>Dirk_Gillespie@rush.edu </a:t>
            </a:r>
          </a:p>
          <a:p>
            <a:pPr algn="ctr">
              <a:spcBef>
                <a:spcPct val="50000"/>
              </a:spcBef>
            </a:pPr>
            <a:endParaRPr lang="en-US" b="1" i="1" dirty="0" smtClean="0">
              <a:solidFill>
                <a:srgbClr val="000000"/>
              </a:solidFill>
            </a:endParaRPr>
          </a:p>
          <a:p>
            <a:pPr algn="ctr">
              <a:spcBef>
                <a:spcPct val="50000"/>
              </a:spcBef>
            </a:pPr>
            <a:endParaRPr lang="en-US" sz="3600" b="1" dirty="0">
              <a:solidFill>
                <a:srgbClr val="000000"/>
              </a:solidFill>
            </a:endParaRPr>
          </a:p>
          <a:p>
            <a:pPr algn="ctr">
              <a:spcBef>
                <a:spcPct val="50000"/>
              </a:spcBef>
            </a:pPr>
            <a:endParaRPr lang="en-US" sz="2400" b="1" dirty="0" smtClean="0">
              <a:solidFill>
                <a:srgbClr val="000000"/>
              </a:solidFill>
            </a:endParaRPr>
          </a:p>
          <a:p>
            <a:pPr algn="ctr">
              <a:spcBef>
                <a:spcPct val="50000"/>
              </a:spcBef>
            </a:pPr>
            <a:r>
              <a:rPr lang="en-US" sz="2400" b="1" dirty="0" smtClean="0">
                <a:solidFill>
                  <a:srgbClr val="000000"/>
                </a:solidFill>
              </a:rPr>
              <a:t/>
            </a:r>
            <a:br>
              <a:rPr lang="en-US" sz="2400" b="1" dirty="0" smtClean="0">
                <a:solidFill>
                  <a:srgbClr val="000000"/>
                </a:solidFill>
              </a:rPr>
            </a:br>
            <a:r>
              <a:rPr lang="en-US" sz="2400" b="1" dirty="0" smtClean="0">
                <a:solidFill>
                  <a:srgbClr val="000000"/>
                </a:solidFill>
              </a:rPr>
              <a:t>Gerhard Meissner</a:t>
            </a:r>
            <a:r>
              <a:rPr lang="en-US" sz="2400" b="1" dirty="0">
                <a:solidFill>
                  <a:srgbClr val="000000"/>
                </a:solidFill>
              </a:rPr>
              <a:t>, Le Xu, et al, </a:t>
            </a:r>
            <a:br>
              <a:rPr lang="en-US" sz="2400" b="1" dirty="0">
                <a:solidFill>
                  <a:srgbClr val="000000"/>
                </a:solidFill>
              </a:rPr>
            </a:br>
            <a:r>
              <a:rPr lang="en-US" sz="2400" b="1" i="1" dirty="0">
                <a:solidFill>
                  <a:srgbClr val="000000"/>
                </a:solidFill>
              </a:rPr>
              <a:t>not</a:t>
            </a:r>
            <a:r>
              <a:rPr lang="en-US" sz="2400" i="1" dirty="0">
                <a:solidFill>
                  <a:srgbClr val="000000"/>
                </a:solidFill>
              </a:rPr>
              <a:t> Bob Eisenberg</a:t>
            </a:r>
          </a:p>
          <a:p>
            <a:pPr>
              <a:spcBef>
                <a:spcPct val="50000"/>
              </a:spcBef>
            </a:pPr>
            <a:r>
              <a:rPr lang="en-US" b="1" dirty="0" smtClean="0">
                <a:solidFill>
                  <a:srgbClr val="C00000"/>
                </a:solidFill>
                <a:sym typeface="Wingdings" pitchFamily="2" charset="2"/>
              </a:rPr>
              <a:t>       </a:t>
            </a:r>
            <a:r>
              <a:rPr lang="en-US" sz="2400" b="1" dirty="0">
                <a:solidFill>
                  <a:srgbClr val="C00000"/>
                </a:solidFill>
              </a:rPr>
              <a:t>More than </a:t>
            </a:r>
            <a:r>
              <a:rPr lang="en-US" sz="2400" b="1" u="sng" dirty="0">
                <a:solidFill>
                  <a:srgbClr val="C00000"/>
                </a:solidFill>
              </a:rPr>
              <a:t>120 combinations of solutions</a:t>
            </a:r>
            <a:r>
              <a:rPr lang="en-US" sz="2400" b="1" dirty="0">
                <a:solidFill>
                  <a:srgbClr val="C00000"/>
                </a:solidFill>
              </a:rPr>
              <a:t> </a:t>
            </a:r>
            <a:r>
              <a:rPr lang="en-US" sz="2000" dirty="0">
                <a:solidFill>
                  <a:srgbClr val="C00000"/>
                </a:solidFill>
              </a:rPr>
              <a:t>&amp; </a:t>
            </a:r>
            <a:r>
              <a:rPr lang="en-US" sz="2400" b="1" dirty="0">
                <a:solidFill>
                  <a:srgbClr val="C00000"/>
                </a:solidFill>
              </a:rPr>
              <a:t>mutants</a:t>
            </a:r>
          </a:p>
          <a:p>
            <a:pPr>
              <a:spcBef>
                <a:spcPct val="50000"/>
              </a:spcBef>
            </a:pPr>
            <a:r>
              <a:rPr lang="en-US" b="1" dirty="0">
                <a:solidFill>
                  <a:srgbClr val="C00000"/>
                </a:solidFill>
                <a:sym typeface="Wingdings" pitchFamily="2" charset="2"/>
              </a:rPr>
              <a:t></a:t>
            </a:r>
            <a:r>
              <a:rPr lang="en-US" sz="2400" b="1" dirty="0">
                <a:solidFill>
                  <a:srgbClr val="C00000"/>
                </a:solidFill>
                <a:sym typeface="Wingdings" pitchFamily="2" charset="2"/>
              </a:rPr>
              <a:t>     </a:t>
            </a:r>
            <a:r>
              <a:rPr lang="en-US" sz="2400" b="1" u="sng" dirty="0">
                <a:solidFill>
                  <a:srgbClr val="C00000"/>
                </a:solidFill>
              </a:rPr>
              <a:t>7 mutants</a:t>
            </a:r>
            <a:r>
              <a:rPr lang="en-US" sz="2400" b="1" dirty="0">
                <a:solidFill>
                  <a:srgbClr val="C00000"/>
                </a:solidFill>
              </a:rPr>
              <a:t> with significant effects fit successfully</a:t>
            </a:r>
          </a:p>
        </p:txBody>
      </p:sp>
      <p:sp>
        <p:nvSpPr>
          <p:cNvPr id="141315" name="Text Box 4"/>
          <p:cNvSpPr txBox="1">
            <a:spLocks noChangeArrowheads="1"/>
          </p:cNvSpPr>
          <p:nvPr/>
        </p:nvSpPr>
        <p:spPr bwMode="auto">
          <a:xfrm>
            <a:off x="2195736" y="219717"/>
            <a:ext cx="509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1800" b="1" i="1" dirty="0">
                <a:solidFill>
                  <a:srgbClr val="0033CC"/>
                </a:solidFill>
              </a:rPr>
              <a:t>Best Evidence is from the</a:t>
            </a:r>
          </a:p>
        </p:txBody>
      </p:sp>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3824" b="98972" l="8087" r="6960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473310" y="2600908"/>
            <a:ext cx="2846723" cy="1897817"/>
          </a:xfrm>
          <a:prstGeom prst="rect">
            <a:avLst/>
          </a:prstGeom>
        </p:spPr>
      </p:pic>
      <p:sp>
        <p:nvSpPr>
          <p:cNvPr id="3" name="Rectangle 2"/>
          <p:cNvSpPr/>
          <p:nvPr/>
        </p:nvSpPr>
        <p:spPr>
          <a:xfrm>
            <a:off x="3082801" y="586430"/>
            <a:ext cx="3321742" cy="646331"/>
          </a:xfrm>
          <a:prstGeom prst="rect">
            <a:avLst/>
          </a:prstGeom>
        </p:spPr>
        <p:txBody>
          <a:bodyPr wrap="none">
            <a:spAutoFit/>
          </a:bodyPr>
          <a:lstStyle/>
          <a:p>
            <a:pPr algn="ctr">
              <a:spcBef>
                <a:spcPct val="50000"/>
              </a:spcBef>
            </a:pPr>
            <a:r>
              <a:rPr lang="en-US" sz="2400" b="1" dirty="0">
                <a:solidFill>
                  <a:srgbClr val="000000"/>
                </a:solidFill>
                <a:latin typeface="Arial"/>
                <a:cs typeface="Arial"/>
              </a:rPr>
              <a:t> </a:t>
            </a:r>
            <a:r>
              <a:rPr lang="en-US" sz="3600" b="1" i="1" dirty="0">
                <a:solidFill>
                  <a:srgbClr val="0033CC"/>
                </a:solidFill>
                <a:latin typeface="Arial"/>
                <a:cs typeface="Arial"/>
              </a:rPr>
              <a:t>RyR</a:t>
            </a:r>
            <a:r>
              <a:rPr lang="en-US" sz="3600" b="1" dirty="0">
                <a:solidFill>
                  <a:srgbClr val="0033CC"/>
                </a:solidFill>
                <a:latin typeface="Arial"/>
                <a:cs typeface="Arial"/>
              </a:rPr>
              <a:t> </a:t>
            </a:r>
            <a:r>
              <a:rPr lang="en-US" sz="3600" b="1" i="1" dirty="0">
                <a:solidFill>
                  <a:srgbClr val="0033CC"/>
                </a:solidFill>
                <a:latin typeface="Arial"/>
                <a:cs typeface="Arial"/>
              </a:rPr>
              <a:t>Receptor</a:t>
            </a:r>
            <a:endParaRPr lang="en-US" sz="4400" b="1" i="1" dirty="0">
              <a:solidFill>
                <a:srgbClr val="0033CC"/>
              </a:solidFill>
              <a:latin typeface="Arial"/>
              <a:cs typeface="Arial"/>
            </a:endParaRPr>
          </a:p>
        </p:txBody>
      </p:sp>
    </p:spTree>
    <p:extLst>
      <p:ext uri="{BB962C8B-B14F-4D97-AF65-F5344CB8AC3E}">
        <p14:creationId xmlns:p14="http://schemas.microsoft.com/office/powerpoint/2010/main" val="23915260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92E85B-D96E-4C64-8DCC-FF1FED9104FA}" type="slidenum">
              <a:rPr lang="en-US" smtClean="0">
                <a:solidFill>
                  <a:srgbClr val="333399">
                    <a:lumMod val="50000"/>
                  </a:srgbClr>
                </a:solidFill>
              </a:rPr>
              <a:pPr>
                <a:defRPr/>
              </a:pPr>
              <a:t>31</a:t>
            </a:fld>
            <a:endParaRPr lang="en-US" dirty="0">
              <a:solidFill>
                <a:srgbClr val="333399">
                  <a:lumMod val="50000"/>
                </a:srgbClr>
              </a:solidFill>
            </a:endParaRPr>
          </a:p>
        </p:txBody>
      </p:sp>
      <p:sp>
        <p:nvSpPr>
          <p:cNvPr id="3" name="TextBox 2"/>
          <p:cNvSpPr txBox="1"/>
          <p:nvPr/>
        </p:nvSpPr>
        <p:spPr>
          <a:xfrm>
            <a:off x="1019175" y="352425"/>
            <a:ext cx="7010400" cy="6801862"/>
          </a:xfrm>
          <a:prstGeom prst="rect">
            <a:avLst/>
          </a:prstGeom>
          <a:noFill/>
        </p:spPr>
        <p:txBody>
          <a:bodyPr wrap="square" rtlCol="0">
            <a:spAutoFit/>
          </a:bodyPr>
          <a:lstStyle/>
          <a:p>
            <a:r>
              <a:rPr lang="en-US" sz="1200" b="1" dirty="0">
                <a:solidFill>
                  <a:srgbClr val="000000"/>
                </a:solidFill>
                <a:latin typeface="Arial"/>
                <a:cs typeface="Arial"/>
              </a:rPr>
              <a:t>1. Gillespie, D., Energetics of divalent selectivity in a calcium channel: the ryanodine receptor case study</a:t>
            </a:r>
            <a:r>
              <a:rPr lang="en-US" sz="1200" b="1" i="1" dirty="0">
                <a:solidFill>
                  <a:srgbClr val="000000"/>
                </a:solidFill>
                <a:latin typeface="Arial"/>
                <a:cs typeface="Arial"/>
              </a:rPr>
              <a:t>. Biophys J, 2008. 94(4): p. 1169-1184.</a:t>
            </a:r>
          </a:p>
          <a:p>
            <a:r>
              <a:rPr lang="en-US" sz="1200" b="1" dirty="0">
                <a:solidFill>
                  <a:srgbClr val="000000"/>
                </a:solidFill>
                <a:latin typeface="Arial"/>
                <a:cs typeface="Arial"/>
              </a:rPr>
              <a:t>2. Gillespie, D. and D. Boda, Anomalous Mole Fraction Effect in Calcium Channels: A Measure of Preferential Selectivity</a:t>
            </a:r>
            <a:r>
              <a:rPr lang="en-US" sz="1200" b="1" i="1" dirty="0">
                <a:solidFill>
                  <a:srgbClr val="000000"/>
                </a:solidFill>
                <a:latin typeface="Arial"/>
                <a:cs typeface="Arial"/>
              </a:rPr>
              <a:t>. Biophys. J., 2008. 95(6): p. 2658-2672.</a:t>
            </a:r>
          </a:p>
          <a:p>
            <a:r>
              <a:rPr lang="en-US" sz="1200" b="1" dirty="0">
                <a:solidFill>
                  <a:srgbClr val="000000"/>
                </a:solidFill>
                <a:latin typeface="Arial"/>
                <a:cs typeface="Arial"/>
              </a:rPr>
              <a:t>3. Gillespie, D. and M. Fill, Intracellular Calcium Release Channels Mediate Their Own Countercurrent: Ryanodine Receptor</a:t>
            </a:r>
            <a:r>
              <a:rPr lang="en-US" sz="1200" b="1" i="1" dirty="0">
                <a:solidFill>
                  <a:srgbClr val="000000"/>
                </a:solidFill>
                <a:latin typeface="Arial"/>
                <a:cs typeface="Arial"/>
              </a:rPr>
              <a:t>. Biophys. J., 2008. 95(8): p. 3706-3714.</a:t>
            </a:r>
          </a:p>
          <a:p>
            <a:r>
              <a:rPr lang="en-US" sz="1200" b="1" dirty="0">
                <a:solidFill>
                  <a:srgbClr val="000000"/>
                </a:solidFill>
                <a:latin typeface="Arial"/>
                <a:cs typeface="Arial"/>
              </a:rPr>
              <a:t>4. Gillespie, D., W. Nonner, and R.S. Eisenberg, Coupling Poisson-Nernst-Planck and Density Functional Theory to Calculate Ion Flux</a:t>
            </a:r>
            <a:r>
              <a:rPr lang="en-US" sz="1200" b="1" i="1" dirty="0">
                <a:solidFill>
                  <a:srgbClr val="000000"/>
                </a:solidFill>
                <a:latin typeface="Arial"/>
                <a:cs typeface="Arial"/>
              </a:rPr>
              <a:t>. Journal of Physics (Condensed Matter), 2002. 14: p. 12129-12145.</a:t>
            </a:r>
          </a:p>
          <a:p>
            <a:r>
              <a:rPr lang="en-US" sz="1200" b="1" dirty="0">
                <a:solidFill>
                  <a:srgbClr val="000000"/>
                </a:solidFill>
                <a:latin typeface="Arial"/>
                <a:cs typeface="Arial"/>
              </a:rPr>
              <a:t>5. Gillespie, D., W. Nonner, and R.S. Eisenberg, Density functional theory of charged, hard-sphere fluids. Physical Review E, 2003. 68: p. 0313503.</a:t>
            </a:r>
          </a:p>
          <a:p>
            <a:r>
              <a:rPr lang="en-US" sz="1200" b="1" dirty="0">
                <a:solidFill>
                  <a:srgbClr val="000000"/>
                </a:solidFill>
                <a:latin typeface="Arial"/>
                <a:cs typeface="Arial"/>
              </a:rPr>
              <a:t>6. Gillespie, D., Valisko, and Boda, Density functional theory of electrical double layer: the RFD functional</a:t>
            </a:r>
            <a:r>
              <a:rPr lang="en-US" sz="1200" b="1" i="1" dirty="0">
                <a:solidFill>
                  <a:srgbClr val="000000"/>
                </a:solidFill>
                <a:latin typeface="Arial"/>
                <a:cs typeface="Arial"/>
              </a:rPr>
              <a:t>. Journal of Physics: Condensed Matter, 2005. 17: p. 6609-6626.</a:t>
            </a:r>
          </a:p>
          <a:p>
            <a:r>
              <a:rPr lang="en-US" sz="1200" b="1" dirty="0">
                <a:solidFill>
                  <a:srgbClr val="000000"/>
                </a:solidFill>
                <a:latin typeface="Arial"/>
                <a:cs typeface="Arial"/>
              </a:rPr>
              <a:t>7. Gillespie, D., J. </a:t>
            </a:r>
            <a:r>
              <a:rPr lang="en-US" sz="1200" b="1" dirty="0" err="1">
                <a:solidFill>
                  <a:srgbClr val="000000"/>
                </a:solidFill>
                <a:latin typeface="Arial"/>
                <a:cs typeface="Arial"/>
              </a:rPr>
              <a:t>Giri</a:t>
            </a:r>
            <a:r>
              <a:rPr lang="en-US" sz="1200" b="1" dirty="0">
                <a:solidFill>
                  <a:srgbClr val="000000"/>
                </a:solidFill>
                <a:latin typeface="Arial"/>
                <a:cs typeface="Arial"/>
              </a:rPr>
              <a:t>, and M. Fill, Reinterpreting the Anomalous Mole Fraction Effect. The ryanodine receptor case study. Biophysical Journal, 2009. 97: p. pp. 2212 - 2221 </a:t>
            </a:r>
          </a:p>
          <a:p>
            <a:r>
              <a:rPr lang="en-US" sz="1200" b="1" dirty="0">
                <a:solidFill>
                  <a:srgbClr val="000000"/>
                </a:solidFill>
                <a:latin typeface="Arial"/>
                <a:cs typeface="Arial"/>
              </a:rPr>
              <a:t>8. Gillespie, D., L. Xu, Y. Wang, and G. Meissner, (De)constructing the Ryanodine Receptor: modeling ion permeation and selectivity of the calcium release channel</a:t>
            </a:r>
            <a:r>
              <a:rPr lang="en-US" sz="1200" b="1" i="1" dirty="0">
                <a:solidFill>
                  <a:srgbClr val="000000"/>
                </a:solidFill>
                <a:latin typeface="Arial"/>
                <a:cs typeface="Arial"/>
              </a:rPr>
              <a:t>. Journal of  Physical Chemistry, 2005. 109: p. 15598-15610.</a:t>
            </a:r>
          </a:p>
          <a:p>
            <a:r>
              <a:rPr lang="en-US" sz="1200" b="1" dirty="0">
                <a:solidFill>
                  <a:srgbClr val="000000"/>
                </a:solidFill>
                <a:latin typeface="Arial"/>
                <a:cs typeface="Arial"/>
              </a:rPr>
              <a:t>9. Gillespie, D., D. Boda, Y. He, P. </a:t>
            </a:r>
            <a:r>
              <a:rPr lang="en-US" sz="1200" b="1" dirty="0" err="1">
                <a:solidFill>
                  <a:srgbClr val="000000"/>
                </a:solidFill>
                <a:latin typeface="Arial"/>
                <a:cs typeface="Arial"/>
              </a:rPr>
              <a:t>Apel</a:t>
            </a:r>
            <a:r>
              <a:rPr lang="en-US" sz="1200" b="1" dirty="0">
                <a:solidFill>
                  <a:srgbClr val="000000"/>
                </a:solidFill>
                <a:latin typeface="Arial"/>
                <a:cs typeface="Arial"/>
              </a:rPr>
              <a:t>, and Z.S. </a:t>
            </a:r>
            <a:r>
              <a:rPr lang="en-US" sz="1200" b="1" dirty="0" err="1">
                <a:solidFill>
                  <a:srgbClr val="000000"/>
                </a:solidFill>
                <a:latin typeface="Arial"/>
                <a:cs typeface="Arial"/>
              </a:rPr>
              <a:t>Siwy</a:t>
            </a:r>
            <a:r>
              <a:rPr lang="en-US" sz="1200" b="1" dirty="0">
                <a:solidFill>
                  <a:srgbClr val="000000"/>
                </a:solidFill>
                <a:latin typeface="Arial"/>
                <a:cs typeface="Arial"/>
              </a:rPr>
              <a:t>, Synthetic </a:t>
            </a:r>
            <a:r>
              <a:rPr lang="en-US" sz="1200" b="1" dirty="0" err="1">
                <a:solidFill>
                  <a:srgbClr val="000000"/>
                </a:solidFill>
                <a:latin typeface="Arial"/>
                <a:cs typeface="Arial"/>
              </a:rPr>
              <a:t>Nanopores</a:t>
            </a:r>
            <a:r>
              <a:rPr lang="en-US" sz="1200" b="1" dirty="0">
                <a:solidFill>
                  <a:srgbClr val="000000"/>
                </a:solidFill>
                <a:latin typeface="Arial"/>
                <a:cs typeface="Arial"/>
              </a:rPr>
              <a:t> as a Test Case for Ion Channel Theories: The Anomalous Mole Fraction Effect without Single Filing</a:t>
            </a:r>
            <a:r>
              <a:rPr lang="en-US" sz="1200" b="1" i="1" dirty="0">
                <a:solidFill>
                  <a:srgbClr val="000000"/>
                </a:solidFill>
                <a:latin typeface="Arial"/>
                <a:cs typeface="Arial"/>
              </a:rPr>
              <a:t>. Biophys. J., 2008. 95(2): p. 609-619.</a:t>
            </a:r>
          </a:p>
          <a:p>
            <a:r>
              <a:rPr lang="en-US" sz="1200" b="1" dirty="0">
                <a:solidFill>
                  <a:srgbClr val="000000"/>
                </a:solidFill>
                <a:latin typeface="Arial"/>
                <a:cs typeface="Arial"/>
              </a:rPr>
              <a:t>10. </a:t>
            </a:r>
            <a:r>
              <a:rPr lang="en-US" sz="1200" b="1" dirty="0" err="1">
                <a:solidFill>
                  <a:srgbClr val="000000"/>
                </a:solidFill>
                <a:latin typeface="Arial"/>
                <a:cs typeface="Arial"/>
              </a:rPr>
              <a:t>Malasics</a:t>
            </a:r>
            <a:r>
              <a:rPr lang="en-US" sz="1200" b="1" dirty="0">
                <a:solidFill>
                  <a:srgbClr val="000000"/>
                </a:solidFill>
                <a:latin typeface="Arial"/>
                <a:cs typeface="Arial"/>
              </a:rPr>
              <a:t>, A., D. Boda, M. Valisko, D. Henderson, and D. Gillespie, Simulations of calcium channel block by trivalent </a:t>
            </a:r>
            <a:r>
              <a:rPr lang="en-US" sz="1200" b="1" dirty="0" err="1">
                <a:solidFill>
                  <a:srgbClr val="000000"/>
                </a:solidFill>
                <a:latin typeface="Arial"/>
                <a:cs typeface="Arial"/>
              </a:rPr>
              <a:t>cations</a:t>
            </a:r>
            <a:r>
              <a:rPr lang="en-US" sz="1200" b="1" dirty="0">
                <a:solidFill>
                  <a:srgbClr val="000000"/>
                </a:solidFill>
                <a:latin typeface="Arial"/>
                <a:cs typeface="Arial"/>
              </a:rPr>
              <a:t>: </a:t>
            </a:r>
            <a:r>
              <a:rPr lang="en-US" sz="1200" b="1" dirty="0" err="1">
                <a:solidFill>
                  <a:srgbClr val="000000"/>
                </a:solidFill>
                <a:latin typeface="Arial"/>
                <a:cs typeface="Arial"/>
              </a:rPr>
              <a:t>Gd</a:t>
            </a:r>
            <a:r>
              <a:rPr lang="en-US" sz="1200" b="1" dirty="0">
                <a:solidFill>
                  <a:srgbClr val="000000"/>
                </a:solidFill>
                <a:latin typeface="Arial"/>
                <a:cs typeface="Arial"/>
              </a:rPr>
              <a:t>(3+) competes with </a:t>
            </a:r>
            <a:r>
              <a:rPr lang="en-US" sz="1200" b="1" dirty="0" err="1">
                <a:solidFill>
                  <a:srgbClr val="000000"/>
                </a:solidFill>
                <a:latin typeface="Arial"/>
                <a:cs typeface="Arial"/>
              </a:rPr>
              <a:t>permeant</a:t>
            </a:r>
            <a:r>
              <a:rPr lang="en-US" sz="1200" b="1" dirty="0">
                <a:solidFill>
                  <a:srgbClr val="000000"/>
                </a:solidFill>
                <a:latin typeface="Arial"/>
                <a:cs typeface="Arial"/>
              </a:rPr>
              <a:t> ions for the selectivity filter</a:t>
            </a:r>
            <a:r>
              <a:rPr lang="en-US" sz="1200" b="1" i="1" dirty="0">
                <a:solidFill>
                  <a:srgbClr val="000000"/>
                </a:solidFill>
                <a:latin typeface="Arial"/>
                <a:cs typeface="Arial"/>
              </a:rPr>
              <a:t>. </a:t>
            </a:r>
            <a:r>
              <a:rPr lang="en-US" sz="1200" b="1" i="1" dirty="0" err="1">
                <a:solidFill>
                  <a:srgbClr val="000000"/>
                </a:solidFill>
                <a:latin typeface="Arial"/>
                <a:cs typeface="Arial"/>
              </a:rPr>
              <a:t>Biochim</a:t>
            </a:r>
            <a:r>
              <a:rPr lang="en-US" sz="1200" b="1" i="1" dirty="0">
                <a:solidFill>
                  <a:srgbClr val="000000"/>
                </a:solidFill>
                <a:latin typeface="Arial"/>
                <a:cs typeface="Arial"/>
              </a:rPr>
              <a:t> Biophys </a:t>
            </a:r>
            <a:r>
              <a:rPr lang="en-US" sz="1200" b="1" i="1" dirty="0" err="1">
                <a:solidFill>
                  <a:srgbClr val="000000"/>
                </a:solidFill>
                <a:latin typeface="Arial"/>
                <a:cs typeface="Arial"/>
              </a:rPr>
              <a:t>Acta</a:t>
            </a:r>
            <a:r>
              <a:rPr lang="en-US" sz="1200" b="1" i="1" dirty="0">
                <a:solidFill>
                  <a:srgbClr val="000000"/>
                </a:solidFill>
                <a:latin typeface="Arial"/>
                <a:cs typeface="Arial"/>
              </a:rPr>
              <a:t>, 2010. 1798(11): p. 2013-2021.</a:t>
            </a:r>
          </a:p>
          <a:p>
            <a:r>
              <a:rPr lang="en-US" sz="1200" b="1" dirty="0">
                <a:solidFill>
                  <a:srgbClr val="000000"/>
                </a:solidFill>
                <a:latin typeface="Arial"/>
                <a:cs typeface="Arial"/>
              </a:rPr>
              <a:t>11. Roth, R. and D. Gillespie, Physics of Size Selectivity</a:t>
            </a:r>
            <a:r>
              <a:rPr lang="en-US" sz="1200" b="1" i="1" dirty="0">
                <a:solidFill>
                  <a:srgbClr val="000000"/>
                </a:solidFill>
                <a:latin typeface="Arial"/>
                <a:cs typeface="Arial"/>
              </a:rPr>
              <a:t>. Physical Review Letters, 2005. 95: p. 247801.</a:t>
            </a:r>
          </a:p>
          <a:p>
            <a:r>
              <a:rPr lang="en-US" sz="1200" b="1" dirty="0">
                <a:solidFill>
                  <a:srgbClr val="000000"/>
                </a:solidFill>
                <a:latin typeface="Arial"/>
                <a:cs typeface="Arial"/>
              </a:rPr>
              <a:t>12. Valisko, M., D. Boda, and D. Gillespie, Selective Adsorption of Ions with Different Diameter and Valence at Highly Charged Interfaces</a:t>
            </a:r>
            <a:r>
              <a:rPr lang="en-US" sz="1200" b="1" i="1" dirty="0">
                <a:solidFill>
                  <a:srgbClr val="000000"/>
                </a:solidFill>
                <a:latin typeface="Arial"/>
                <a:cs typeface="Arial"/>
              </a:rPr>
              <a:t>. Journal of Physical Chemistry C, 2007. 111: p. 15575-15585.</a:t>
            </a:r>
          </a:p>
          <a:p>
            <a:r>
              <a:rPr lang="en-US" sz="1200" b="1" dirty="0">
                <a:solidFill>
                  <a:srgbClr val="000000"/>
                </a:solidFill>
                <a:latin typeface="Arial"/>
                <a:cs typeface="Arial"/>
              </a:rPr>
              <a:t>13. Wang, Y., L. Xu, D. </a:t>
            </a:r>
            <a:r>
              <a:rPr lang="en-US" sz="1200" b="1" dirty="0" err="1">
                <a:solidFill>
                  <a:srgbClr val="000000"/>
                </a:solidFill>
                <a:latin typeface="Arial"/>
                <a:cs typeface="Arial"/>
              </a:rPr>
              <a:t>Pasek</a:t>
            </a:r>
            <a:r>
              <a:rPr lang="en-US" sz="1200" b="1" dirty="0">
                <a:solidFill>
                  <a:srgbClr val="000000"/>
                </a:solidFill>
                <a:latin typeface="Arial"/>
                <a:cs typeface="Arial"/>
              </a:rPr>
              <a:t>, D. Gillespie, and G. Meissner, Probing the Role of Negatively Charged Amino Acid Residues in Ion Permeation of Skeletal Muscle Ryanodine Receptor</a:t>
            </a:r>
            <a:r>
              <a:rPr lang="en-US" sz="1200" b="1" i="1" dirty="0">
                <a:solidFill>
                  <a:srgbClr val="000000"/>
                </a:solidFill>
                <a:latin typeface="Arial"/>
                <a:cs typeface="Arial"/>
              </a:rPr>
              <a:t>. Biophysical Journal, 2005. 89: p. 256-265.</a:t>
            </a:r>
          </a:p>
          <a:p>
            <a:r>
              <a:rPr lang="en-US" sz="1200" b="1" dirty="0">
                <a:solidFill>
                  <a:srgbClr val="000000"/>
                </a:solidFill>
                <a:latin typeface="Arial"/>
                <a:cs typeface="Arial"/>
              </a:rPr>
              <a:t>14. Xu, L., Y. Wang, D. Gillespie, and G. Meissner, Two Rings of Negative Charges in the Cytosolic Vestibule of T Ryanodine Receptor Modulate Ion Fluxes</a:t>
            </a:r>
            <a:r>
              <a:rPr lang="en-US" sz="1200" b="1" i="1" dirty="0">
                <a:solidFill>
                  <a:srgbClr val="000000"/>
                </a:solidFill>
                <a:latin typeface="Arial"/>
                <a:cs typeface="Arial"/>
              </a:rPr>
              <a:t>. Biophysical Journal, 2006. 90: p. 443-453.</a:t>
            </a:r>
          </a:p>
          <a:p>
            <a:endParaRPr lang="en-US" dirty="0">
              <a:solidFill>
                <a:srgbClr val="000000"/>
              </a:solidFill>
              <a:latin typeface="Arial"/>
              <a:cs typeface="Arial"/>
            </a:endParaRPr>
          </a:p>
        </p:txBody>
      </p:sp>
    </p:spTree>
    <p:extLst>
      <p:ext uri="{BB962C8B-B14F-4D97-AF65-F5344CB8AC3E}">
        <p14:creationId xmlns:p14="http://schemas.microsoft.com/office/powerpoint/2010/main" val="3376049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grpSp>
        <p:nvGrpSpPr>
          <p:cNvPr id="2" name="Group 23"/>
          <p:cNvGrpSpPr>
            <a:grpSpLocks/>
          </p:cNvGrpSpPr>
          <p:nvPr/>
        </p:nvGrpSpPr>
        <p:grpSpPr bwMode="auto">
          <a:xfrm>
            <a:off x="560308" y="888364"/>
            <a:ext cx="3442163" cy="2927264"/>
            <a:chOff x="2413" y="1821"/>
            <a:chExt cx="2916" cy="1924"/>
          </a:xfrm>
        </p:grpSpPr>
        <p:pic>
          <p:nvPicPr>
            <p:cNvPr id="11282" name="Picture 22" descr="NSMB_Fig03"/>
            <p:cNvPicPr>
              <a:picLocks noChangeAspect="1" noChangeArrowheads="1"/>
            </p:cNvPicPr>
            <p:nvPr/>
          </p:nvPicPr>
          <p:blipFill>
            <a:blip r:embed="rId4" cstate="print"/>
            <a:srcRect/>
            <a:stretch>
              <a:fillRect/>
            </a:stretch>
          </p:blipFill>
          <p:spPr bwMode="auto">
            <a:xfrm>
              <a:off x="2565" y="1821"/>
              <a:ext cx="2591" cy="1702"/>
            </a:xfrm>
            <a:prstGeom prst="rect">
              <a:avLst/>
            </a:prstGeom>
            <a:noFill/>
            <a:ln w="63500">
              <a:solidFill>
                <a:srgbClr val="FFFFFF"/>
              </a:solidFill>
              <a:miter lim="800000"/>
              <a:headEnd/>
              <a:tailEnd/>
            </a:ln>
          </p:spPr>
        </p:pic>
        <p:sp>
          <p:nvSpPr>
            <p:cNvPr id="11283" name="Text Box 5"/>
            <p:cNvSpPr txBox="1">
              <a:spLocks noChangeArrowheads="1"/>
            </p:cNvSpPr>
            <p:nvPr/>
          </p:nvSpPr>
          <p:spPr bwMode="auto">
            <a:xfrm>
              <a:off x="2413" y="3563"/>
              <a:ext cx="2916" cy="182"/>
            </a:xfrm>
            <a:prstGeom prst="rect">
              <a:avLst/>
            </a:prstGeom>
            <a:noFill/>
            <a:ln w="12700">
              <a:noFill/>
              <a:miter lim="800000"/>
              <a:headEnd type="none" w="sm" len="sm"/>
              <a:tailEnd type="none" w="sm" len="sm"/>
            </a:ln>
          </p:spPr>
          <p:txBody>
            <a:bodyPr wrap="square">
              <a:spAutoFit/>
            </a:bodyPr>
            <a:lstStyle/>
            <a:p>
              <a:pPr algn="ctr" eaLnBrk="0" hangingPunct="0"/>
              <a:r>
                <a:rPr lang="en-US" sz="1200" dirty="0" err="1">
                  <a:solidFill>
                    <a:srgbClr val="FFFFFF"/>
                  </a:solidFill>
                  <a:latin typeface="Arial"/>
                </a:rPr>
                <a:t>Sams</a:t>
              </a:r>
              <a:r>
                <a:rPr lang="en-US" sz="1200" dirty="0" err="1">
                  <a:solidFill>
                    <a:srgbClr val="FFFFFF"/>
                  </a:solidFill>
                  <a:latin typeface="Arial"/>
                  <a:cs typeface="Arial" charset="0"/>
                </a:rPr>
                <a:t>ó</a:t>
              </a:r>
              <a:r>
                <a:rPr lang="en-US" sz="1200" dirty="0">
                  <a:solidFill>
                    <a:srgbClr val="FFFFFF"/>
                  </a:solidFill>
                  <a:latin typeface="Arial"/>
                </a:rPr>
                <a:t> </a:t>
              </a:r>
              <a:r>
                <a:rPr lang="en-US" sz="1050" dirty="0">
                  <a:solidFill>
                    <a:srgbClr val="FFFFFF"/>
                  </a:solidFill>
                  <a:latin typeface="Arial"/>
                </a:rPr>
                <a:t>et al</a:t>
              </a:r>
              <a:r>
                <a:rPr lang="en-US" sz="1200" dirty="0">
                  <a:solidFill>
                    <a:srgbClr val="FFFFFF"/>
                  </a:solidFill>
                  <a:latin typeface="Arial"/>
                </a:rPr>
                <a:t>, 2005, Nature </a:t>
              </a:r>
              <a:r>
                <a:rPr lang="en-US" sz="1200" dirty="0" err="1">
                  <a:solidFill>
                    <a:srgbClr val="FFFFFF"/>
                  </a:solidFill>
                  <a:latin typeface="Arial"/>
                </a:rPr>
                <a:t>Struct</a:t>
              </a:r>
              <a:r>
                <a:rPr lang="en-US" sz="1200" dirty="0">
                  <a:solidFill>
                    <a:srgbClr val="FFFFFF"/>
                  </a:solidFill>
                  <a:latin typeface="Arial"/>
                </a:rPr>
                <a:t> </a:t>
              </a:r>
              <a:r>
                <a:rPr lang="en-US" sz="1200" dirty="0" err="1" smtClean="0">
                  <a:solidFill>
                    <a:srgbClr val="FFFFFF"/>
                  </a:solidFill>
                  <a:latin typeface="Arial"/>
                </a:rPr>
                <a:t>Biol</a:t>
              </a:r>
              <a:r>
                <a:rPr lang="en-US" sz="1200" dirty="0" smtClean="0">
                  <a:solidFill>
                    <a:srgbClr val="FFFFFF"/>
                  </a:solidFill>
                  <a:latin typeface="Arial"/>
                </a:rPr>
                <a:t> </a:t>
              </a:r>
              <a:r>
                <a:rPr lang="en-US" sz="1200" dirty="0">
                  <a:solidFill>
                    <a:srgbClr val="FFFFFF"/>
                  </a:solidFill>
                  <a:latin typeface="Arial"/>
                </a:rPr>
                <a:t>12: </a:t>
              </a:r>
              <a:r>
                <a:rPr lang="en-US" sz="1200" dirty="0" smtClean="0">
                  <a:solidFill>
                    <a:srgbClr val="FFFFFF"/>
                  </a:solidFill>
                  <a:latin typeface="Arial"/>
                </a:rPr>
                <a:t>539</a:t>
              </a:r>
              <a:endParaRPr lang="en-US" sz="1200" dirty="0">
                <a:solidFill>
                  <a:srgbClr val="FFFFFF"/>
                </a:solidFill>
                <a:latin typeface="Arial"/>
              </a:endParaRPr>
            </a:p>
          </p:txBody>
        </p:sp>
      </p:grpSp>
      <p:sp>
        <p:nvSpPr>
          <p:cNvPr id="11268" name="Slide Number Placeholder 3"/>
          <p:cNvSpPr>
            <a:spLocks noGrp="1"/>
          </p:cNvSpPr>
          <p:nvPr>
            <p:ph type="sldNum" sz="quarter" idx="12"/>
          </p:nvPr>
        </p:nvSpPr>
        <p:spPr>
          <a:noFill/>
        </p:spPr>
        <p:txBody>
          <a:bodyPr/>
          <a:lstStyle/>
          <a:p>
            <a:fld id="{C48425CC-B779-4754-9DF0-63A76D06B4F3}" type="slidenum">
              <a:rPr lang="en-US" smtClean="0">
                <a:solidFill>
                  <a:srgbClr val="FFFF00"/>
                </a:solidFill>
              </a:rPr>
              <a:pPr/>
              <a:t>32</a:t>
            </a:fld>
            <a:endParaRPr lang="en-US" smtClean="0">
              <a:solidFill>
                <a:srgbClr val="FFFF00"/>
              </a:solidFill>
            </a:endParaRPr>
          </a:p>
        </p:txBody>
      </p:sp>
      <p:pic>
        <p:nvPicPr>
          <p:cNvPr id="22" name="Picture 21" descr="geom ions.tif"/>
          <p:cNvPicPr>
            <a:picLocks noChangeAspect="1"/>
          </p:cNvPicPr>
          <p:nvPr/>
        </p:nvPicPr>
        <p:blipFill>
          <a:blip r:embed="rId5" cstate="print"/>
          <a:srcRect l="1401" t="2266" r="1999" b="1878"/>
          <a:stretch>
            <a:fillRect/>
          </a:stretch>
        </p:blipFill>
        <p:spPr bwMode="auto">
          <a:xfrm>
            <a:off x="2281394" y="4837091"/>
            <a:ext cx="2327717" cy="1720193"/>
          </a:xfrm>
          <a:prstGeom prst="rect">
            <a:avLst/>
          </a:prstGeom>
          <a:noFill/>
          <a:ln w="38100">
            <a:solidFill>
              <a:srgbClr val="FF4CFF"/>
            </a:solidFill>
            <a:miter lim="800000"/>
            <a:headEnd/>
            <a:tailEnd/>
          </a:ln>
        </p:spPr>
      </p:pic>
      <p:sp>
        <p:nvSpPr>
          <p:cNvPr id="20" name="TextBox 19"/>
          <p:cNvSpPr txBox="1">
            <a:spLocks noChangeArrowheads="1"/>
          </p:cNvSpPr>
          <p:nvPr/>
        </p:nvSpPr>
        <p:spPr bwMode="auto">
          <a:xfrm>
            <a:off x="4953059" y="4819838"/>
            <a:ext cx="2819341" cy="1446550"/>
          </a:xfrm>
          <a:prstGeom prst="rect">
            <a:avLst/>
          </a:prstGeom>
          <a:noFill/>
          <a:ln w="9525">
            <a:noFill/>
            <a:miter lim="800000"/>
            <a:headEnd/>
            <a:tailEnd/>
          </a:ln>
        </p:spPr>
        <p:txBody>
          <a:bodyPr wrap="square">
            <a:spAutoFit/>
          </a:bodyPr>
          <a:lstStyle/>
          <a:p>
            <a:pPr marL="168275" indent="-168275" eaLnBrk="0" hangingPunct="0">
              <a:buFont typeface="Arial" charset="0"/>
              <a:buChar char="•"/>
            </a:pPr>
            <a:r>
              <a:rPr lang="en-US" sz="1100" b="1" dirty="0">
                <a:solidFill>
                  <a:srgbClr val="AAAACA">
                    <a:lumMod val="20000"/>
                    <a:lumOff val="80000"/>
                  </a:srgbClr>
                </a:solidFill>
                <a:latin typeface="Arial"/>
              </a:rPr>
              <a:t>4 negative </a:t>
            </a:r>
            <a:r>
              <a:rPr lang="en-US" sz="1100" b="1" dirty="0" smtClean="0">
                <a:solidFill>
                  <a:srgbClr val="AAAACA">
                    <a:lumMod val="20000"/>
                    <a:lumOff val="80000"/>
                  </a:srgbClr>
                </a:solidFill>
                <a:latin typeface="Arial"/>
              </a:rPr>
              <a:t>charges D4899</a:t>
            </a:r>
            <a:endParaRPr lang="en-US" sz="1100" b="1" dirty="0">
              <a:solidFill>
                <a:srgbClr val="AAAACA">
                  <a:lumMod val="20000"/>
                  <a:lumOff val="80000"/>
                </a:srgbClr>
              </a:solidFill>
              <a:latin typeface="Arial"/>
            </a:endParaRPr>
          </a:p>
          <a:p>
            <a:pPr marL="168275" indent="-168275" eaLnBrk="0" hangingPunct="0">
              <a:buFont typeface="Arial" charset="0"/>
              <a:buChar char="•"/>
            </a:pPr>
            <a:r>
              <a:rPr lang="en-US" sz="1100" b="1" dirty="0">
                <a:solidFill>
                  <a:srgbClr val="AAAACA">
                    <a:lumMod val="20000"/>
                    <a:lumOff val="80000"/>
                  </a:srgbClr>
                </a:solidFill>
                <a:latin typeface="Arial"/>
              </a:rPr>
              <a:t>Cylinder 10 Å </a:t>
            </a:r>
            <a:r>
              <a:rPr lang="en-US" sz="900" b="1" dirty="0" smtClean="0">
                <a:solidFill>
                  <a:srgbClr val="AAAACA">
                    <a:lumMod val="20000"/>
                    <a:lumOff val="80000"/>
                  </a:srgbClr>
                </a:solidFill>
                <a:latin typeface="Arial"/>
              </a:rPr>
              <a:t>long</a:t>
            </a:r>
            <a:r>
              <a:rPr lang="en-US" sz="1100" b="1" dirty="0" smtClean="0">
                <a:solidFill>
                  <a:srgbClr val="AAAACA">
                    <a:lumMod val="20000"/>
                    <a:lumOff val="80000"/>
                  </a:srgbClr>
                </a:solidFill>
                <a:latin typeface="Arial"/>
              </a:rPr>
              <a:t>, 8 </a:t>
            </a:r>
            <a:r>
              <a:rPr lang="en-US" sz="1100" b="1" dirty="0">
                <a:solidFill>
                  <a:srgbClr val="AAAACA">
                    <a:lumMod val="20000"/>
                    <a:lumOff val="80000"/>
                  </a:srgbClr>
                </a:solidFill>
                <a:latin typeface="Arial"/>
              </a:rPr>
              <a:t>Å </a:t>
            </a:r>
            <a:r>
              <a:rPr lang="en-US" sz="900" b="1" dirty="0">
                <a:solidFill>
                  <a:srgbClr val="AAAACA">
                    <a:lumMod val="20000"/>
                    <a:lumOff val="80000"/>
                  </a:srgbClr>
                </a:solidFill>
                <a:latin typeface="Arial"/>
              </a:rPr>
              <a:t>diameter </a:t>
            </a:r>
          </a:p>
          <a:p>
            <a:pPr marL="168275" indent="-168275" eaLnBrk="0" hangingPunct="0">
              <a:buFont typeface="Arial" charset="0"/>
              <a:buChar char="•"/>
            </a:pPr>
            <a:r>
              <a:rPr lang="en-US" sz="1100" b="1" dirty="0">
                <a:solidFill>
                  <a:srgbClr val="AAAACA">
                    <a:lumMod val="20000"/>
                    <a:lumOff val="80000"/>
                  </a:srgbClr>
                </a:solidFill>
                <a:latin typeface="Arial"/>
              </a:rPr>
              <a:t>13 M of charge!</a:t>
            </a:r>
          </a:p>
          <a:p>
            <a:pPr marL="168275" indent="-168275" eaLnBrk="0" hangingPunct="0">
              <a:buFont typeface="Arial" charset="0"/>
              <a:buChar char="•"/>
            </a:pPr>
            <a:r>
              <a:rPr lang="en-US" sz="1100" b="1" dirty="0" smtClean="0">
                <a:solidFill>
                  <a:srgbClr val="AAAACA">
                    <a:lumMod val="20000"/>
                    <a:lumOff val="80000"/>
                  </a:srgbClr>
                </a:solidFill>
                <a:latin typeface="Arial"/>
              </a:rPr>
              <a:t>18</a:t>
            </a:r>
            <a:r>
              <a:rPr lang="en-US" sz="1100" b="1" dirty="0">
                <a:solidFill>
                  <a:srgbClr val="AAAACA">
                    <a:lumMod val="20000"/>
                    <a:lumOff val="80000"/>
                  </a:srgbClr>
                </a:solidFill>
                <a:latin typeface="Arial"/>
              </a:rPr>
              <a:t>% of available volume</a:t>
            </a:r>
          </a:p>
          <a:p>
            <a:pPr marL="168275" indent="-168275" eaLnBrk="0" hangingPunct="0">
              <a:buFont typeface="Arial" charset="0"/>
              <a:buChar char="•"/>
            </a:pPr>
            <a:r>
              <a:rPr lang="en-US" sz="1100" b="1" dirty="0">
                <a:solidFill>
                  <a:srgbClr val="AAAACA">
                    <a:lumMod val="20000"/>
                    <a:lumOff val="80000"/>
                  </a:srgbClr>
                </a:solidFill>
                <a:latin typeface="Arial"/>
              </a:rPr>
              <a:t>Very Crowded</a:t>
            </a:r>
            <a:r>
              <a:rPr lang="en-US" sz="1100" b="1" dirty="0" smtClean="0">
                <a:solidFill>
                  <a:srgbClr val="AAAACA">
                    <a:lumMod val="20000"/>
                    <a:lumOff val="80000"/>
                  </a:srgbClr>
                </a:solidFill>
                <a:latin typeface="Arial"/>
              </a:rPr>
              <a:t>!</a:t>
            </a:r>
          </a:p>
          <a:p>
            <a:pPr marL="168275" indent="-168275" eaLnBrk="0" hangingPunct="0">
              <a:buFont typeface="Arial" charset="0"/>
              <a:buChar char="•"/>
            </a:pPr>
            <a:r>
              <a:rPr lang="en-US" sz="1100" b="1" dirty="0" smtClean="0">
                <a:solidFill>
                  <a:srgbClr val="AAAACA">
                    <a:lumMod val="20000"/>
                    <a:lumOff val="80000"/>
                  </a:srgbClr>
                </a:solidFill>
                <a:latin typeface="Arial"/>
              </a:rPr>
              <a:t>Four lumenal E4900 positive </a:t>
            </a:r>
            <a:br>
              <a:rPr lang="en-US" sz="1100" b="1" dirty="0" smtClean="0">
                <a:solidFill>
                  <a:srgbClr val="AAAACA">
                    <a:lumMod val="20000"/>
                    <a:lumOff val="80000"/>
                  </a:srgbClr>
                </a:solidFill>
                <a:latin typeface="Arial"/>
              </a:rPr>
            </a:br>
            <a:r>
              <a:rPr lang="en-US" sz="1100" b="1" dirty="0" smtClean="0">
                <a:solidFill>
                  <a:srgbClr val="AAAACA">
                    <a:lumMod val="20000"/>
                    <a:lumOff val="80000"/>
                  </a:srgbClr>
                </a:solidFill>
                <a:latin typeface="Arial"/>
              </a:rPr>
              <a:t>amino acids overlapping D4899.</a:t>
            </a:r>
          </a:p>
          <a:p>
            <a:pPr marL="168275" indent="-168275" eaLnBrk="0" hangingPunct="0">
              <a:buFont typeface="Arial" charset="0"/>
              <a:buChar char="•"/>
            </a:pPr>
            <a:r>
              <a:rPr lang="en-US" sz="1100" b="1" dirty="0" smtClean="0">
                <a:solidFill>
                  <a:srgbClr val="AAAACA">
                    <a:lumMod val="20000"/>
                    <a:lumOff val="80000"/>
                  </a:srgbClr>
                </a:solidFill>
                <a:latin typeface="Arial"/>
              </a:rPr>
              <a:t>Cytosolic background charge</a:t>
            </a:r>
            <a:endParaRPr lang="en-US" b="1" dirty="0">
              <a:solidFill>
                <a:srgbClr val="FFFFFF"/>
              </a:solidFill>
              <a:latin typeface="Arial"/>
            </a:endParaRPr>
          </a:p>
        </p:txBody>
      </p:sp>
      <p:sp>
        <p:nvSpPr>
          <p:cNvPr id="21" name="Rectangle 2"/>
          <p:cNvSpPr txBox="1">
            <a:spLocks noChangeArrowheads="1"/>
          </p:cNvSpPr>
          <p:nvPr/>
        </p:nvSpPr>
        <p:spPr>
          <a:xfrm>
            <a:off x="1664358" y="11619"/>
            <a:ext cx="5236773" cy="1032625"/>
          </a:xfrm>
          <a:prstGeom prst="rect">
            <a:avLst/>
          </a:prstGeom>
        </p:spPr>
        <p:txBody>
          <a:bodyPr/>
          <a:lstStyle/>
          <a:p>
            <a:pPr algn="ctr">
              <a:defRPr/>
            </a:pPr>
            <a:r>
              <a:rPr lang="en-US" sz="2400" b="1" u="sng" kern="0" dirty="0">
                <a:solidFill>
                  <a:srgbClr val="AAAACA">
                    <a:lumMod val="20000"/>
                    <a:lumOff val="80000"/>
                  </a:srgbClr>
                </a:solidFill>
                <a:latin typeface="Arial"/>
              </a:rPr>
              <a:t>RyR</a:t>
            </a:r>
            <a:br>
              <a:rPr lang="en-US" sz="2400" b="1" u="sng" kern="0" dirty="0">
                <a:solidFill>
                  <a:srgbClr val="AAAACA">
                    <a:lumMod val="20000"/>
                    <a:lumOff val="80000"/>
                  </a:srgbClr>
                </a:solidFill>
                <a:latin typeface="Arial"/>
              </a:rPr>
            </a:br>
            <a:r>
              <a:rPr lang="en-US" sz="1400" kern="0" dirty="0">
                <a:solidFill>
                  <a:srgbClr val="AAAACA">
                    <a:lumMod val="20000"/>
                    <a:lumOff val="80000"/>
                  </a:srgbClr>
                </a:solidFill>
                <a:latin typeface="Arial"/>
              </a:rPr>
              <a:t>Ryanodine </a:t>
            </a:r>
            <a:r>
              <a:rPr lang="en-US" sz="1400" kern="0" dirty="0" smtClean="0">
                <a:solidFill>
                  <a:srgbClr val="AAAACA">
                    <a:lumMod val="20000"/>
                    <a:lumOff val="80000"/>
                  </a:srgbClr>
                </a:solidFill>
                <a:latin typeface="Arial"/>
              </a:rPr>
              <a:t>Receptor </a:t>
            </a:r>
            <a:r>
              <a:rPr lang="en-US" sz="1050" kern="0" dirty="0" smtClean="0">
                <a:solidFill>
                  <a:srgbClr val="AAAACA">
                    <a:lumMod val="20000"/>
                    <a:lumOff val="80000"/>
                  </a:srgbClr>
                </a:solidFill>
                <a:latin typeface="Arial"/>
              </a:rPr>
              <a:t>redrawn in part </a:t>
            </a:r>
            <a:r>
              <a:rPr lang="en-US" sz="1050" kern="0" dirty="0">
                <a:solidFill>
                  <a:srgbClr val="AAAACA">
                    <a:lumMod val="20000"/>
                    <a:lumOff val="80000"/>
                  </a:srgbClr>
                </a:solidFill>
                <a:latin typeface="Arial"/>
              </a:rPr>
              <a:t>from Dirk Gillespie, with thanks!</a:t>
            </a:r>
            <a:endParaRPr lang="en-US" kern="0" dirty="0">
              <a:solidFill>
                <a:srgbClr val="AAAACA">
                  <a:lumMod val="20000"/>
                  <a:lumOff val="80000"/>
                </a:srgbClr>
              </a:solidFill>
              <a:latin typeface="Arial"/>
            </a:endParaRPr>
          </a:p>
        </p:txBody>
      </p:sp>
      <p:sp>
        <p:nvSpPr>
          <p:cNvPr id="6" name="TextBox 5"/>
          <p:cNvSpPr txBox="1"/>
          <p:nvPr/>
        </p:nvSpPr>
        <p:spPr>
          <a:xfrm>
            <a:off x="5195329" y="3538725"/>
            <a:ext cx="2958860" cy="276999"/>
          </a:xfrm>
          <a:prstGeom prst="rect">
            <a:avLst/>
          </a:prstGeom>
          <a:noFill/>
        </p:spPr>
        <p:txBody>
          <a:bodyPr wrap="square" rtlCol="0">
            <a:spAutoFit/>
          </a:bodyPr>
          <a:lstStyle/>
          <a:p>
            <a:pPr fontAlgn="auto">
              <a:spcBef>
                <a:spcPts val="0"/>
              </a:spcBef>
              <a:spcAft>
                <a:spcPts val="0"/>
              </a:spcAft>
            </a:pPr>
            <a:r>
              <a:rPr lang="en-US" sz="1200" dirty="0" err="1" smtClean="0">
                <a:solidFill>
                  <a:srgbClr val="FFFFFF"/>
                </a:solidFill>
                <a:latin typeface="Arial"/>
              </a:rPr>
              <a:t>Zalk</a:t>
            </a:r>
            <a:r>
              <a:rPr lang="en-US" sz="1200" dirty="0" smtClean="0">
                <a:solidFill>
                  <a:srgbClr val="FFFFFF"/>
                </a:solidFill>
                <a:latin typeface="Arial"/>
              </a:rPr>
              <a:t>, et al 2015 Nature  517: 44-49.</a:t>
            </a:r>
          </a:p>
        </p:txBody>
      </p:sp>
      <p:sp>
        <p:nvSpPr>
          <p:cNvPr id="7" name="TextBox 6"/>
          <p:cNvSpPr txBox="1"/>
          <p:nvPr/>
        </p:nvSpPr>
        <p:spPr>
          <a:xfrm>
            <a:off x="2641179" y="4149306"/>
            <a:ext cx="4623759" cy="400110"/>
          </a:xfrm>
          <a:prstGeom prst="rect">
            <a:avLst/>
          </a:prstGeom>
          <a:noFill/>
        </p:spPr>
        <p:txBody>
          <a:bodyPr wrap="square" rtlCol="0">
            <a:spAutoFit/>
          </a:bodyPr>
          <a:lstStyle/>
          <a:p>
            <a:pPr algn="ctr" fontAlgn="auto">
              <a:spcBef>
                <a:spcPts val="0"/>
              </a:spcBef>
              <a:spcAft>
                <a:spcPts val="0"/>
              </a:spcAft>
            </a:pPr>
            <a:r>
              <a:rPr lang="en-US" sz="2000" b="1" kern="0" dirty="0" smtClean="0">
                <a:solidFill>
                  <a:schemeClr val="bg1"/>
                </a:solidFill>
                <a:latin typeface="Arial"/>
              </a:rPr>
              <a:t>All Spheres Representation </a:t>
            </a:r>
          </a:p>
        </p:txBody>
      </p:sp>
      <p:grpSp>
        <p:nvGrpSpPr>
          <p:cNvPr id="4" name="Group 3"/>
          <p:cNvGrpSpPr/>
          <p:nvPr/>
        </p:nvGrpSpPr>
        <p:grpSpPr>
          <a:xfrm>
            <a:off x="5059409" y="839344"/>
            <a:ext cx="3072466" cy="2699381"/>
            <a:chOff x="5059409" y="839344"/>
            <a:chExt cx="3072466" cy="2699381"/>
          </a:xfrm>
        </p:grpSpPr>
        <p:pic>
          <p:nvPicPr>
            <p:cNvPr id="1026" name="Picture 2" descr="G:\8560w-1 Backup\DocWord\Home\_  2014 Christmas Letter\Photos for 2014 letter\RYANODINE structure Red dots NEGATIV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9409" y="839344"/>
              <a:ext cx="3072466" cy="2699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72907" y="890050"/>
              <a:ext cx="304679" cy="308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31829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9AF0E96-F19E-4B5F-873A-73DE7A009341}" type="slidenum">
              <a:rPr lang="en-US" altLang="en-US" sz="1400" smtClean="0">
                <a:solidFill>
                  <a:srgbClr val="000000"/>
                </a:solidFill>
              </a:rPr>
              <a:pPr eaLnBrk="1" hangingPunct="1">
                <a:spcBef>
                  <a:spcPct val="0"/>
                </a:spcBef>
                <a:buFontTx/>
                <a:buNone/>
              </a:pPr>
              <a:t>33</a:t>
            </a:fld>
            <a:endParaRPr lang="en-US" altLang="en-US" sz="1400" smtClean="0">
              <a:solidFill>
                <a:srgbClr val="000000"/>
              </a:solidFill>
            </a:endParaRPr>
          </a:p>
        </p:txBody>
      </p:sp>
      <p:sp>
        <p:nvSpPr>
          <p:cNvPr id="16387" name="TextBox 3"/>
          <p:cNvSpPr txBox="1">
            <a:spLocks noChangeArrowheads="1"/>
          </p:cNvSpPr>
          <p:nvPr/>
        </p:nvSpPr>
        <p:spPr bwMode="auto">
          <a:xfrm>
            <a:off x="0" y="76200"/>
            <a:ext cx="91440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a:solidFill>
                  <a:srgbClr val="C00000"/>
                </a:solidFill>
              </a:rPr>
              <a:t>Solved </a:t>
            </a:r>
            <a:r>
              <a:rPr lang="en-US" altLang="en-US" b="1" dirty="0" smtClean="0">
                <a:solidFill>
                  <a:srgbClr val="C00000"/>
                </a:solidFill>
              </a:rPr>
              <a:t>by </a:t>
            </a:r>
            <a:r>
              <a:rPr lang="en-US" altLang="en-US" b="1" dirty="0">
                <a:solidFill>
                  <a:srgbClr val="C00000"/>
                </a:solidFill>
              </a:rPr>
              <a:t>DFT-PNP (Poisson Nernst Planck)</a:t>
            </a:r>
          </a:p>
          <a:p>
            <a:pPr algn="ctr" eaLnBrk="1" hangingPunct="1">
              <a:spcBef>
                <a:spcPct val="0"/>
              </a:spcBef>
              <a:buFontTx/>
              <a:buNone/>
            </a:pPr>
            <a:r>
              <a:rPr lang="en-US" altLang="en-US" b="1" dirty="0" smtClean="0">
                <a:solidFill>
                  <a:srgbClr val="000000"/>
                </a:solidFill>
              </a:rPr>
              <a:t/>
            </a:r>
            <a:br>
              <a:rPr lang="en-US" altLang="en-US" b="1" dirty="0" smtClean="0">
                <a:solidFill>
                  <a:srgbClr val="000000"/>
                </a:solidFill>
              </a:rPr>
            </a:br>
            <a:r>
              <a:rPr lang="en-US" altLang="en-US" sz="2400" b="1" dirty="0">
                <a:solidFill>
                  <a:srgbClr val="001B70"/>
                </a:solidFill>
              </a:rPr>
              <a:t>DFT-PNP</a:t>
            </a:r>
          </a:p>
          <a:p>
            <a:pPr algn="ctr" eaLnBrk="1" hangingPunct="1">
              <a:spcBef>
                <a:spcPct val="0"/>
              </a:spcBef>
              <a:buFontTx/>
              <a:buNone/>
            </a:pPr>
            <a:r>
              <a:rPr lang="en-US" altLang="en-US" sz="2400" b="1" dirty="0" smtClean="0">
                <a:solidFill>
                  <a:srgbClr val="001B70"/>
                </a:solidFill>
              </a:rPr>
              <a:t>gives </a:t>
            </a:r>
            <a:r>
              <a:rPr lang="en-US" altLang="en-US" sz="2400" b="1" dirty="0">
                <a:solidFill>
                  <a:srgbClr val="001B70"/>
                </a:solidFill>
              </a:rPr>
              <a:t>location</a:t>
            </a:r>
          </a:p>
          <a:p>
            <a:pPr algn="ctr" eaLnBrk="1" hangingPunct="1">
              <a:spcBef>
                <a:spcPct val="0"/>
              </a:spcBef>
              <a:buFontTx/>
              <a:buNone/>
            </a:pPr>
            <a:r>
              <a:rPr lang="en-US" altLang="en-US" sz="2400" b="1" dirty="0" smtClean="0">
                <a:solidFill>
                  <a:srgbClr val="001B70"/>
                </a:solidFill>
              </a:rPr>
              <a:t>of Ions and ‘Side Chains’</a:t>
            </a:r>
          </a:p>
          <a:p>
            <a:pPr algn="ctr" eaLnBrk="1" hangingPunct="1">
              <a:spcBef>
                <a:spcPct val="0"/>
              </a:spcBef>
              <a:buFontTx/>
              <a:buNone/>
            </a:pPr>
            <a:r>
              <a:rPr lang="en-US" altLang="en-US" sz="2400" b="1" dirty="0" smtClean="0">
                <a:solidFill>
                  <a:srgbClr val="001B70"/>
                </a:solidFill>
              </a:rPr>
              <a:t>as OUTPUT</a:t>
            </a:r>
          </a:p>
          <a:p>
            <a:pPr algn="ctr" eaLnBrk="1" hangingPunct="1">
              <a:spcBef>
                <a:spcPct val="0"/>
              </a:spcBef>
              <a:buFontTx/>
              <a:buNone/>
            </a:pPr>
            <a:endParaRPr lang="en-US" altLang="en-US" sz="2400" b="1" dirty="0" smtClean="0">
              <a:solidFill>
                <a:srgbClr val="000000"/>
              </a:solidFill>
            </a:endParaRPr>
          </a:p>
        </p:txBody>
      </p:sp>
      <p:sp>
        <p:nvSpPr>
          <p:cNvPr id="16388" name="TextBox 5"/>
          <p:cNvSpPr txBox="1">
            <a:spLocks noChangeArrowheads="1"/>
          </p:cNvSpPr>
          <p:nvPr/>
        </p:nvSpPr>
        <p:spPr bwMode="auto">
          <a:xfrm>
            <a:off x="423862" y="3640138"/>
            <a:ext cx="8296275"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000" b="1" u="sng" dirty="0">
                <a:solidFill>
                  <a:srgbClr val="C00000"/>
                </a:solidFill>
              </a:rPr>
              <a:t>Other methods</a:t>
            </a:r>
            <a:r>
              <a:rPr lang="en-US" altLang="en-US" sz="2000" b="1" dirty="0">
                <a:solidFill>
                  <a:srgbClr val="C00000"/>
                </a:solidFill>
              </a:rPr>
              <a:t> </a:t>
            </a:r>
            <a:br>
              <a:rPr lang="en-US" altLang="en-US" sz="2000" b="1" dirty="0">
                <a:solidFill>
                  <a:srgbClr val="C00000"/>
                </a:solidFill>
              </a:rPr>
            </a:br>
            <a:r>
              <a:rPr lang="en-US" altLang="en-US" sz="1600" dirty="0">
                <a:solidFill>
                  <a:srgbClr val="C00000"/>
                </a:solidFill>
              </a:rPr>
              <a:t>give nearly identical results</a:t>
            </a:r>
          </a:p>
          <a:p>
            <a:pPr algn="ctr" eaLnBrk="1" hangingPunct="1">
              <a:spcBef>
                <a:spcPct val="0"/>
              </a:spcBef>
              <a:buFontTx/>
              <a:buNone/>
            </a:pPr>
            <a:r>
              <a:rPr lang="en-US" altLang="en-US" sz="1200" dirty="0">
                <a:solidFill>
                  <a:srgbClr val="000000"/>
                </a:solidFill>
              </a:rPr>
              <a:t/>
            </a:r>
            <a:br>
              <a:rPr lang="en-US" altLang="en-US" sz="1200" dirty="0">
                <a:solidFill>
                  <a:srgbClr val="000000"/>
                </a:solidFill>
              </a:rPr>
            </a:br>
            <a:r>
              <a:rPr lang="en-US" altLang="en-US" sz="1600" b="1" dirty="0" smtClean="0">
                <a:solidFill>
                  <a:srgbClr val="000000"/>
                </a:solidFill>
              </a:rPr>
              <a:t>DFT</a:t>
            </a:r>
            <a:r>
              <a:rPr lang="en-US" altLang="en-US" sz="1600" dirty="0" smtClean="0">
                <a:solidFill>
                  <a:srgbClr val="000000"/>
                </a:solidFill>
              </a:rPr>
              <a:t> </a:t>
            </a:r>
            <a:r>
              <a:rPr lang="en-US" altLang="en-US" sz="1600" dirty="0">
                <a:solidFill>
                  <a:srgbClr val="000000"/>
                </a:solidFill>
              </a:rPr>
              <a:t>(Density Functional Theory of fluids</a:t>
            </a:r>
            <a:r>
              <a:rPr lang="en-US" altLang="en-US" sz="1600" i="1" dirty="0">
                <a:solidFill>
                  <a:srgbClr val="000000"/>
                </a:solidFill>
              </a:rPr>
              <a:t>, not electrons</a:t>
            </a:r>
            <a:r>
              <a:rPr lang="en-US" altLang="en-US" sz="1600" dirty="0">
                <a:solidFill>
                  <a:srgbClr val="000000"/>
                </a:solidFill>
              </a:rPr>
              <a:t>)</a:t>
            </a:r>
          </a:p>
          <a:p>
            <a:pPr algn="ctr" eaLnBrk="1" hangingPunct="1">
              <a:spcBef>
                <a:spcPct val="0"/>
              </a:spcBef>
              <a:buFontTx/>
              <a:buNone/>
            </a:pPr>
            <a:r>
              <a:rPr lang="en-US" altLang="en-US" sz="1600" b="1" dirty="0" smtClean="0">
                <a:solidFill>
                  <a:srgbClr val="000000"/>
                </a:solidFill>
              </a:rPr>
              <a:t>MMC </a:t>
            </a:r>
            <a:r>
              <a:rPr lang="en-US" altLang="en-US" sz="1600" dirty="0" smtClean="0">
                <a:solidFill>
                  <a:srgbClr val="000000"/>
                </a:solidFill>
              </a:rPr>
              <a:t>(Metropolis Monte Carlo))</a:t>
            </a:r>
            <a:endParaRPr lang="en-US" altLang="en-US" sz="1600" dirty="0">
              <a:solidFill>
                <a:srgbClr val="000000"/>
              </a:solidFill>
            </a:endParaRPr>
          </a:p>
          <a:p>
            <a:pPr algn="ctr" eaLnBrk="1" hangingPunct="1">
              <a:spcBef>
                <a:spcPct val="0"/>
              </a:spcBef>
              <a:buFontTx/>
              <a:buNone/>
            </a:pPr>
            <a:r>
              <a:rPr lang="en-US" altLang="en-US" sz="1600" b="1" dirty="0">
                <a:solidFill>
                  <a:srgbClr val="000000"/>
                </a:solidFill>
              </a:rPr>
              <a:t>SPM </a:t>
            </a:r>
            <a:r>
              <a:rPr lang="en-US" altLang="en-US" sz="1600" dirty="0">
                <a:solidFill>
                  <a:srgbClr val="000000"/>
                </a:solidFill>
              </a:rPr>
              <a:t>(Primitive Solvent Model)</a:t>
            </a:r>
          </a:p>
          <a:p>
            <a:pPr algn="ctr" eaLnBrk="1" hangingPunct="1">
              <a:spcBef>
                <a:spcPct val="0"/>
              </a:spcBef>
              <a:buFontTx/>
              <a:buNone/>
            </a:pPr>
            <a:r>
              <a:rPr lang="en-US" altLang="en-US" sz="1600" b="1" dirty="0">
                <a:solidFill>
                  <a:srgbClr val="000000"/>
                </a:solidFill>
              </a:rPr>
              <a:t>EnVarA </a:t>
            </a:r>
            <a:r>
              <a:rPr lang="en-US" altLang="en-US" sz="1600" dirty="0">
                <a:solidFill>
                  <a:srgbClr val="000000"/>
                </a:solidFill>
              </a:rPr>
              <a:t>(Energy Variational Approach)</a:t>
            </a:r>
          </a:p>
          <a:p>
            <a:pPr algn="ctr" eaLnBrk="1" hangingPunct="1">
              <a:spcBef>
                <a:spcPct val="0"/>
              </a:spcBef>
              <a:buFontTx/>
              <a:buNone/>
            </a:pPr>
            <a:r>
              <a:rPr lang="en-US" altLang="en-US" sz="1800" b="1" dirty="0">
                <a:solidFill>
                  <a:srgbClr val="000000"/>
                </a:solidFill>
              </a:rPr>
              <a:t>Non-</a:t>
            </a:r>
            <a:r>
              <a:rPr lang="en-US" altLang="en-US" sz="1800" b="1" dirty="0" err="1">
                <a:solidFill>
                  <a:srgbClr val="000000"/>
                </a:solidFill>
              </a:rPr>
              <a:t>equil</a:t>
            </a:r>
            <a:r>
              <a:rPr lang="en-US" altLang="en-US" sz="1800" b="1" dirty="0">
                <a:solidFill>
                  <a:srgbClr val="000000"/>
                </a:solidFill>
              </a:rPr>
              <a:t> MMC</a:t>
            </a:r>
            <a:r>
              <a:rPr lang="en-US" altLang="en-US" sz="1800" dirty="0">
                <a:solidFill>
                  <a:srgbClr val="000000"/>
                </a:solidFill>
              </a:rPr>
              <a:t> (Boda, Gillespie) several forms</a:t>
            </a:r>
            <a:endParaRPr lang="en-US" altLang="en-US" sz="1600" dirty="0">
              <a:solidFill>
                <a:srgbClr val="000000"/>
              </a:solidFill>
            </a:endParaRPr>
          </a:p>
          <a:p>
            <a:pPr algn="ctr" eaLnBrk="1" hangingPunct="1">
              <a:spcBef>
                <a:spcPct val="0"/>
              </a:spcBef>
              <a:buFontTx/>
              <a:buNone/>
            </a:pPr>
            <a:r>
              <a:rPr lang="en-US" altLang="en-US" sz="1800" b="1" dirty="0">
                <a:solidFill>
                  <a:srgbClr val="000000"/>
                </a:solidFill>
              </a:rPr>
              <a:t>Steric PNP </a:t>
            </a:r>
            <a:r>
              <a:rPr lang="en-US" altLang="en-US" sz="1800" dirty="0">
                <a:solidFill>
                  <a:srgbClr val="000000"/>
                </a:solidFill>
              </a:rPr>
              <a:t>(simplified EnVarA)</a:t>
            </a:r>
          </a:p>
          <a:p>
            <a:pPr algn="ctr" eaLnBrk="1" hangingPunct="1">
              <a:spcBef>
                <a:spcPct val="0"/>
              </a:spcBef>
              <a:buFontTx/>
              <a:buNone/>
            </a:pPr>
            <a:r>
              <a:rPr lang="en-US" altLang="en-US" sz="1800" b="1" dirty="0">
                <a:solidFill>
                  <a:srgbClr val="000000"/>
                </a:solidFill>
              </a:rPr>
              <a:t>Poisson Fermi </a:t>
            </a:r>
            <a:r>
              <a:rPr lang="en-US" altLang="en-US" sz="1800" dirty="0" smtClean="0">
                <a:solidFill>
                  <a:srgbClr val="000000"/>
                </a:solidFill>
              </a:rPr>
              <a:t>(replacing </a:t>
            </a:r>
            <a:r>
              <a:rPr lang="en-US" altLang="en-US" sz="1800" smtClean="0">
                <a:solidFill>
                  <a:srgbClr val="000000"/>
                </a:solidFill>
              </a:rPr>
              <a:t>Boltzmann distribution)</a:t>
            </a:r>
            <a:endParaRPr lang="en-US" altLang="en-US" sz="1800" b="1" dirty="0">
              <a:solidFill>
                <a:srgbClr val="000000"/>
              </a:solidFill>
            </a:endParaRPr>
          </a:p>
        </p:txBody>
      </p:sp>
    </p:spTree>
    <p:extLst>
      <p:ext uri="{BB962C8B-B14F-4D97-AF65-F5344CB8AC3E}">
        <p14:creationId xmlns:p14="http://schemas.microsoft.com/office/powerpoint/2010/main" val="40009930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Slide Number Placeholder 3"/>
          <p:cNvSpPr>
            <a:spLocks noGrp="1"/>
          </p:cNvSpPr>
          <p:nvPr>
            <p:ph type="sldNum" sz="quarter" idx="12"/>
          </p:nvPr>
        </p:nvSpPr>
        <p:spPr>
          <a:noFill/>
        </p:spPr>
        <p:txBody>
          <a:bodyPr/>
          <a:lstStyle/>
          <a:p>
            <a:fld id="{E9AEF6BF-03ED-47CE-B664-87AB8EE64B43}" type="slidenum">
              <a:rPr lang="en-US" smtClean="0">
                <a:solidFill>
                  <a:srgbClr val="000000"/>
                </a:solidFill>
                <a:cs typeface="Arial" pitchFamily="34" charset="0"/>
              </a:rPr>
              <a:pPr/>
              <a:t>34</a:t>
            </a:fld>
            <a:endParaRPr lang="en-US" smtClean="0">
              <a:solidFill>
                <a:srgbClr val="000000"/>
              </a:solidFill>
              <a:cs typeface="Arial" pitchFamily="34" charset="0"/>
            </a:endParaRPr>
          </a:p>
        </p:txBody>
      </p:sp>
      <p:grpSp>
        <p:nvGrpSpPr>
          <p:cNvPr id="2" name="Group 2"/>
          <p:cNvGrpSpPr>
            <a:grpSpLocks/>
          </p:cNvGrpSpPr>
          <p:nvPr/>
        </p:nvGrpSpPr>
        <p:grpSpPr bwMode="auto">
          <a:xfrm>
            <a:off x="598488" y="0"/>
            <a:ext cx="8545512" cy="6858000"/>
            <a:chOff x="377" y="0"/>
            <a:chExt cx="5383" cy="4320"/>
          </a:xfrm>
        </p:grpSpPr>
        <p:pic>
          <p:nvPicPr>
            <p:cNvPr id="159748" name="Picture 3"/>
            <p:cNvPicPr>
              <a:picLocks noChangeAspect="1" noChangeArrowheads="1"/>
            </p:cNvPicPr>
            <p:nvPr/>
          </p:nvPicPr>
          <p:blipFill>
            <a:blip r:embed="rId3" cstate="print"/>
            <a:srcRect/>
            <a:stretch>
              <a:fillRect/>
            </a:stretch>
          </p:blipFill>
          <p:spPr bwMode="auto">
            <a:xfrm>
              <a:off x="626" y="182"/>
              <a:ext cx="3273" cy="4031"/>
            </a:xfrm>
            <a:prstGeom prst="rect">
              <a:avLst/>
            </a:prstGeom>
            <a:noFill/>
            <a:ln w="9525">
              <a:noFill/>
              <a:miter lim="800000"/>
              <a:headEnd/>
              <a:tailEnd/>
            </a:ln>
          </p:spPr>
        </p:pic>
        <p:sp>
          <p:nvSpPr>
            <p:cNvPr id="159749" name="Text Box 4"/>
            <p:cNvSpPr txBox="1">
              <a:spLocks noChangeArrowheads="1"/>
            </p:cNvSpPr>
            <p:nvPr/>
          </p:nvSpPr>
          <p:spPr bwMode="auto">
            <a:xfrm>
              <a:off x="3503" y="4128"/>
              <a:ext cx="2257" cy="192"/>
            </a:xfrm>
            <a:prstGeom prst="rect">
              <a:avLst/>
            </a:prstGeom>
            <a:noFill/>
            <a:ln w="25400" algn="ctr">
              <a:noFill/>
              <a:miter lim="800000"/>
              <a:headEnd/>
              <a:tailEnd/>
            </a:ln>
          </p:spPr>
          <p:txBody>
            <a:bodyPr>
              <a:spAutoFit/>
            </a:bodyPr>
            <a:lstStyle/>
            <a:p>
              <a:pPr algn="ctr" eaLnBrk="0" hangingPunct="0">
                <a:spcBef>
                  <a:spcPct val="50000"/>
                </a:spcBef>
              </a:pPr>
              <a:r>
                <a:rPr lang="en-US" sz="1400" b="1">
                  <a:solidFill>
                    <a:srgbClr val="000000"/>
                  </a:solidFill>
                  <a:latin typeface="Arial"/>
                  <a:cs typeface="Arial"/>
                </a:rPr>
                <a:t>Nonner, Gillespie, Eisenberg</a:t>
              </a:r>
            </a:p>
          </p:txBody>
        </p:sp>
        <p:sp>
          <p:nvSpPr>
            <p:cNvPr id="159750" name="Text Box 5"/>
            <p:cNvSpPr txBox="1">
              <a:spLocks noChangeArrowheads="1"/>
            </p:cNvSpPr>
            <p:nvPr/>
          </p:nvSpPr>
          <p:spPr bwMode="auto">
            <a:xfrm>
              <a:off x="377" y="0"/>
              <a:ext cx="3983" cy="548"/>
            </a:xfrm>
            <a:prstGeom prst="rect">
              <a:avLst/>
            </a:prstGeom>
            <a:solidFill>
              <a:schemeClr val="bg1"/>
            </a:solidFill>
            <a:ln w="25400" algn="ctr">
              <a:noFill/>
              <a:miter lim="800000"/>
              <a:headEnd/>
              <a:tailEnd/>
            </a:ln>
          </p:spPr>
          <p:txBody>
            <a:bodyPr>
              <a:spAutoFit/>
            </a:bodyPr>
            <a:lstStyle/>
            <a:p>
              <a:pPr algn="ctr" eaLnBrk="0" hangingPunct="0">
                <a:spcBef>
                  <a:spcPct val="50000"/>
                </a:spcBef>
              </a:pPr>
              <a:r>
                <a:rPr lang="en-US" sz="2400" b="1">
                  <a:solidFill>
                    <a:srgbClr val="333399"/>
                  </a:solidFill>
                  <a:latin typeface="Arial"/>
                  <a:cs typeface="Arial"/>
                </a:rPr>
                <a:t>        </a:t>
              </a:r>
              <a:r>
                <a:rPr lang="en-US" sz="2400" b="1" u="sng">
                  <a:solidFill>
                    <a:srgbClr val="333399"/>
                  </a:solidFill>
                  <a:latin typeface="Arial"/>
                  <a:cs typeface="Arial"/>
                </a:rPr>
                <a:t>DFT/PNP</a:t>
              </a:r>
              <a:r>
                <a:rPr lang="en-US" sz="2400" b="1">
                  <a:solidFill>
                    <a:srgbClr val="333399"/>
                  </a:solidFill>
                  <a:latin typeface="Arial"/>
                  <a:cs typeface="Arial"/>
                </a:rPr>
                <a:t> </a:t>
              </a:r>
              <a:r>
                <a:rPr lang="en-US" sz="2400" i="1">
                  <a:solidFill>
                    <a:srgbClr val="333399"/>
                  </a:solidFill>
                  <a:latin typeface="Arial"/>
                  <a:cs typeface="Arial"/>
                </a:rPr>
                <a:t>vs</a:t>
              </a:r>
              <a:r>
                <a:rPr lang="en-US" sz="2400" b="1">
                  <a:solidFill>
                    <a:srgbClr val="333399"/>
                  </a:solidFill>
                  <a:latin typeface="Arial"/>
                  <a:cs typeface="Arial"/>
                </a:rPr>
                <a:t> </a:t>
              </a:r>
              <a:r>
                <a:rPr lang="en-US" sz="2400" b="1" u="sng">
                  <a:solidFill>
                    <a:srgbClr val="333399"/>
                  </a:solidFill>
                  <a:latin typeface="Arial"/>
                  <a:cs typeface="Arial"/>
                </a:rPr>
                <a:t>Monte Carlo</a:t>
              </a:r>
              <a:r>
                <a:rPr lang="en-US" sz="2400" b="1">
                  <a:solidFill>
                    <a:srgbClr val="333399"/>
                  </a:solidFill>
                  <a:latin typeface="Arial"/>
                  <a:cs typeface="Arial"/>
                </a:rPr>
                <a:t> Simulations</a:t>
              </a:r>
            </a:p>
            <a:p>
              <a:pPr algn="ctr" eaLnBrk="0" hangingPunct="0">
                <a:spcBef>
                  <a:spcPct val="50000"/>
                </a:spcBef>
              </a:pPr>
              <a:r>
                <a:rPr lang="en-US" sz="1800" b="1">
                  <a:solidFill>
                    <a:srgbClr val="000000"/>
                  </a:solidFill>
                  <a:latin typeface="Times New Roman" pitchFamily="18" charset="0"/>
                  <a:cs typeface="Arial"/>
                </a:rPr>
                <a:t>Concentration Profiles</a:t>
              </a:r>
              <a:endParaRPr lang="en-US" sz="2400" b="1">
                <a:solidFill>
                  <a:srgbClr val="000000"/>
                </a:solidFill>
                <a:latin typeface="Times New Roman" pitchFamily="18" charset="0"/>
                <a:cs typeface="Arial"/>
              </a:endParaRPr>
            </a:p>
          </p:txBody>
        </p:sp>
        <p:sp>
          <p:nvSpPr>
            <p:cNvPr id="159751" name="Oval 6"/>
            <p:cNvSpPr>
              <a:spLocks noChangeArrowheads="1"/>
            </p:cNvSpPr>
            <p:nvPr/>
          </p:nvSpPr>
          <p:spPr bwMode="auto">
            <a:xfrm>
              <a:off x="1517" y="2374"/>
              <a:ext cx="147" cy="199"/>
            </a:xfrm>
            <a:prstGeom prst="ellipse">
              <a:avLst/>
            </a:prstGeom>
            <a:solidFill>
              <a:srgbClr val="FFB7DB">
                <a:alpha val="30196"/>
              </a:srgbClr>
            </a:solidFill>
            <a:ln w="25400" algn="ctr">
              <a:noFill/>
              <a:round/>
              <a:headEnd/>
              <a:tailEnd/>
            </a:ln>
          </p:spPr>
          <p:txBody>
            <a:bodyPr wrap="none" anchor="ctr">
              <a:spAutoFit/>
            </a:bodyPr>
            <a:lstStyle/>
            <a:p>
              <a:pPr algn="ctr" eaLnBrk="0" hangingPunct="0">
                <a:spcBef>
                  <a:spcPct val="50000"/>
                </a:spcBef>
              </a:pPr>
              <a:endParaRPr lang="en-US">
                <a:solidFill>
                  <a:srgbClr val="000000"/>
                </a:solidFill>
                <a:latin typeface="Arial"/>
                <a:cs typeface="Arial"/>
              </a:endParaRPr>
            </a:p>
          </p:txBody>
        </p:sp>
        <p:sp>
          <p:nvSpPr>
            <p:cNvPr id="159752" name="Text Box 7"/>
            <p:cNvSpPr txBox="1">
              <a:spLocks noChangeArrowheads="1"/>
            </p:cNvSpPr>
            <p:nvPr/>
          </p:nvSpPr>
          <p:spPr bwMode="auto">
            <a:xfrm>
              <a:off x="1011" y="2594"/>
              <a:ext cx="563" cy="212"/>
            </a:xfrm>
            <a:prstGeom prst="rect">
              <a:avLst/>
            </a:prstGeom>
            <a:noFill/>
            <a:ln w="25400" algn="ctr">
              <a:noFill/>
              <a:miter lim="800000"/>
              <a:headEnd/>
              <a:tailEnd/>
            </a:ln>
          </p:spPr>
          <p:txBody>
            <a:bodyPr>
              <a:spAutoFit/>
            </a:bodyPr>
            <a:lstStyle/>
            <a:p>
              <a:pPr algn="ctr" eaLnBrk="0" hangingPunct="0">
                <a:spcBef>
                  <a:spcPct val="50000"/>
                </a:spcBef>
              </a:pPr>
              <a:r>
                <a:rPr lang="en-US" b="1" i="1">
                  <a:solidFill>
                    <a:srgbClr val="FF2D96"/>
                  </a:solidFill>
                  <a:latin typeface="Arial"/>
                  <a:cs typeface="Arial"/>
                </a:rPr>
                <a:t>Misfit</a:t>
              </a:r>
            </a:p>
          </p:txBody>
        </p:sp>
        <p:sp>
          <p:nvSpPr>
            <p:cNvPr id="159753" name="Line 8"/>
            <p:cNvSpPr>
              <a:spLocks noChangeShapeType="1"/>
            </p:cNvSpPr>
            <p:nvPr/>
          </p:nvSpPr>
          <p:spPr bwMode="auto">
            <a:xfrm flipV="1">
              <a:off x="1472" y="2490"/>
              <a:ext cx="83" cy="140"/>
            </a:xfrm>
            <a:prstGeom prst="line">
              <a:avLst/>
            </a:prstGeom>
            <a:noFill/>
            <a:ln w="12700">
              <a:solidFill>
                <a:srgbClr val="FF2D96"/>
              </a:solidFill>
              <a:round/>
              <a:headEnd/>
              <a:tailEnd type="arrow" w="med" len="med"/>
            </a:ln>
          </p:spPr>
          <p:txBody>
            <a:bodyPr>
              <a:spAutoFit/>
            </a:bodyPr>
            <a:lstStyle/>
            <a:p>
              <a:endParaRPr lang="en-US">
                <a:solidFill>
                  <a:srgbClr val="000000"/>
                </a:solidFill>
                <a:latin typeface="Arial"/>
                <a:cs typeface="Arial"/>
              </a:endParaRPr>
            </a:p>
          </p:txBody>
        </p:sp>
      </p:grpSp>
      <p:sp>
        <p:nvSpPr>
          <p:cNvPr id="3" name="TextBox 2"/>
          <p:cNvSpPr txBox="1"/>
          <p:nvPr/>
        </p:nvSpPr>
        <p:spPr>
          <a:xfrm>
            <a:off x="6189662" y="2790253"/>
            <a:ext cx="2841216" cy="1200329"/>
          </a:xfrm>
          <a:prstGeom prst="rect">
            <a:avLst/>
          </a:prstGeom>
          <a:noFill/>
        </p:spPr>
        <p:txBody>
          <a:bodyPr wrap="square" rtlCol="0">
            <a:spAutoFit/>
          </a:bodyPr>
          <a:lstStyle/>
          <a:p>
            <a:pPr algn="ctr" fontAlgn="auto">
              <a:spcBef>
                <a:spcPts val="0"/>
              </a:spcBef>
              <a:spcAft>
                <a:spcPts val="0"/>
              </a:spcAft>
            </a:pPr>
            <a:r>
              <a:rPr lang="en-US" sz="1800" b="1" dirty="0">
                <a:solidFill>
                  <a:srgbClr val="000000"/>
                </a:solidFill>
                <a:latin typeface="Arial"/>
                <a:cs typeface="Arial"/>
              </a:rPr>
              <a:t>Different Methods give Same Results</a:t>
            </a:r>
          </a:p>
          <a:p>
            <a:pPr algn="ctr" fontAlgn="auto">
              <a:spcBef>
                <a:spcPts val="0"/>
              </a:spcBef>
              <a:spcAft>
                <a:spcPts val="0"/>
              </a:spcAft>
            </a:pPr>
            <a:r>
              <a:rPr lang="en-US" sz="1800" b="1" dirty="0">
                <a:solidFill>
                  <a:srgbClr val="000000"/>
                </a:solidFill>
                <a:latin typeface="Arial"/>
                <a:cs typeface="Arial"/>
              </a:rPr>
              <a:t>NO adjustable parameters</a:t>
            </a:r>
          </a:p>
        </p:txBody>
      </p:sp>
    </p:spTree>
    <p:extLst>
      <p:ext uri="{BB962C8B-B14F-4D97-AF65-F5344CB8AC3E}">
        <p14:creationId xmlns:p14="http://schemas.microsoft.com/office/powerpoint/2010/main" val="2285834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26978" name="Group 2"/>
          <p:cNvGrpSpPr>
            <a:grpSpLocks/>
          </p:cNvGrpSpPr>
          <p:nvPr/>
        </p:nvGrpSpPr>
        <p:grpSpPr bwMode="auto">
          <a:xfrm>
            <a:off x="1331916" y="806450"/>
            <a:ext cx="6281737" cy="5922963"/>
            <a:chOff x="844" y="513"/>
            <a:chExt cx="3957" cy="3731"/>
          </a:xfrm>
        </p:grpSpPr>
        <p:pic>
          <p:nvPicPr>
            <p:cNvPr id="126983" name="Picture 3" descr="cmfNaCs"/>
            <p:cNvPicPr>
              <a:picLocks noChangeAspect="1" noChangeArrowheads="1"/>
            </p:cNvPicPr>
            <p:nvPr/>
          </p:nvPicPr>
          <p:blipFill>
            <a:blip r:embed="rId4" cstate="print">
              <a:extLst>
                <a:ext uri="{28A0092B-C50C-407E-A947-70E740481C1C}">
                  <a14:useLocalDpi xmlns:a14="http://schemas.microsoft.com/office/drawing/2010/main" val="0"/>
                </a:ext>
              </a:extLst>
            </a:blip>
            <a:srcRect l="6207" t="10228" r="8913" b="5269"/>
            <a:stretch>
              <a:fillRect/>
            </a:stretch>
          </p:blipFill>
          <p:spPr bwMode="auto">
            <a:xfrm>
              <a:off x="844" y="513"/>
              <a:ext cx="3957" cy="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84" name="Group 4"/>
            <p:cNvGrpSpPr>
              <a:grpSpLocks/>
            </p:cNvGrpSpPr>
            <p:nvPr/>
          </p:nvGrpSpPr>
          <p:grpSpPr bwMode="auto">
            <a:xfrm>
              <a:off x="1220" y="3490"/>
              <a:ext cx="376" cy="153"/>
              <a:chOff x="1203" y="3462"/>
              <a:chExt cx="376" cy="153"/>
            </a:xfrm>
          </p:grpSpPr>
          <p:sp>
            <p:nvSpPr>
              <p:cNvPr id="126986" name="Line 5"/>
              <p:cNvSpPr>
                <a:spLocks noChangeShapeType="1"/>
              </p:cNvSpPr>
              <p:nvPr/>
            </p:nvSpPr>
            <p:spPr bwMode="auto">
              <a:xfrm flipH="1">
                <a:off x="1203" y="3462"/>
                <a:ext cx="359" cy="84"/>
              </a:xfrm>
              <a:prstGeom prst="line">
                <a:avLst/>
              </a:prstGeom>
              <a:noFill/>
              <a:ln w="25400">
                <a:solidFill>
                  <a:srgbClr val="19066A"/>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lgn="ctr"/>
                <a:endParaRPr lang="en-US" sz="1800">
                  <a:solidFill>
                    <a:srgbClr val="000000"/>
                  </a:solidFill>
                  <a:latin typeface="Arial"/>
                  <a:cs typeface="Arial"/>
                </a:endParaRPr>
              </a:p>
            </p:txBody>
          </p:sp>
          <p:sp>
            <p:nvSpPr>
              <p:cNvPr id="126987" name="Line 6"/>
              <p:cNvSpPr>
                <a:spLocks noChangeShapeType="1"/>
              </p:cNvSpPr>
              <p:nvPr/>
            </p:nvSpPr>
            <p:spPr bwMode="auto">
              <a:xfrm flipH="1">
                <a:off x="1220" y="3531"/>
                <a:ext cx="359" cy="84"/>
              </a:xfrm>
              <a:prstGeom prst="line">
                <a:avLst/>
              </a:prstGeom>
              <a:noFill/>
              <a:ln w="25400">
                <a:solidFill>
                  <a:srgbClr val="19066A"/>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p>
                <a:pPr algn="ctr"/>
                <a:endParaRPr lang="en-US" sz="1800">
                  <a:solidFill>
                    <a:srgbClr val="000000"/>
                  </a:solidFill>
                  <a:latin typeface="Arial"/>
                  <a:cs typeface="Arial"/>
                </a:endParaRPr>
              </a:p>
            </p:txBody>
          </p:sp>
        </p:grpSp>
        <p:sp>
          <p:nvSpPr>
            <p:cNvPr id="126985" name="Oval 7"/>
            <p:cNvSpPr>
              <a:spLocks noChangeArrowheads="1"/>
            </p:cNvSpPr>
            <p:nvPr/>
          </p:nvSpPr>
          <p:spPr bwMode="auto">
            <a:xfrm>
              <a:off x="1393" y="3538"/>
              <a:ext cx="57" cy="53"/>
            </a:xfrm>
            <a:prstGeom prst="ellipse">
              <a:avLst/>
            </a:prstGeom>
            <a:solidFill>
              <a:srgbClr val="FFFFFF"/>
            </a:solidFill>
            <a:ln>
              <a:noFill/>
            </a:ln>
            <a:effectLst/>
            <a:extLst>
              <a:ext uri="{91240B29-F687-4F45-9708-019B960494DF}">
                <a14:hiddenLine xmlns:a14="http://schemas.microsoft.com/office/drawing/2010/main" w="254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2"/>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2"/>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2"/>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2"/>
                  </a:solidFill>
                  <a:latin typeface="Arial" pitchFamily="34" charset="0"/>
                  <a:cs typeface="Arial" pitchFamily="34" charset="0"/>
                </a:defRPr>
              </a:lvl9pPr>
            </a:lstStyle>
            <a:p>
              <a:pPr algn="ctr">
                <a:spcBef>
                  <a:spcPct val="50000"/>
                </a:spcBef>
              </a:pPr>
              <a:endParaRPr lang="en-US" altLang="en-US" sz="2800">
                <a:solidFill>
                  <a:srgbClr val="000000"/>
                </a:solidFill>
              </a:endParaRPr>
            </a:p>
          </p:txBody>
        </p:sp>
      </p:grpSp>
      <p:sp>
        <p:nvSpPr>
          <p:cNvPr id="126979" name="Text Box 8"/>
          <p:cNvSpPr txBox="1">
            <a:spLocks noChangeArrowheads="1"/>
          </p:cNvSpPr>
          <p:nvPr/>
        </p:nvSpPr>
        <p:spPr bwMode="auto">
          <a:xfrm>
            <a:off x="0" y="0"/>
            <a:ext cx="9144000" cy="725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105" tIns="35552" rIns="71105" bIns="35552">
            <a:spAutoFit/>
          </a:bodyPr>
          <a:lstStyle>
            <a:lvl1pPr defTabSz="792163" eaLnBrk="0" hangingPunct="0">
              <a:defRPr>
                <a:solidFill>
                  <a:schemeClr val="tx2"/>
                </a:solidFill>
                <a:latin typeface="Arial" pitchFamily="34" charset="0"/>
                <a:cs typeface="Arial" pitchFamily="34" charset="0"/>
              </a:defRPr>
            </a:lvl1pPr>
            <a:lvl2pPr marL="742950" indent="-285750" defTabSz="792163" eaLnBrk="0" hangingPunct="0">
              <a:defRPr>
                <a:solidFill>
                  <a:schemeClr val="tx2"/>
                </a:solidFill>
                <a:latin typeface="Arial" pitchFamily="34" charset="0"/>
                <a:cs typeface="Arial" pitchFamily="34" charset="0"/>
              </a:defRPr>
            </a:lvl2pPr>
            <a:lvl3pPr marL="1143000" indent="-228600" defTabSz="792163" eaLnBrk="0" hangingPunct="0">
              <a:defRPr>
                <a:solidFill>
                  <a:schemeClr val="tx2"/>
                </a:solidFill>
                <a:latin typeface="Arial" pitchFamily="34" charset="0"/>
                <a:cs typeface="Arial" pitchFamily="34" charset="0"/>
              </a:defRPr>
            </a:lvl3pPr>
            <a:lvl4pPr marL="1600200" indent="-228600" defTabSz="792163" eaLnBrk="0" hangingPunct="0">
              <a:defRPr>
                <a:solidFill>
                  <a:schemeClr val="tx2"/>
                </a:solidFill>
                <a:latin typeface="Arial" pitchFamily="34" charset="0"/>
                <a:cs typeface="Arial" pitchFamily="34" charset="0"/>
              </a:defRPr>
            </a:lvl4pPr>
            <a:lvl5pPr marL="2057400" indent="-228600" defTabSz="792163" eaLnBrk="0" hangingPunct="0">
              <a:defRPr>
                <a:solidFill>
                  <a:schemeClr val="tx2"/>
                </a:solidFill>
                <a:latin typeface="Arial" pitchFamily="34" charset="0"/>
                <a:cs typeface="Arial" pitchFamily="34" charset="0"/>
              </a:defRPr>
            </a:lvl5pPr>
            <a:lvl6pPr marL="2514600" indent="-228600" algn="ctr" defTabSz="792163" eaLnBrk="0" fontAlgn="base" hangingPunct="0">
              <a:spcBef>
                <a:spcPct val="0"/>
              </a:spcBef>
              <a:spcAft>
                <a:spcPct val="0"/>
              </a:spcAft>
              <a:defRPr>
                <a:solidFill>
                  <a:schemeClr val="tx2"/>
                </a:solidFill>
                <a:latin typeface="Arial" pitchFamily="34" charset="0"/>
                <a:cs typeface="Arial" pitchFamily="34" charset="0"/>
              </a:defRPr>
            </a:lvl6pPr>
            <a:lvl7pPr marL="2971800" indent="-228600" algn="ctr" defTabSz="792163" eaLnBrk="0" fontAlgn="base" hangingPunct="0">
              <a:spcBef>
                <a:spcPct val="0"/>
              </a:spcBef>
              <a:spcAft>
                <a:spcPct val="0"/>
              </a:spcAft>
              <a:defRPr>
                <a:solidFill>
                  <a:schemeClr val="tx2"/>
                </a:solidFill>
                <a:latin typeface="Arial" pitchFamily="34" charset="0"/>
                <a:cs typeface="Arial" pitchFamily="34" charset="0"/>
              </a:defRPr>
            </a:lvl7pPr>
            <a:lvl8pPr marL="3429000" indent="-228600" algn="ctr" defTabSz="792163" eaLnBrk="0" fontAlgn="base" hangingPunct="0">
              <a:spcBef>
                <a:spcPct val="0"/>
              </a:spcBef>
              <a:spcAft>
                <a:spcPct val="0"/>
              </a:spcAft>
              <a:defRPr>
                <a:solidFill>
                  <a:schemeClr val="tx2"/>
                </a:solidFill>
                <a:latin typeface="Arial" pitchFamily="34" charset="0"/>
                <a:cs typeface="Arial" pitchFamily="34" charset="0"/>
              </a:defRPr>
            </a:lvl8pPr>
            <a:lvl9pPr marL="3886200" indent="-228600" algn="ctr" defTabSz="792163"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85000"/>
              </a:lnSpc>
              <a:spcBef>
                <a:spcPct val="50000"/>
              </a:spcBef>
            </a:pPr>
            <a:r>
              <a:rPr lang="en-US" altLang="en-US" sz="2500" b="1">
                <a:solidFill>
                  <a:srgbClr val="222268"/>
                </a:solidFill>
              </a:rPr>
              <a:t>The model </a:t>
            </a:r>
            <a:r>
              <a:rPr lang="en-US" altLang="en-US" sz="2500" b="1" u="sng">
                <a:solidFill>
                  <a:srgbClr val="222268"/>
                </a:solidFill>
              </a:rPr>
              <a:t>predicted</a:t>
            </a:r>
            <a:r>
              <a:rPr lang="en-US" altLang="en-US" sz="2500" b="1">
                <a:solidFill>
                  <a:srgbClr val="222268"/>
                </a:solidFill>
              </a:rPr>
              <a:t> an AMFE for Na</a:t>
            </a:r>
            <a:r>
              <a:rPr lang="en-US" altLang="en-US" sz="2500" b="1" baseline="30000">
                <a:solidFill>
                  <a:srgbClr val="222268"/>
                </a:solidFill>
              </a:rPr>
              <a:t>+</a:t>
            </a:r>
            <a:r>
              <a:rPr lang="en-US" altLang="en-US" sz="2500" b="1">
                <a:solidFill>
                  <a:srgbClr val="222268"/>
                </a:solidFill>
              </a:rPr>
              <a:t>/Cs</a:t>
            </a:r>
            <a:r>
              <a:rPr lang="en-US" altLang="en-US" sz="2500" b="1" baseline="30000">
                <a:solidFill>
                  <a:srgbClr val="222268"/>
                </a:solidFill>
              </a:rPr>
              <a:t>+</a:t>
            </a:r>
            <a:r>
              <a:rPr lang="en-US" altLang="en-US" sz="2500" b="1">
                <a:solidFill>
                  <a:srgbClr val="222268"/>
                </a:solidFill>
              </a:rPr>
              <a:t> mixtures</a:t>
            </a:r>
            <a:br>
              <a:rPr lang="en-US" altLang="en-US" sz="2500" b="1">
                <a:solidFill>
                  <a:srgbClr val="222268"/>
                </a:solidFill>
              </a:rPr>
            </a:br>
            <a:r>
              <a:rPr lang="en-US" altLang="en-US" sz="2500" b="1" u="sng">
                <a:solidFill>
                  <a:srgbClr val="222268"/>
                </a:solidFill>
              </a:rPr>
              <a:t>before</a:t>
            </a:r>
            <a:r>
              <a:rPr lang="en-US" altLang="en-US" sz="2500" b="1">
                <a:solidFill>
                  <a:srgbClr val="222268"/>
                </a:solidFill>
              </a:rPr>
              <a:t> it had been measured</a:t>
            </a:r>
          </a:p>
        </p:txBody>
      </p:sp>
      <p:sp>
        <p:nvSpPr>
          <p:cNvPr id="126981" name="Text Box 10"/>
          <p:cNvSpPr txBox="1">
            <a:spLocks noChangeArrowheads="1"/>
          </p:cNvSpPr>
          <p:nvPr/>
        </p:nvSpPr>
        <p:spPr bwMode="auto">
          <a:xfrm>
            <a:off x="88899" y="6489341"/>
            <a:ext cx="2610893" cy="2215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2"/>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2"/>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2"/>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2"/>
                </a:solidFill>
                <a:latin typeface="Arial" pitchFamily="34" charset="0"/>
                <a:cs typeface="Arial" pitchFamily="34" charset="0"/>
              </a:defRPr>
            </a:lvl9pPr>
          </a:lstStyle>
          <a:p>
            <a:pPr algn="ctr" eaLnBrk="1" hangingPunct="1">
              <a:lnSpc>
                <a:spcPct val="120000"/>
              </a:lnSpc>
              <a:spcBef>
                <a:spcPct val="30000"/>
              </a:spcBef>
            </a:pPr>
            <a:r>
              <a:rPr lang="en-US" altLang="ko-KR" sz="1200" b="1" dirty="0">
                <a:solidFill>
                  <a:srgbClr val="000000"/>
                </a:solidFill>
                <a:ea typeface="Gulim" pitchFamily="34" charset="-127"/>
              </a:rPr>
              <a:t>Gillespie, Meissner, Le Xu, et al</a:t>
            </a:r>
            <a:endParaRPr lang="en-US" altLang="en-US" sz="1200" dirty="0">
              <a:solidFill>
                <a:srgbClr val="000000"/>
              </a:solidFill>
            </a:endParaRPr>
          </a:p>
        </p:txBody>
      </p:sp>
      <p:sp>
        <p:nvSpPr>
          <p:cNvPr id="126982" name="Text Box 11"/>
          <p:cNvSpPr txBox="1">
            <a:spLocks noChangeArrowheads="1"/>
          </p:cNvSpPr>
          <p:nvPr/>
        </p:nvSpPr>
        <p:spPr bwMode="auto">
          <a:xfrm>
            <a:off x="4441825" y="1947863"/>
            <a:ext cx="2103438" cy="48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a:solidFill>
                  <a:schemeClr val="tx2"/>
                </a:solidFill>
                <a:latin typeface="Arial" pitchFamily="34" charset="0"/>
                <a:cs typeface="Arial" pitchFamily="34" charset="0"/>
              </a:defRPr>
            </a:lvl1pPr>
            <a:lvl2pPr marL="742950" indent="-285750" eaLnBrk="0" hangingPunct="0">
              <a:defRPr>
                <a:solidFill>
                  <a:schemeClr val="tx2"/>
                </a:solidFill>
                <a:latin typeface="Arial" pitchFamily="34" charset="0"/>
                <a:cs typeface="Arial" pitchFamily="34" charset="0"/>
              </a:defRPr>
            </a:lvl2pPr>
            <a:lvl3pPr marL="1143000" indent="-228600" eaLnBrk="0" hangingPunct="0">
              <a:defRPr>
                <a:solidFill>
                  <a:schemeClr val="tx2"/>
                </a:solidFill>
                <a:latin typeface="Arial" pitchFamily="34" charset="0"/>
                <a:cs typeface="Arial" pitchFamily="34" charset="0"/>
              </a:defRPr>
            </a:lvl3pPr>
            <a:lvl4pPr marL="1600200" indent="-228600" eaLnBrk="0" hangingPunct="0">
              <a:defRPr>
                <a:solidFill>
                  <a:schemeClr val="tx2"/>
                </a:solidFill>
                <a:latin typeface="Arial" pitchFamily="34" charset="0"/>
                <a:cs typeface="Arial" pitchFamily="34" charset="0"/>
              </a:defRPr>
            </a:lvl4pPr>
            <a:lvl5pPr marL="2057400" indent="-228600" eaLnBrk="0" hangingPunct="0">
              <a:defRPr>
                <a:solidFill>
                  <a:schemeClr val="tx2"/>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2"/>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2"/>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2"/>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2"/>
                </a:solidFill>
                <a:latin typeface="Arial" pitchFamily="34" charset="0"/>
                <a:cs typeface="Arial" pitchFamily="34" charset="0"/>
              </a:defRPr>
            </a:lvl9pPr>
          </a:lstStyle>
          <a:p>
            <a:pPr algn="ctr">
              <a:spcBef>
                <a:spcPct val="50000"/>
              </a:spcBef>
            </a:pPr>
            <a:r>
              <a:rPr lang="en-US" altLang="en-US" b="1">
                <a:solidFill>
                  <a:srgbClr val="000000"/>
                </a:solidFill>
              </a:rPr>
              <a:t>62 measurements</a:t>
            </a:r>
            <a:br>
              <a:rPr lang="en-US" altLang="en-US" b="1">
                <a:solidFill>
                  <a:srgbClr val="000000"/>
                </a:solidFill>
              </a:rPr>
            </a:br>
            <a:r>
              <a:rPr lang="en-US" altLang="en-US" b="1">
                <a:solidFill>
                  <a:srgbClr val="000000"/>
                </a:solidFill>
              </a:rPr>
              <a:t>Thanks to Le Xu!</a:t>
            </a:r>
          </a:p>
        </p:txBody>
      </p:sp>
      <p:grpSp>
        <p:nvGrpSpPr>
          <p:cNvPr id="6" name="Group 5"/>
          <p:cNvGrpSpPr/>
          <p:nvPr/>
        </p:nvGrpSpPr>
        <p:grpSpPr>
          <a:xfrm>
            <a:off x="257175" y="5146973"/>
            <a:ext cx="1552575" cy="923330"/>
            <a:chOff x="257175" y="5146973"/>
            <a:chExt cx="1552575" cy="923330"/>
          </a:xfrm>
        </p:grpSpPr>
        <p:sp>
          <p:nvSpPr>
            <p:cNvPr id="2" name="TextBox 1"/>
            <p:cNvSpPr txBox="1"/>
            <p:nvPr/>
          </p:nvSpPr>
          <p:spPr>
            <a:xfrm>
              <a:off x="257175" y="5146973"/>
              <a:ext cx="971550" cy="923330"/>
            </a:xfrm>
            <a:prstGeom prst="rect">
              <a:avLst/>
            </a:prstGeom>
            <a:noFill/>
          </p:spPr>
          <p:txBody>
            <a:bodyPr wrap="square" rtlCol="0">
              <a:spAutoFit/>
            </a:bodyPr>
            <a:lstStyle/>
            <a:p>
              <a:pPr algn="ctr"/>
              <a:r>
                <a:rPr lang="en-US" sz="1800" dirty="0">
                  <a:solidFill>
                    <a:srgbClr val="000000"/>
                  </a:solidFill>
                  <a:latin typeface="Arial"/>
                  <a:cs typeface="Arial"/>
                </a:rPr>
                <a:t>Note the Scale</a:t>
              </a:r>
            </a:p>
          </p:txBody>
        </p:sp>
        <p:sp>
          <p:nvSpPr>
            <p:cNvPr id="3" name="Right Arrow 2"/>
            <p:cNvSpPr/>
            <p:nvPr/>
          </p:nvSpPr>
          <p:spPr bwMode="auto">
            <a:xfrm>
              <a:off x="1228725" y="5608638"/>
              <a:ext cx="581025" cy="166688"/>
            </a:xfrm>
            <a:prstGeom prst="rightArrow">
              <a:avLst/>
            </a:prstGeom>
            <a:noFill/>
            <a:ln w="254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en-US" sz="2800">
                <a:solidFill>
                  <a:srgbClr val="000000"/>
                </a:solidFill>
                <a:latin typeface="Arial"/>
                <a:cs typeface="Arial"/>
              </a:endParaRPr>
            </a:p>
          </p:txBody>
        </p:sp>
      </p:grpSp>
      <p:sp>
        <p:nvSpPr>
          <p:cNvPr id="4" name="TextBox 3"/>
          <p:cNvSpPr txBox="1"/>
          <p:nvPr/>
        </p:nvSpPr>
        <p:spPr>
          <a:xfrm>
            <a:off x="7791450" y="3383210"/>
            <a:ext cx="895350" cy="938719"/>
          </a:xfrm>
          <a:prstGeom prst="rect">
            <a:avLst/>
          </a:prstGeom>
          <a:noFill/>
        </p:spPr>
        <p:txBody>
          <a:bodyPr wrap="square" rtlCol="0">
            <a:spAutoFit/>
          </a:bodyPr>
          <a:lstStyle/>
          <a:p>
            <a:pPr algn="ctr"/>
            <a:r>
              <a:rPr lang="en-US" sz="1100" dirty="0">
                <a:solidFill>
                  <a:srgbClr val="000000"/>
                </a:solidFill>
                <a:latin typeface="Arial"/>
                <a:cs typeface="Arial"/>
              </a:rPr>
              <a:t>Mean </a:t>
            </a:r>
            <a:br>
              <a:rPr lang="en-US" sz="1100" dirty="0">
                <a:solidFill>
                  <a:srgbClr val="000000"/>
                </a:solidFill>
                <a:latin typeface="Arial"/>
                <a:cs typeface="Arial"/>
              </a:rPr>
            </a:br>
            <a:r>
              <a:rPr lang="en-US" sz="1100" dirty="0">
                <a:solidFill>
                  <a:srgbClr val="000000"/>
                </a:solidFill>
                <a:latin typeface="Arial"/>
                <a:cs typeface="Arial"/>
              </a:rPr>
              <a:t>± </a:t>
            </a:r>
            <a:br>
              <a:rPr lang="en-US" sz="1100" dirty="0">
                <a:solidFill>
                  <a:srgbClr val="000000"/>
                </a:solidFill>
                <a:latin typeface="Arial"/>
                <a:cs typeface="Arial"/>
              </a:rPr>
            </a:br>
            <a:r>
              <a:rPr lang="en-US" sz="1100" dirty="0">
                <a:solidFill>
                  <a:srgbClr val="000000"/>
                </a:solidFill>
                <a:latin typeface="Arial"/>
                <a:cs typeface="Arial"/>
              </a:rPr>
              <a:t>Standard Error of Mean</a:t>
            </a:r>
          </a:p>
        </p:txBody>
      </p:sp>
      <p:sp>
        <p:nvSpPr>
          <p:cNvPr id="5" name="Rectangle 4"/>
          <p:cNvSpPr/>
          <p:nvPr/>
        </p:nvSpPr>
        <p:spPr bwMode="auto">
          <a:xfrm>
            <a:off x="8601075" y="3481387"/>
            <a:ext cx="85725" cy="85725"/>
          </a:xfrm>
          <a:prstGeom prst="rect">
            <a:avLst/>
          </a:prstGeom>
          <a:noFill/>
          <a:ln w="25400" cap="flat" cmpd="sng" algn="ctr">
            <a:solidFill>
              <a:srgbClr val="000000"/>
            </a:solidFill>
            <a:prstDash val="solid"/>
            <a:round/>
            <a:headEnd type="none" w="med" len="med"/>
            <a:tailEnd type="arrow" w="med" len="med"/>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en-US" sz="2800">
              <a:solidFill>
                <a:srgbClr val="000000"/>
              </a:solidFill>
              <a:latin typeface="Arial"/>
              <a:cs typeface="Arial"/>
            </a:endParaRPr>
          </a:p>
        </p:txBody>
      </p:sp>
      <p:cxnSp>
        <p:nvCxnSpPr>
          <p:cNvPr id="7" name="Straight Connector 6"/>
          <p:cNvCxnSpPr>
            <a:stCxn id="4" idx="3"/>
          </p:cNvCxnSpPr>
          <p:nvPr/>
        </p:nvCxnSpPr>
        <p:spPr bwMode="auto">
          <a:xfrm>
            <a:off x="8686800" y="3852570"/>
            <a:ext cx="0" cy="367005"/>
          </a:xfrm>
          <a:prstGeom prst="line">
            <a:avLst/>
          </a:prstGeom>
          <a:noFill/>
          <a:ln w="158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8620125" y="3852569"/>
            <a:ext cx="133350" cy="2"/>
          </a:xfrm>
          <a:prstGeom prst="line">
            <a:avLst/>
          </a:pr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8620125" y="4219575"/>
            <a:ext cx="133350" cy="2"/>
          </a:xfrm>
          <a:prstGeom prst="line">
            <a:avLst/>
          </a:prstGeom>
          <a:noFill/>
          <a:ln w="190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p:cNvSpPr/>
          <p:nvPr/>
        </p:nvSpPr>
        <p:spPr bwMode="auto">
          <a:xfrm>
            <a:off x="8643937" y="3993209"/>
            <a:ext cx="85725" cy="85725"/>
          </a:xfrm>
          <a:prstGeom prst="rect">
            <a:avLst/>
          </a:prstGeom>
          <a:solidFill>
            <a:srgbClr val="FFFFFF"/>
          </a:solidFill>
          <a:ln w="25400" cap="flat" cmpd="sng" algn="ctr">
            <a:solidFill>
              <a:srgbClr val="000000"/>
            </a:solidFill>
            <a:prstDash val="solid"/>
            <a:round/>
            <a:headEnd type="none" w="med" len="med"/>
            <a:tailEnd type="arrow" w="med" len="med"/>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en-US" sz="2800">
              <a:solidFill>
                <a:srgbClr val="000000"/>
              </a:solidFill>
              <a:latin typeface="Arial"/>
              <a:cs typeface="Arial"/>
            </a:endParaRPr>
          </a:p>
        </p:txBody>
      </p:sp>
      <p:sp>
        <p:nvSpPr>
          <p:cNvPr id="8" name="TextBox 7"/>
          <p:cNvSpPr txBox="1"/>
          <p:nvPr/>
        </p:nvSpPr>
        <p:spPr>
          <a:xfrm flipH="1">
            <a:off x="7849695" y="4604055"/>
            <a:ext cx="879967" cy="261610"/>
          </a:xfrm>
          <a:prstGeom prst="rect">
            <a:avLst/>
          </a:prstGeom>
          <a:noFill/>
          <a:ln w="15875">
            <a:noFill/>
          </a:ln>
        </p:spPr>
        <p:txBody>
          <a:bodyPr wrap="square" rtlCol="0">
            <a:spAutoFit/>
          </a:bodyPr>
          <a:lstStyle/>
          <a:p>
            <a:pPr algn="ctr"/>
            <a:r>
              <a:rPr lang="en-US" sz="1100" dirty="0">
                <a:solidFill>
                  <a:srgbClr val="000000"/>
                </a:solidFill>
                <a:latin typeface="Arial"/>
                <a:cs typeface="Arial"/>
              </a:rPr>
              <a:t>2% error</a:t>
            </a:r>
          </a:p>
        </p:txBody>
      </p:sp>
      <p:cxnSp>
        <p:nvCxnSpPr>
          <p:cNvPr id="12" name="Straight Arrow Connector 11"/>
          <p:cNvCxnSpPr/>
          <p:nvPr/>
        </p:nvCxnSpPr>
        <p:spPr bwMode="auto">
          <a:xfrm>
            <a:off x="8665369" y="4453816"/>
            <a:ext cx="0" cy="555200"/>
          </a:xfrm>
          <a:prstGeom prst="straightConnector1">
            <a:avLst/>
          </a:prstGeom>
          <a:noFill/>
          <a:ln w="19050" cap="flat" cmpd="sng" algn="ctr">
            <a:solidFill>
              <a:srgbClr val="000000"/>
            </a:solidFill>
            <a:prstDash val="solid"/>
            <a:round/>
            <a:headEnd type="oval" w="sm" len="sm"/>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Oval 15"/>
          <p:cNvSpPr/>
          <p:nvPr/>
        </p:nvSpPr>
        <p:spPr bwMode="auto">
          <a:xfrm>
            <a:off x="5268286" y="4655165"/>
            <a:ext cx="122864" cy="140674"/>
          </a:xfrm>
          <a:prstGeom prst="ellipse">
            <a:avLst/>
          </a:prstGeom>
          <a:solidFill>
            <a:srgbClr val="FFFFFF"/>
          </a:solidFill>
          <a:ln w="25400" cap="flat" cmpd="sng" algn="ctr">
            <a:noFill/>
            <a:prstDash val="solid"/>
            <a:round/>
            <a:headEnd type="none" w="med" len="med"/>
            <a:tailEnd type="arrow" w="med" len="med"/>
          </a:ln>
          <a:effectLs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en-US" sz="2800">
              <a:solidFill>
                <a:srgbClr val="000000"/>
              </a:solidFill>
              <a:latin typeface="Arial"/>
              <a:cs typeface="Arial"/>
            </a:endParaRPr>
          </a:p>
        </p:txBody>
      </p:sp>
      <p:sp>
        <p:nvSpPr>
          <p:cNvPr id="17" name="Rectangle 16"/>
          <p:cNvSpPr/>
          <p:nvPr/>
        </p:nvSpPr>
        <p:spPr bwMode="auto">
          <a:xfrm>
            <a:off x="1809750" y="5815610"/>
            <a:ext cx="329443" cy="254693"/>
          </a:xfrm>
          <a:prstGeom prst="rect">
            <a:avLst/>
          </a:prstGeom>
          <a:noFill/>
          <a:ln w="25400" cap="flat" cmpd="sng" algn="ctr">
            <a:no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en-US" sz="2800">
              <a:solidFill>
                <a:srgbClr val="000000"/>
              </a:solidFill>
              <a:latin typeface="Arial"/>
              <a:cs typeface="Arial"/>
            </a:endParaRPr>
          </a:p>
        </p:txBody>
      </p:sp>
      <p:grpSp>
        <p:nvGrpSpPr>
          <p:cNvPr id="25" name="Group 24"/>
          <p:cNvGrpSpPr/>
          <p:nvPr/>
        </p:nvGrpSpPr>
        <p:grpSpPr>
          <a:xfrm>
            <a:off x="6601648" y="4257714"/>
            <a:ext cx="1248047" cy="794901"/>
            <a:chOff x="257175" y="5146973"/>
            <a:chExt cx="1552575" cy="923330"/>
          </a:xfrm>
        </p:grpSpPr>
        <p:sp>
          <p:nvSpPr>
            <p:cNvPr id="26" name="TextBox 25"/>
            <p:cNvSpPr txBox="1"/>
            <p:nvPr/>
          </p:nvSpPr>
          <p:spPr>
            <a:xfrm>
              <a:off x="257175" y="5146973"/>
              <a:ext cx="971550" cy="923330"/>
            </a:xfrm>
            <a:prstGeom prst="rect">
              <a:avLst/>
            </a:prstGeom>
            <a:noFill/>
          </p:spPr>
          <p:txBody>
            <a:bodyPr wrap="square" rtlCol="0">
              <a:spAutoFit/>
            </a:bodyPr>
            <a:lstStyle/>
            <a:p>
              <a:pPr algn="ctr"/>
              <a:r>
                <a:rPr lang="en-US" sz="1800" dirty="0">
                  <a:solidFill>
                    <a:srgbClr val="000000"/>
                  </a:solidFill>
                  <a:latin typeface="Arial"/>
                  <a:cs typeface="Arial"/>
                </a:rPr>
                <a:t>Note the Scale</a:t>
              </a:r>
            </a:p>
          </p:txBody>
        </p:sp>
        <p:sp>
          <p:nvSpPr>
            <p:cNvPr id="27" name="Right Arrow 26"/>
            <p:cNvSpPr/>
            <p:nvPr/>
          </p:nvSpPr>
          <p:spPr bwMode="auto">
            <a:xfrm>
              <a:off x="1228725" y="5608638"/>
              <a:ext cx="581025" cy="166688"/>
            </a:xfrm>
            <a:prstGeom prst="rightArrow">
              <a:avLst/>
            </a:prstGeom>
            <a:noFill/>
            <a:ln w="254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pPr>
              <a:endParaRPr lang="en-US" sz="2800">
                <a:solidFill>
                  <a:srgbClr val="000000"/>
                </a:solidFill>
                <a:latin typeface="Arial"/>
                <a:cs typeface="Arial"/>
              </a:endParaRPr>
            </a:p>
          </p:txBody>
        </p:sp>
      </p:grpSp>
    </p:spTree>
    <p:extLst>
      <p:ext uri="{BB962C8B-B14F-4D97-AF65-F5344CB8AC3E}">
        <p14:creationId xmlns:p14="http://schemas.microsoft.com/office/powerpoint/2010/main" val="76808249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fld id="{E7E74A9F-3620-49ED-AB75-EAFE5D00EB4E}" type="slidenum">
              <a:rPr lang="en-US">
                <a:solidFill>
                  <a:srgbClr val="FFFF00"/>
                </a:solidFill>
              </a:rPr>
              <a:pPr/>
              <a:t>36</a:t>
            </a:fld>
            <a:endParaRPr lang="en-US">
              <a:solidFill>
                <a:srgbClr val="FFFF00"/>
              </a:solidFill>
            </a:endParaRPr>
          </a:p>
        </p:txBody>
      </p:sp>
      <p:grpSp>
        <p:nvGrpSpPr>
          <p:cNvPr id="1483778" name="Group 2"/>
          <p:cNvGrpSpPr>
            <a:grpSpLocks/>
          </p:cNvGrpSpPr>
          <p:nvPr/>
        </p:nvGrpSpPr>
        <p:grpSpPr bwMode="auto">
          <a:xfrm>
            <a:off x="598488" y="0"/>
            <a:ext cx="7675562" cy="6734175"/>
            <a:chOff x="377" y="0"/>
            <a:chExt cx="4835" cy="4242"/>
          </a:xfrm>
        </p:grpSpPr>
        <p:grpSp>
          <p:nvGrpSpPr>
            <p:cNvPr id="1483779" name="Group 3"/>
            <p:cNvGrpSpPr>
              <a:grpSpLocks/>
            </p:cNvGrpSpPr>
            <p:nvPr/>
          </p:nvGrpSpPr>
          <p:grpSpPr bwMode="auto">
            <a:xfrm>
              <a:off x="377" y="0"/>
              <a:ext cx="4835" cy="4242"/>
              <a:chOff x="377" y="0"/>
              <a:chExt cx="4835" cy="4242"/>
            </a:xfrm>
          </p:grpSpPr>
          <p:pic>
            <p:nvPicPr>
              <p:cNvPr id="1483780" name="Picture 4" descr="dival"/>
              <p:cNvPicPr>
                <a:picLocks noChangeAspect="1" noChangeArrowheads="1"/>
              </p:cNvPicPr>
              <p:nvPr/>
            </p:nvPicPr>
            <p:blipFill>
              <a:blip r:embed="rId3" cstate="print">
                <a:extLst>
                  <a:ext uri="{28A0092B-C50C-407E-A947-70E740481C1C}">
                    <a14:useLocalDpi xmlns:a14="http://schemas.microsoft.com/office/drawing/2010/main" val="0"/>
                  </a:ext>
                </a:extLst>
              </a:blip>
              <a:srcRect t="1402"/>
              <a:stretch>
                <a:fillRect/>
              </a:stretch>
            </p:blipFill>
            <p:spPr bwMode="auto">
              <a:xfrm>
                <a:off x="548" y="288"/>
                <a:ext cx="4664" cy="3937"/>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483781" name="Text Box 5"/>
              <p:cNvSpPr txBox="1">
                <a:spLocks noChangeArrowheads="1"/>
              </p:cNvSpPr>
              <p:nvPr/>
            </p:nvSpPr>
            <p:spPr bwMode="auto">
              <a:xfrm>
                <a:off x="2396" y="0"/>
                <a:ext cx="9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lvl1pPr algn="l" defTabSz="915988">
                  <a:spcBef>
                    <a:spcPct val="0"/>
                  </a:spcBef>
                  <a:defRPr>
                    <a:solidFill>
                      <a:schemeClr val="tx1"/>
                    </a:solidFill>
                    <a:latin typeface="Arial" pitchFamily="34" charset="0"/>
                    <a:cs typeface="Arial" pitchFamily="34" charset="0"/>
                  </a:defRPr>
                </a:lvl1pPr>
                <a:lvl2pPr algn="l" defTabSz="915988">
                  <a:spcBef>
                    <a:spcPct val="0"/>
                  </a:spcBef>
                  <a:defRPr>
                    <a:solidFill>
                      <a:schemeClr val="tx1"/>
                    </a:solidFill>
                    <a:latin typeface="Arial" pitchFamily="34" charset="0"/>
                    <a:cs typeface="Arial" pitchFamily="34" charset="0"/>
                  </a:defRPr>
                </a:lvl2pPr>
                <a:lvl3pPr marL="915988" algn="l" defTabSz="915988">
                  <a:spcBef>
                    <a:spcPct val="0"/>
                  </a:spcBef>
                  <a:defRPr>
                    <a:solidFill>
                      <a:schemeClr val="tx1"/>
                    </a:solidFill>
                    <a:latin typeface="Arial" pitchFamily="34" charset="0"/>
                    <a:cs typeface="Arial" pitchFamily="34" charset="0"/>
                  </a:defRPr>
                </a:lvl3pPr>
                <a:lvl4pPr algn="l" defTabSz="915988">
                  <a:spcBef>
                    <a:spcPct val="0"/>
                  </a:spcBef>
                  <a:defRPr>
                    <a:solidFill>
                      <a:schemeClr val="tx1"/>
                    </a:solidFill>
                    <a:latin typeface="Arial" pitchFamily="34" charset="0"/>
                    <a:cs typeface="Arial" pitchFamily="34" charset="0"/>
                  </a:defRPr>
                </a:lvl4pPr>
                <a:lvl5pPr algn="l" defTabSz="915988">
                  <a:spcBef>
                    <a:spcPct val="0"/>
                  </a:spcBef>
                  <a:defRPr>
                    <a:solidFill>
                      <a:schemeClr val="tx1"/>
                    </a:solidFill>
                    <a:latin typeface="Arial" pitchFamily="34" charset="0"/>
                    <a:cs typeface="Arial" pitchFamily="34" charset="0"/>
                  </a:defRPr>
                </a:lvl5pPr>
                <a:lvl6pPr defTabSz="915988" fontAlgn="base">
                  <a:spcBef>
                    <a:spcPct val="0"/>
                  </a:spcBef>
                  <a:spcAft>
                    <a:spcPct val="0"/>
                  </a:spcAft>
                  <a:defRPr>
                    <a:solidFill>
                      <a:schemeClr val="tx1"/>
                    </a:solidFill>
                    <a:latin typeface="Arial" pitchFamily="34" charset="0"/>
                    <a:cs typeface="Arial" pitchFamily="34" charset="0"/>
                  </a:defRPr>
                </a:lvl6pPr>
                <a:lvl7pPr defTabSz="915988" fontAlgn="base">
                  <a:spcBef>
                    <a:spcPct val="0"/>
                  </a:spcBef>
                  <a:spcAft>
                    <a:spcPct val="0"/>
                  </a:spcAft>
                  <a:defRPr>
                    <a:solidFill>
                      <a:schemeClr val="tx1"/>
                    </a:solidFill>
                    <a:latin typeface="Arial" pitchFamily="34" charset="0"/>
                    <a:cs typeface="Arial" pitchFamily="34" charset="0"/>
                  </a:defRPr>
                </a:lvl7pPr>
                <a:lvl8pPr defTabSz="915988" fontAlgn="base">
                  <a:spcBef>
                    <a:spcPct val="0"/>
                  </a:spcBef>
                  <a:spcAft>
                    <a:spcPct val="0"/>
                  </a:spcAft>
                  <a:defRPr>
                    <a:solidFill>
                      <a:schemeClr val="tx1"/>
                    </a:solidFill>
                    <a:latin typeface="Arial" pitchFamily="34" charset="0"/>
                    <a:cs typeface="Arial" pitchFamily="34" charset="0"/>
                  </a:defRPr>
                </a:lvl8pPr>
                <a:lvl9pPr defTabSz="915988" fontAlgn="base">
                  <a:spcBef>
                    <a:spcPct val="0"/>
                  </a:spcBef>
                  <a:spcAft>
                    <a:spcPct val="0"/>
                  </a:spcAft>
                  <a:defRPr>
                    <a:solidFill>
                      <a:schemeClr val="tx1"/>
                    </a:solidFill>
                    <a:latin typeface="Arial" pitchFamily="34" charset="0"/>
                    <a:cs typeface="Arial" pitchFamily="34" charset="0"/>
                  </a:defRPr>
                </a:lvl9pPr>
              </a:lstStyle>
              <a:p>
                <a:pPr algn="ctr" eaLnBrk="0" hangingPunct="0"/>
                <a:r>
                  <a:rPr lang="en-US" sz="2400" b="1" u="sng" smtClean="0">
                    <a:solidFill>
                      <a:srgbClr val="003366"/>
                    </a:solidFill>
                  </a:rPr>
                  <a:t>Divalents</a:t>
                </a:r>
              </a:p>
            </p:txBody>
          </p:sp>
          <p:sp>
            <p:nvSpPr>
              <p:cNvPr id="1483782" name="Text Box 6"/>
              <p:cNvSpPr txBox="1">
                <a:spLocks noChangeArrowheads="1"/>
              </p:cNvSpPr>
              <p:nvPr/>
            </p:nvSpPr>
            <p:spPr bwMode="auto">
              <a:xfrm>
                <a:off x="674" y="585"/>
                <a:ext cx="467"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lvl1pPr algn="l" defTabSz="915988">
                  <a:spcBef>
                    <a:spcPct val="0"/>
                  </a:spcBef>
                  <a:defRPr>
                    <a:solidFill>
                      <a:schemeClr val="tx1"/>
                    </a:solidFill>
                    <a:latin typeface="Arial" pitchFamily="34" charset="0"/>
                    <a:cs typeface="Arial" pitchFamily="34" charset="0"/>
                  </a:defRPr>
                </a:lvl1pPr>
                <a:lvl2pPr algn="l" defTabSz="915988">
                  <a:spcBef>
                    <a:spcPct val="0"/>
                  </a:spcBef>
                  <a:defRPr>
                    <a:solidFill>
                      <a:schemeClr val="tx1"/>
                    </a:solidFill>
                    <a:latin typeface="Arial" pitchFamily="34" charset="0"/>
                    <a:cs typeface="Arial" pitchFamily="34" charset="0"/>
                  </a:defRPr>
                </a:lvl2pPr>
                <a:lvl3pPr marL="915988" algn="l" defTabSz="915988">
                  <a:spcBef>
                    <a:spcPct val="0"/>
                  </a:spcBef>
                  <a:defRPr>
                    <a:solidFill>
                      <a:schemeClr val="tx1"/>
                    </a:solidFill>
                    <a:latin typeface="Arial" pitchFamily="34" charset="0"/>
                    <a:cs typeface="Arial" pitchFamily="34" charset="0"/>
                  </a:defRPr>
                </a:lvl3pPr>
                <a:lvl4pPr algn="l" defTabSz="915988">
                  <a:spcBef>
                    <a:spcPct val="0"/>
                  </a:spcBef>
                  <a:defRPr>
                    <a:solidFill>
                      <a:schemeClr val="tx1"/>
                    </a:solidFill>
                    <a:latin typeface="Arial" pitchFamily="34" charset="0"/>
                    <a:cs typeface="Arial" pitchFamily="34" charset="0"/>
                  </a:defRPr>
                </a:lvl4pPr>
                <a:lvl5pPr algn="l" defTabSz="915988">
                  <a:spcBef>
                    <a:spcPct val="0"/>
                  </a:spcBef>
                  <a:defRPr>
                    <a:solidFill>
                      <a:schemeClr val="tx1"/>
                    </a:solidFill>
                    <a:latin typeface="Arial" pitchFamily="34" charset="0"/>
                    <a:cs typeface="Arial" pitchFamily="34" charset="0"/>
                  </a:defRPr>
                </a:lvl5pPr>
                <a:lvl6pPr defTabSz="915988" fontAlgn="base">
                  <a:spcBef>
                    <a:spcPct val="0"/>
                  </a:spcBef>
                  <a:spcAft>
                    <a:spcPct val="0"/>
                  </a:spcAft>
                  <a:defRPr>
                    <a:solidFill>
                      <a:schemeClr val="tx1"/>
                    </a:solidFill>
                    <a:latin typeface="Arial" pitchFamily="34" charset="0"/>
                    <a:cs typeface="Arial" pitchFamily="34" charset="0"/>
                  </a:defRPr>
                </a:lvl6pPr>
                <a:lvl7pPr defTabSz="915988" fontAlgn="base">
                  <a:spcBef>
                    <a:spcPct val="0"/>
                  </a:spcBef>
                  <a:spcAft>
                    <a:spcPct val="0"/>
                  </a:spcAft>
                  <a:defRPr>
                    <a:solidFill>
                      <a:schemeClr val="tx1"/>
                    </a:solidFill>
                    <a:latin typeface="Arial" pitchFamily="34" charset="0"/>
                    <a:cs typeface="Arial" pitchFamily="34" charset="0"/>
                  </a:defRPr>
                </a:lvl7pPr>
                <a:lvl8pPr defTabSz="915988" fontAlgn="base">
                  <a:spcBef>
                    <a:spcPct val="0"/>
                  </a:spcBef>
                  <a:spcAft>
                    <a:spcPct val="0"/>
                  </a:spcAft>
                  <a:defRPr>
                    <a:solidFill>
                      <a:schemeClr val="tx1"/>
                    </a:solidFill>
                    <a:latin typeface="Arial" pitchFamily="34" charset="0"/>
                    <a:cs typeface="Arial" pitchFamily="34" charset="0"/>
                  </a:defRPr>
                </a:lvl8pPr>
                <a:lvl9pPr defTabSz="915988"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sz="1700" smtClean="0">
                    <a:solidFill>
                      <a:srgbClr val="000202"/>
                    </a:solidFill>
                  </a:rPr>
                  <a:t>KCl</a:t>
                </a:r>
              </a:p>
              <a:p>
                <a:pPr eaLnBrk="0" hangingPunct="0"/>
                <a:r>
                  <a:rPr lang="en-US" sz="1700" smtClean="0">
                    <a:solidFill>
                      <a:srgbClr val="000202"/>
                    </a:solidFill>
                  </a:rPr>
                  <a:t>CaCl</a:t>
                </a:r>
                <a:r>
                  <a:rPr lang="en-US" sz="1700" baseline="-25000" smtClean="0">
                    <a:solidFill>
                      <a:srgbClr val="000202"/>
                    </a:solidFill>
                  </a:rPr>
                  <a:t>2</a:t>
                </a:r>
                <a:endParaRPr lang="en-US" sz="1700" smtClean="0">
                  <a:solidFill>
                    <a:srgbClr val="000202"/>
                  </a:solidFill>
                </a:endParaRPr>
              </a:p>
            </p:txBody>
          </p:sp>
          <p:sp>
            <p:nvSpPr>
              <p:cNvPr id="1483783" name="Text Box 7"/>
              <p:cNvSpPr txBox="1">
                <a:spLocks noChangeArrowheads="1"/>
              </p:cNvSpPr>
              <p:nvPr/>
            </p:nvSpPr>
            <p:spPr bwMode="auto">
              <a:xfrm>
                <a:off x="674" y="2601"/>
                <a:ext cx="467"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lvl1pPr algn="l" defTabSz="915988">
                  <a:spcBef>
                    <a:spcPct val="0"/>
                  </a:spcBef>
                  <a:defRPr>
                    <a:solidFill>
                      <a:schemeClr val="tx1"/>
                    </a:solidFill>
                    <a:latin typeface="Arial" pitchFamily="34" charset="0"/>
                    <a:cs typeface="Arial" pitchFamily="34" charset="0"/>
                  </a:defRPr>
                </a:lvl1pPr>
                <a:lvl2pPr algn="l" defTabSz="915988">
                  <a:spcBef>
                    <a:spcPct val="0"/>
                  </a:spcBef>
                  <a:defRPr>
                    <a:solidFill>
                      <a:schemeClr val="tx1"/>
                    </a:solidFill>
                    <a:latin typeface="Arial" pitchFamily="34" charset="0"/>
                    <a:cs typeface="Arial" pitchFamily="34" charset="0"/>
                  </a:defRPr>
                </a:lvl2pPr>
                <a:lvl3pPr marL="915988" algn="l" defTabSz="915988">
                  <a:spcBef>
                    <a:spcPct val="0"/>
                  </a:spcBef>
                  <a:defRPr>
                    <a:solidFill>
                      <a:schemeClr val="tx1"/>
                    </a:solidFill>
                    <a:latin typeface="Arial" pitchFamily="34" charset="0"/>
                    <a:cs typeface="Arial" pitchFamily="34" charset="0"/>
                  </a:defRPr>
                </a:lvl3pPr>
                <a:lvl4pPr algn="l" defTabSz="915988">
                  <a:spcBef>
                    <a:spcPct val="0"/>
                  </a:spcBef>
                  <a:defRPr>
                    <a:solidFill>
                      <a:schemeClr val="tx1"/>
                    </a:solidFill>
                    <a:latin typeface="Arial" pitchFamily="34" charset="0"/>
                    <a:cs typeface="Arial" pitchFamily="34" charset="0"/>
                  </a:defRPr>
                </a:lvl4pPr>
                <a:lvl5pPr algn="l" defTabSz="915988">
                  <a:spcBef>
                    <a:spcPct val="0"/>
                  </a:spcBef>
                  <a:defRPr>
                    <a:solidFill>
                      <a:schemeClr val="tx1"/>
                    </a:solidFill>
                    <a:latin typeface="Arial" pitchFamily="34" charset="0"/>
                    <a:cs typeface="Arial" pitchFamily="34" charset="0"/>
                  </a:defRPr>
                </a:lvl5pPr>
                <a:lvl6pPr defTabSz="915988" fontAlgn="base">
                  <a:spcBef>
                    <a:spcPct val="0"/>
                  </a:spcBef>
                  <a:spcAft>
                    <a:spcPct val="0"/>
                  </a:spcAft>
                  <a:defRPr>
                    <a:solidFill>
                      <a:schemeClr val="tx1"/>
                    </a:solidFill>
                    <a:latin typeface="Arial" pitchFamily="34" charset="0"/>
                    <a:cs typeface="Arial" pitchFamily="34" charset="0"/>
                  </a:defRPr>
                </a:lvl6pPr>
                <a:lvl7pPr defTabSz="915988" fontAlgn="base">
                  <a:spcBef>
                    <a:spcPct val="0"/>
                  </a:spcBef>
                  <a:spcAft>
                    <a:spcPct val="0"/>
                  </a:spcAft>
                  <a:defRPr>
                    <a:solidFill>
                      <a:schemeClr val="tx1"/>
                    </a:solidFill>
                    <a:latin typeface="Arial" pitchFamily="34" charset="0"/>
                    <a:cs typeface="Arial" pitchFamily="34" charset="0"/>
                  </a:defRPr>
                </a:lvl7pPr>
                <a:lvl8pPr defTabSz="915988" fontAlgn="base">
                  <a:spcBef>
                    <a:spcPct val="0"/>
                  </a:spcBef>
                  <a:spcAft>
                    <a:spcPct val="0"/>
                  </a:spcAft>
                  <a:defRPr>
                    <a:solidFill>
                      <a:schemeClr val="tx1"/>
                    </a:solidFill>
                    <a:latin typeface="Arial" pitchFamily="34" charset="0"/>
                    <a:cs typeface="Arial" pitchFamily="34" charset="0"/>
                  </a:defRPr>
                </a:lvl8pPr>
                <a:lvl9pPr defTabSz="915988"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sz="1700" smtClean="0">
                    <a:solidFill>
                      <a:srgbClr val="000202"/>
                    </a:solidFill>
                  </a:rPr>
                  <a:t>CsCl</a:t>
                </a:r>
              </a:p>
              <a:p>
                <a:pPr eaLnBrk="0" hangingPunct="0"/>
                <a:r>
                  <a:rPr lang="en-US" sz="1700" smtClean="0">
                    <a:solidFill>
                      <a:srgbClr val="000202"/>
                    </a:solidFill>
                  </a:rPr>
                  <a:t>CaCl</a:t>
                </a:r>
                <a:r>
                  <a:rPr lang="en-US" sz="1700" baseline="-25000" smtClean="0">
                    <a:solidFill>
                      <a:srgbClr val="000202"/>
                    </a:solidFill>
                  </a:rPr>
                  <a:t>2</a:t>
                </a:r>
                <a:endParaRPr lang="en-US" sz="1700" smtClean="0">
                  <a:solidFill>
                    <a:srgbClr val="000202"/>
                  </a:solidFill>
                </a:endParaRPr>
              </a:p>
            </p:txBody>
          </p:sp>
          <p:sp>
            <p:nvSpPr>
              <p:cNvPr id="1483784" name="Text Box 8"/>
              <p:cNvSpPr txBox="1">
                <a:spLocks noChangeArrowheads="1"/>
              </p:cNvSpPr>
              <p:nvPr/>
            </p:nvSpPr>
            <p:spPr bwMode="auto">
              <a:xfrm>
                <a:off x="3110" y="585"/>
                <a:ext cx="467"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lvl1pPr algn="l" defTabSz="915988">
                  <a:spcBef>
                    <a:spcPct val="0"/>
                  </a:spcBef>
                  <a:defRPr>
                    <a:solidFill>
                      <a:schemeClr val="tx1"/>
                    </a:solidFill>
                    <a:latin typeface="Arial" pitchFamily="34" charset="0"/>
                    <a:cs typeface="Arial" pitchFamily="34" charset="0"/>
                  </a:defRPr>
                </a:lvl1pPr>
                <a:lvl2pPr algn="l" defTabSz="915988">
                  <a:spcBef>
                    <a:spcPct val="0"/>
                  </a:spcBef>
                  <a:defRPr>
                    <a:solidFill>
                      <a:schemeClr val="tx1"/>
                    </a:solidFill>
                    <a:latin typeface="Arial" pitchFamily="34" charset="0"/>
                    <a:cs typeface="Arial" pitchFamily="34" charset="0"/>
                  </a:defRPr>
                </a:lvl2pPr>
                <a:lvl3pPr marL="915988" algn="l" defTabSz="915988">
                  <a:spcBef>
                    <a:spcPct val="0"/>
                  </a:spcBef>
                  <a:defRPr>
                    <a:solidFill>
                      <a:schemeClr val="tx1"/>
                    </a:solidFill>
                    <a:latin typeface="Arial" pitchFamily="34" charset="0"/>
                    <a:cs typeface="Arial" pitchFamily="34" charset="0"/>
                  </a:defRPr>
                </a:lvl3pPr>
                <a:lvl4pPr algn="l" defTabSz="915988">
                  <a:spcBef>
                    <a:spcPct val="0"/>
                  </a:spcBef>
                  <a:defRPr>
                    <a:solidFill>
                      <a:schemeClr val="tx1"/>
                    </a:solidFill>
                    <a:latin typeface="Arial" pitchFamily="34" charset="0"/>
                    <a:cs typeface="Arial" pitchFamily="34" charset="0"/>
                  </a:defRPr>
                </a:lvl4pPr>
                <a:lvl5pPr algn="l" defTabSz="915988">
                  <a:spcBef>
                    <a:spcPct val="0"/>
                  </a:spcBef>
                  <a:defRPr>
                    <a:solidFill>
                      <a:schemeClr val="tx1"/>
                    </a:solidFill>
                    <a:latin typeface="Arial" pitchFamily="34" charset="0"/>
                    <a:cs typeface="Arial" pitchFamily="34" charset="0"/>
                  </a:defRPr>
                </a:lvl5pPr>
                <a:lvl6pPr defTabSz="915988" fontAlgn="base">
                  <a:spcBef>
                    <a:spcPct val="0"/>
                  </a:spcBef>
                  <a:spcAft>
                    <a:spcPct val="0"/>
                  </a:spcAft>
                  <a:defRPr>
                    <a:solidFill>
                      <a:schemeClr val="tx1"/>
                    </a:solidFill>
                    <a:latin typeface="Arial" pitchFamily="34" charset="0"/>
                    <a:cs typeface="Arial" pitchFamily="34" charset="0"/>
                  </a:defRPr>
                </a:lvl6pPr>
                <a:lvl7pPr defTabSz="915988" fontAlgn="base">
                  <a:spcBef>
                    <a:spcPct val="0"/>
                  </a:spcBef>
                  <a:spcAft>
                    <a:spcPct val="0"/>
                  </a:spcAft>
                  <a:defRPr>
                    <a:solidFill>
                      <a:schemeClr val="tx1"/>
                    </a:solidFill>
                    <a:latin typeface="Arial" pitchFamily="34" charset="0"/>
                    <a:cs typeface="Arial" pitchFamily="34" charset="0"/>
                  </a:defRPr>
                </a:lvl7pPr>
                <a:lvl8pPr defTabSz="915988" fontAlgn="base">
                  <a:spcBef>
                    <a:spcPct val="0"/>
                  </a:spcBef>
                  <a:spcAft>
                    <a:spcPct val="0"/>
                  </a:spcAft>
                  <a:defRPr>
                    <a:solidFill>
                      <a:schemeClr val="tx1"/>
                    </a:solidFill>
                    <a:latin typeface="Arial" pitchFamily="34" charset="0"/>
                    <a:cs typeface="Arial" pitchFamily="34" charset="0"/>
                  </a:defRPr>
                </a:lvl8pPr>
                <a:lvl9pPr defTabSz="915988"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sz="1700" smtClean="0">
                    <a:solidFill>
                      <a:srgbClr val="000202"/>
                    </a:solidFill>
                  </a:rPr>
                  <a:t>NaCl</a:t>
                </a:r>
              </a:p>
              <a:p>
                <a:pPr eaLnBrk="0" hangingPunct="0"/>
                <a:r>
                  <a:rPr lang="en-US" sz="1700" smtClean="0">
                    <a:solidFill>
                      <a:srgbClr val="000202"/>
                    </a:solidFill>
                  </a:rPr>
                  <a:t>CaCl</a:t>
                </a:r>
                <a:r>
                  <a:rPr lang="en-US" sz="1700" baseline="-25000" smtClean="0">
                    <a:solidFill>
                      <a:srgbClr val="000202"/>
                    </a:solidFill>
                  </a:rPr>
                  <a:t>2</a:t>
                </a:r>
                <a:endParaRPr lang="en-US" sz="1700" smtClean="0">
                  <a:solidFill>
                    <a:srgbClr val="000202"/>
                  </a:solidFill>
                </a:endParaRPr>
              </a:p>
            </p:txBody>
          </p:sp>
          <p:sp>
            <p:nvSpPr>
              <p:cNvPr id="1483785" name="Text Box 9"/>
              <p:cNvSpPr txBox="1">
                <a:spLocks noChangeArrowheads="1"/>
              </p:cNvSpPr>
              <p:nvPr/>
            </p:nvSpPr>
            <p:spPr bwMode="auto">
              <a:xfrm>
                <a:off x="3110" y="2601"/>
                <a:ext cx="482"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1" rIns="91422" bIns="45711">
                <a:spAutoFit/>
              </a:bodyPr>
              <a:lstStyle>
                <a:lvl1pPr algn="l" defTabSz="915988">
                  <a:spcBef>
                    <a:spcPct val="0"/>
                  </a:spcBef>
                  <a:defRPr>
                    <a:solidFill>
                      <a:schemeClr val="tx1"/>
                    </a:solidFill>
                    <a:latin typeface="Arial" pitchFamily="34" charset="0"/>
                    <a:cs typeface="Arial" pitchFamily="34" charset="0"/>
                  </a:defRPr>
                </a:lvl1pPr>
                <a:lvl2pPr algn="l" defTabSz="915988">
                  <a:spcBef>
                    <a:spcPct val="0"/>
                  </a:spcBef>
                  <a:defRPr>
                    <a:solidFill>
                      <a:schemeClr val="tx1"/>
                    </a:solidFill>
                    <a:latin typeface="Arial" pitchFamily="34" charset="0"/>
                    <a:cs typeface="Arial" pitchFamily="34" charset="0"/>
                  </a:defRPr>
                </a:lvl2pPr>
                <a:lvl3pPr marL="915988" algn="l" defTabSz="915988">
                  <a:spcBef>
                    <a:spcPct val="0"/>
                  </a:spcBef>
                  <a:defRPr>
                    <a:solidFill>
                      <a:schemeClr val="tx1"/>
                    </a:solidFill>
                    <a:latin typeface="Arial" pitchFamily="34" charset="0"/>
                    <a:cs typeface="Arial" pitchFamily="34" charset="0"/>
                  </a:defRPr>
                </a:lvl3pPr>
                <a:lvl4pPr algn="l" defTabSz="915988">
                  <a:spcBef>
                    <a:spcPct val="0"/>
                  </a:spcBef>
                  <a:defRPr>
                    <a:solidFill>
                      <a:schemeClr val="tx1"/>
                    </a:solidFill>
                    <a:latin typeface="Arial" pitchFamily="34" charset="0"/>
                    <a:cs typeface="Arial" pitchFamily="34" charset="0"/>
                  </a:defRPr>
                </a:lvl4pPr>
                <a:lvl5pPr algn="l" defTabSz="915988">
                  <a:spcBef>
                    <a:spcPct val="0"/>
                  </a:spcBef>
                  <a:defRPr>
                    <a:solidFill>
                      <a:schemeClr val="tx1"/>
                    </a:solidFill>
                    <a:latin typeface="Arial" pitchFamily="34" charset="0"/>
                    <a:cs typeface="Arial" pitchFamily="34" charset="0"/>
                  </a:defRPr>
                </a:lvl5pPr>
                <a:lvl6pPr defTabSz="915988" fontAlgn="base">
                  <a:spcBef>
                    <a:spcPct val="0"/>
                  </a:spcBef>
                  <a:spcAft>
                    <a:spcPct val="0"/>
                  </a:spcAft>
                  <a:defRPr>
                    <a:solidFill>
                      <a:schemeClr val="tx1"/>
                    </a:solidFill>
                    <a:latin typeface="Arial" pitchFamily="34" charset="0"/>
                    <a:cs typeface="Arial" pitchFamily="34" charset="0"/>
                  </a:defRPr>
                </a:lvl6pPr>
                <a:lvl7pPr defTabSz="915988" fontAlgn="base">
                  <a:spcBef>
                    <a:spcPct val="0"/>
                  </a:spcBef>
                  <a:spcAft>
                    <a:spcPct val="0"/>
                  </a:spcAft>
                  <a:defRPr>
                    <a:solidFill>
                      <a:schemeClr val="tx1"/>
                    </a:solidFill>
                    <a:latin typeface="Arial" pitchFamily="34" charset="0"/>
                    <a:cs typeface="Arial" pitchFamily="34" charset="0"/>
                  </a:defRPr>
                </a:lvl7pPr>
                <a:lvl8pPr defTabSz="915988" fontAlgn="base">
                  <a:spcBef>
                    <a:spcPct val="0"/>
                  </a:spcBef>
                  <a:spcAft>
                    <a:spcPct val="0"/>
                  </a:spcAft>
                  <a:defRPr>
                    <a:solidFill>
                      <a:schemeClr val="tx1"/>
                    </a:solidFill>
                    <a:latin typeface="Arial" pitchFamily="34" charset="0"/>
                    <a:cs typeface="Arial" pitchFamily="34" charset="0"/>
                  </a:defRPr>
                </a:lvl8pPr>
                <a:lvl9pPr defTabSz="915988" fontAlgn="base">
                  <a:spcBef>
                    <a:spcPct val="0"/>
                  </a:spcBef>
                  <a:spcAft>
                    <a:spcPct val="0"/>
                  </a:spcAft>
                  <a:defRPr>
                    <a:solidFill>
                      <a:schemeClr val="tx1"/>
                    </a:solidFill>
                    <a:latin typeface="Arial" pitchFamily="34" charset="0"/>
                    <a:cs typeface="Arial" pitchFamily="34" charset="0"/>
                  </a:defRPr>
                </a:lvl9pPr>
              </a:lstStyle>
              <a:p>
                <a:pPr eaLnBrk="0" hangingPunct="0"/>
                <a:r>
                  <a:rPr lang="en-US" sz="1700" smtClean="0">
                    <a:solidFill>
                      <a:srgbClr val="000202"/>
                    </a:solidFill>
                  </a:rPr>
                  <a:t>KCl</a:t>
                </a:r>
              </a:p>
              <a:p>
                <a:pPr eaLnBrk="0" hangingPunct="0"/>
                <a:r>
                  <a:rPr lang="en-US" sz="1700" smtClean="0">
                    <a:solidFill>
                      <a:srgbClr val="000202"/>
                    </a:solidFill>
                  </a:rPr>
                  <a:t>MgCl</a:t>
                </a:r>
                <a:r>
                  <a:rPr lang="en-US" sz="1700" baseline="-25000" smtClean="0">
                    <a:solidFill>
                      <a:srgbClr val="000202"/>
                    </a:solidFill>
                  </a:rPr>
                  <a:t>2</a:t>
                </a:r>
                <a:endParaRPr lang="en-US" sz="1700" smtClean="0">
                  <a:solidFill>
                    <a:srgbClr val="000202"/>
                  </a:solidFill>
                </a:endParaRPr>
              </a:p>
            </p:txBody>
          </p:sp>
          <p:sp>
            <p:nvSpPr>
              <p:cNvPr id="1483786" name="Oval 10"/>
              <p:cNvSpPr>
                <a:spLocks noChangeArrowheads="1"/>
              </p:cNvSpPr>
              <p:nvPr/>
            </p:nvSpPr>
            <p:spPr bwMode="auto">
              <a:xfrm>
                <a:off x="530" y="3392"/>
                <a:ext cx="903" cy="850"/>
              </a:xfrm>
              <a:prstGeom prst="ellipse">
                <a:avLst/>
              </a:prstGeom>
              <a:solidFill>
                <a:srgbClr val="FF99CC">
                  <a:alpha val="30000"/>
                </a:srgbClr>
              </a:solidFill>
              <a:ln>
                <a:noFill/>
              </a:ln>
              <a:effectLst/>
              <a:extLst>
                <a:ext uri="{91240B29-F687-4F45-9708-019B960494DF}">
                  <a14:hiddenLine xmlns:a14="http://schemas.microsoft.com/office/drawing/2010/main" w="25400"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endParaRPr lang="en-US" sz="2800">
                  <a:solidFill>
                    <a:srgbClr val="FFFF00"/>
                  </a:solidFill>
                  <a:latin typeface="Arial"/>
                  <a:cs typeface="Arial"/>
                </a:endParaRPr>
              </a:p>
            </p:txBody>
          </p:sp>
          <p:grpSp>
            <p:nvGrpSpPr>
              <p:cNvPr id="1483787" name="Group 11"/>
              <p:cNvGrpSpPr>
                <a:grpSpLocks/>
              </p:cNvGrpSpPr>
              <p:nvPr/>
            </p:nvGrpSpPr>
            <p:grpSpPr bwMode="auto">
              <a:xfrm>
                <a:off x="377" y="3095"/>
                <a:ext cx="730" cy="316"/>
                <a:chOff x="377" y="3095"/>
                <a:chExt cx="730" cy="316"/>
              </a:xfrm>
            </p:grpSpPr>
            <p:sp>
              <p:nvSpPr>
                <p:cNvPr id="1483788" name="Text Box 12"/>
                <p:cNvSpPr txBox="1">
                  <a:spLocks noChangeArrowheads="1"/>
                </p:cNvSpPr>
                <p:nvPr/>
              </p:nvSpPr>
              <p:spPr bwMode="auto">
                <a:xfrm>
                  <a:off x="377" y="3095"/>
                  <a:ext cx="73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i="1">
                      <a:solidFill>
                        <a:srgbClr val="FF2D96"/>
                      </a:solidFill>
                      <a:latin typeface="Arial"/>
                      <a:cs typeface="Arial"/>
                    </a:rPr>
                    <a:t>Misfit</a:t>
                  </a:r>
                </a:p>
              </p:txBody>
            </p:sp>
            <p:sp>
              <p:nvSpPr>
                <p:cNvPr id="1483789" name="Line 13"/>
                <p:cNvSpPr>
                  <a:spLocks noChangeShapeType="1"/>
                </p:cNvSpPr>
                <p:nvPr/>
              </p:nvSpPr>
              <p:spPr bwMode="auto">
                <a:xfrm>
                  <a:off x="718" y="3278"/>
                  <a:ext cx="89" cy="133"/>
                </a:xfrm>
                <a:prstGeom prst="line">
                  <a:avLst/>
                </a:prstGeom>
                <a:noFill/>
                <a:ln w="25400">
                  <a:solidFill>
                    <a:srgbClr val="FF2D96"/>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endParaRPr lang="en-US" sz="2800">
                    <a:solidFill>
                      <a:srgbClr val="FFFF00"/>
                    </a:solidFill>
                    <a:latin typeface="Arial"/>
                    <a:cs typeface="Arial"/>
                  </a:endParaRPr>
                </a:p>
              </p:txBody>
            </p:sp>
            <p:sp>
              <p:nvSpPr>
                <p:cNvPr id="1483790" name="Oval 14"/>
                <p:cNvSpPr>
                  <a:spLocks noChangeArrowheads="1"/>
                </p:cNvSpPr>
                <p:nvPr/>
              </p:nvSpPr>
              <p:spPr bwMode="auto">
                <a:xfrm>
                  <a:off x="551" y="3104"/>
                  <a:ext cx="384" cy="173"/>
                </a:xfrm>
                <a:prstGeom prst="ellipse">
                  <a:avLst/>
                </a:prstGeom>
                <a:noFill/>
                <a:ln w="25400" algn="ctr">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endParaRPr lang="en-US" sz="2800">
                    <a:solidFill>
                      <a:srgbClr val="FFFF00"/>
                    </a:solidFill>
                    <a:latin typeface="Arial"/>
                    <a:cs typeface="Arial"/>
                  </a:endParaRPr>
                </a:p>
              </p:txBody>
            </p:sp>
          </p:grpSp>
          <p:sp>
            <p:nvSpPr>
              <p:cNvPr id="1483791" name="Text Box 15"/>
              <p:cNvSpPr txBox="1">
                <a:spLocks noChangeArrowheads="1"/>
              </p:cNvSpPr>
              <p:nvPr/>
            </p:nvSpPr>
            <p:spPr bwMode="auto">
              <a:xfrm>
                <a:off x="2557" y="1639"/>
                <a:ext cx="73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400" b="1" i="1">
                    <a:solidFill>
                      <a:srgbClr val="FF2D96"/>
                    </a:solidFill>
                    <a:latin typeface="Arial"/>
                    <a:cs typeface="Arial"/>
                  </a:rPr>
                  <a:t>Misfit</a:t>
                </a:r>
              </a:p>
            </p:txBody>
          </p:sp>
          <p:sp>
            <p:nvSpPr>
              <p:cNvPr id="1483792" name="Oval 16"/>
              <p:cNvSpPr>
                <a:spLocks noChangeArrowheads="1"/>
              </p:cNvSpPr>
              <p:nvPr/>
            </p:nvSpPr>
            <p:spPr bwMode="auto">
              <a:xfrm>
                <a:off x="2732" y="1649"/>
                <a:ext cx="384" cy="173"/>
              </a:xfrm>
              <a:prstGeom prst="ellipse">
                <a:avLst/>
              </a:prstGeom>
              <a:noFill/>
              <a:ln w="25400" algn="ctr">
                <a:solidFill>
                  <a:srgbClr val="FF99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spcBef>
                    <a:spcPct val="50000"/>
                  </a:spcBef>
                </a:pPr>
                <a:endParaRPr lang="en-US" sz="2800">
                  <a:solidFill>
                    <a:srgbClr val="FFFF00"/>
                  </a:solidFill>
                  <a:latin typeface="Arial"/>
                  <a:cs typeface="Arial"/>
                </a:endParaRPr>
              </a:p>
            </p:txBody>
          </p:sp>
        </p:grpSp>
        <p:sp>
          <p:nvSpPr>
            <p:cNvPr id="1483793" name="Oval 17"/>
            <p:cNvSpPr>
              <a:spLocks noChangeArrowheads="1"/>
            </p:cNvSpPr>
            <p:nvPr/>
          </p:nvSpPr>
          <p:spPr bwMode="auto">
            <a:xfrm>
              <a:off x="3016" y="1483"/>
              <a:ext cx="350" cy="255"/>
            </a:xfrm>
            <a:prstGeom prst="ellipse">
              <a:avLst/>
            </a:prstGeom>
            <a:solidFill>
              <a:srgbClr val="FF99CC">
                <a:alpha val="27000"/>
              </a:srgbClr>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spcBef>
                  <a:spcPct val="50000"/>
                </a:spcBef>
              </a:pPr>
              <a:endParaRPr lang="en-US" sz="2800">
                <a:solidFill>
                  <a:srgbClr val="FFFF00"/>
                </a:solidFill>
                <a:latin typeface="Arial"/>
                <a:cs typeface="Arial"/>
              </a:endParaRPr>
            </a:p>
          </p:txBody>
        </p:sp>
      </p:grpSp>
    </p:spTree>
    <p:extLst>
      <p:ext uri="{BB962C8B-B14F-4D97-AF65-F5344CB8AC3E}">
        <p14:creationId xmlns:p14="http://schemas.microsoft.com/office/powerpoint/2010/main" val="1104133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CCDF09F3-8F8E-4F4A-BE21-51EBF6CA605D}" type="slidenum">
              <a:rPr lang="en-US" sz="1400" smtClean="0">
                <a:solidFill>
                  <a:srgbClr val="FFFF00"/>
                </a:solidFill>
              </a:rPr>
              <a:pPr/>
              <a:t>37</a:t>
            </a:fld>
            <a:endParaRPr lang="en-US" sz="1400" smtClean="0">
              <a:solidFill>
                <a:srgbClr val="FFFF00"/>
              </a:solidFill>
            </a:endParaRPr>
          </a:p>
        </p:txBody>
      </p:sp>
      <p:sp>
        <p:nvSpPr>
          <p:cNvPr id="145411" name="Text Box 2"/>
          <p:cNvSpPr txBox="1">
            <a:spLocks noChangeArrowheads="1"/>
          </p:cNvSpPr>
          <p:nvPr/>
        </p:nvSpPr>
        <p:spPr bwMode="auto">
          <a:xfrm>
            <a:off x="4217988" y="0"/>
            <a:ext cx="70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defTabSz="915988" eaLnBrk="0" hangingPunct="0">
              <a:defRPr sz="1600">
                <a:solidFill>
                  <a:schemeClr val="tx1"/>
                </a:solidFill>
                <a:latin typeface="Arial" pitchFamily="34" charset="0"/>
                <a:cs typeface="Arial" pitchFamily="34" charset="0"/>
              </a:defRPr>
            </a:lvl1pPr>
            <a:lvl2pPr marL="742950" indent="-285750" defTabSz="915988" eaLnBrk="0" hangingPunct="0">
              <a:defRPr sz="1600">
                <a:solidFill>
                  <a:schemeClr val="tx1"/>
                </a:solidFill>
                <a:latin typeface="Arial" pitchFamily="34" charset="0"/>
                <a:cs typeface="Arial" pitchFamily="34" charset="0"/>
              </a:defRPr>
            </a:lvl2pPr>
            <a:lvl3pPr marL="1143000" indent="-228600" defTabSz="915988" eaLnBrk="0" hangingPunct="0">
              <a:defRPr sz="1600">
                <a:solidFill>
                  <a:schemeClr val="tx1"/>
                </a:solidFill>
                <a:latin typeface="Arial" pitchFamily="34" charset="0"/>
                <a:cs typeface="Arial" pitchFamily="34" charset="0"/>
              </a:defRPr>
            </a:lvl3pPr>
            <a:lvl4pPr marL="1600200" indent="-228600" defTabSz="915988" eaLnBrk="0" hangingPunct="0">
              <a:defRPr sz="1600">
                <a:solidFill>
                  <a:schemeClr val="tx1"/>
                </a:solidFill>
                <a:latin typeface="Arial" pitchFamily="34" charset="0"/>
                <a:cs typeface="Arial" pitchFamily="34" charset="0"/>
              </a:defRPr>
            </a:lvl4pPr>
            <a:lvl5pPr marL="2057400" indent="-228600" defTabSz="915988" eaLnBrk="0" hangingPunct="0">
              <a:defRPr sz="1600">
                <a:solidFill>
                  <a:schemeClr val="tx1"/>
                </a:solidFill>
                <a:latin typeface="Arial" pitchFamily="34" charset="0"/>
                <a:cs typeface="Arial" pitchFamily="34" charset="0"/>
              </a:defRPr>
            </a:lvl5pPr>
            <a:lvl6pPr marL="2514600" indent="-228600" defTabSz="915988"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15988"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15988"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15988"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2400" b="1" u="sng">
                <a:solidFill>
                  <a:srgbClr val="003366"/>
                </a:solidFill>
              </a:rPr>
              <a:t>KCl</a:t>
            </a:r>
          </a:p>
        </p:txBody>
      </p:sp>
      <p:grpSp>
        <p:nvGrpSpPr>
          <p:cNvPr id="145412" name="Group 3"/>
          <p:cNvGrpSpPr>
            <a:grpSpLocks/>
          </p:cNvGrpSpPr>
          <p:nvPr/>
        </p:nvGrpSpPr>
        <p:grpSpPr bwMode="auto">
          <a:xfrm>
            <a:off x="620713" y="609600"/>
            <a:ext cx="7589837" cy="5989638"/>
            <a:chOff x="391" y="384"/>
            <a:chExt cx="4781" cy="3773"/>
          </a:xfrm>
        </p:grpSpPr>
        <p:pic>
          <p:nvPicPr>
            <p:cNvPr id="145420" name="Picture 4" descr="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 y="384"/>
              <a:ext cx="4584" cy="3773"/>
            </a:xfrm>
            <a:prstGeom prst="rect">
              <a:avLst/>
            </a:prstGeom>
            <a:noFill/>
            <a:ln w="190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grpSp>
          <p:nvGrpSpPr>
            <p:cNvPr id="145421" name="Group 5"/>
            <p:cNvGrpSpPr>
              <a:grpSpLocks/>
            </p:cNvGrpSpPr>
            <p:nvPr/>
          </p:nvGrpSpPr>
          <p:grpSpPr bwMode="auto">
            <a:xfrm>
              <a:off x="391" y="1785"/>
              <a:ext cx="751" cy="564"/>
              <a:chOff x="391" y="1785"/>
              <a:chExt cx="751" cy="564"/>
            </a:xfrm>
          </p:grpSpPr>
          <p:sp>
            <p:nvSpPr>
              <p:cNvPr id="145422" name="Text Box 6"/>
              <p:cNvSpPr txBox="1">
                <a:spLocks noChangeArrowheads="1"/>
              </p:cNvSpPr>
              <p:nvPr/>
            </p:nvSpPr>
            <p:spPr bwMode="auto">
              <a:xfrm>
                <a:off x="412" y="2157"/>
                <a:ext cx="73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1400" b="1" i="1">
                    <a:solidFill>
                      <a:srgbClr val="FF2D96"/>
                    </a:solidFill>
                  </a:rPr>
                  <a:t>Misfit</a:t>
                </a:r>
              </a:p>
            </p:txBody>
          </p:sp>
          <p:sp>
            <p:nvSpPr>
              <p:cNvPr id="145423" name="Oval 7"/>
              <p:cNvSpPr>
                <a:spLocks noChangeArrowheads="1"/>
              </p:cNvSpPr>
              <p:nvPr/>
            </p:nvSpPr>
            <p:spPr bwMode="auto">
              <a:xfrm>
                <a:off x="525" y="2168"/>
                <a:ext cx="486" cy="173"/>
              </a:xfrm>
              <a:prstGeom prst="ellipse">
                <a:avLst/>
              </a:prstGeom>
              <a:noFill/>
              <a:ln w="25400" algn="ctr">
                <a:solidFill>
                  <a:srgbClr val="FF99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eaLnBrk="0" hangingPunct="0">
                  <a:spcBef>
                    <a:spcPct val="50000"/>
                  </a:spcBef>
                </a:pPr>
                <a:endParaRPr lang="en-US">
                  <a:solidFill>
                    <a:srgbClr val="FFFF00"/>
                  </a:solidFill>
                  <a:latin typeface="Arial"/>
                  <a:cs typeface="Arial"/>
                </a:endParaRPr>
              </a:p>
            </p:txBody>
          </p:sp>
          <p:sp>
            <p:nvSpPr>
              <p:cNvPr id="145424" name="Oval 8"/>
              <p:cNvSpPr>
                <a:spLocks noChangeArrowheads="1"/>
              </p:cNvSpPr>
              <p:nvPr/>
            </p:nvSpPr>
            <p:spPr bwMode="auto">
              <a:xfrm>
                <a:off x="391" y="1785"/>
                <a:ext cx="727" cy="357"/>
              </a:xfrm>
              <a:prstGeom prst="ellipse">
                <a:avLst/>
              </a:prstGeom>
              <a:solidFill>
                <a:srgbClr val="FF99CC">
                  <a:alpha val="27058"/>
                </a:srgbClr>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spAutoFit/>
              </a:bodyPr>
              <a:lstStyle/>
              <a:p>
                <a:pPr algn="ctr" eaLnBrk="0" hangingPunct="0">
                  <a:spcBef>
                    <a:spcPct val="50000"/>
                  </a:spcBef>
                </a:pPr>
                <a:endParaRPr lang="en-US">
                  <a:solidFill>
                    <a:srgbClr val="FFFF00"/>
                  </a:solidFill>
                  <a:latin typeface="Arial"/>
                  <a:cs typeface="Arial"/>
                </a:endParaRPr>
              </a:p>
            </p:txBody>
          </p:sp>
        </p:grpSp>
      </p:grpSp>
      <p:grpSp>
        <p:nvGrpSpPr>
          <p:cNvPr id="145413" name="Group 9"/>
          <p:cNvGrpSpPr>
            <a:grpSpLocks/>
          </p:cNvGrpSpPr>
          <p:nvPr/>
        </p:nvGrpSpPr>
        <p:grpSpPr bwMode="auto">
          <a:xfrm>
            <a:off x="6423025" y="2947988"/>
            <a:ext cx="2047875" cy="611187"/>
            <a:chOff x="4222" y="625"/>
            <a:chExt cx="1290" cy="385"/>
          </a:xfrm>
        </p:grpSpPr>
        <p:sp>
          <p:nvSpPr>
            <p:cNvPr id="145418" name="Oval 10"/>
            <p:cNvSpPr>
              <a:spLocks noChangeArrowheads="1"/>
            </p:cNvSpPr>
            <p:nvPr/>
          </p:nvSpPr>
          <p:spPr bwMode="auto">
            <a:xfrm>
              <a:off x="4342" y="625"/>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FFFF00"/>
                </a:solidFill>
                <a:latin typeface="Arial"/>
                <a:cs typeface="Arial"/>
              </a:endParaRPr>
            </a:p>
          </p:txBody>
        </p:sp>
        <p:sp>
          <p:nvSpPr>
            <p:cNvPr id="145419" name="Text Box 11"/>
            <p:cNvSpPr txBox="1">
              <a:spLocks noChangeArrowheads="1"/>
            </p:cNvSpPr>
            <p:nvPr/>
          </p:nvSpPr>
          <p:spPr bwMode="auto">
            <a:xfrm>
              <a:off x="4222" y="719"/>
              <a:ext cx="12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1400" b="1" i="1">
                  <a:solidFill>
                    <a:srgbClr val="FF0066"/>
                  </a:solidFill>
                </a:rPr>
                <a:t>Error &lt; 0.1 kT/e</a:t>
              </a:r>
            </a:p>
          </p:txBody>
        </p:sp>
      </p:grpSp>
      <p:grpSp>
        <p:nvGrpSpPr>
          <p:cNvPr id="145414" name="Group 36"/>
          <p:cNvGrpSpPr>
            <a:grpSpLocks/>
          </p:cNvGrpSpPr>
          <p:nvPr/>
        </p:nvGrpSpPr>
        <p:grpSpPr bwMode="auto">
          <a:xfrm>
            <a:off x="3491715" y="2774950"/>
            <a:ext cx="797712" cy="304800"/>
            <a:chOff x="2031" y="1750"/>
            <a:chExt cx="671" cy="192"/>
          </a:xfrm>
        </p:grpSpPr>
        <p:sp>
          <p:nvSpPr>
            <p:cNvPr id="145416" name="Line 33"/>
            <p:cNvSpPr>
              <a:spLocks noChangeShapeType="1"/>
            </p:cNvSpPr>
            <p:nvPr/>
          </p:nvSpPr>
          <p:spPr bwMode="auto">
            <a:xfrm>
              <a:off x="2031" y="1856"/>
              <a:ext cx="182" cy="2"/>
            </a:xfrm>
            <a:prstGeom prst="line">
              <a:avLst/>
            </a:prstGeom>
            <a:noFill/>
            <a:ln w="25400">
              <a:solidFill>
                <a:srgbClr val="FF0066"/>
              </a:solidFill>
              <a:round/>
              <a:headEnd type="diamond" w="med" len="med"/>
              <a:tailEnd type="diamond" w="med" len="med"/>
            </a:ln>
            <a:extLst>
              <a:ext uri="{909E8E84-426E-40DD-AFC4-6F175D3DCCD1}">
                <a14:hiddenFill xmlns:a14="http://schemas.microsoft.com/office/drawing/2010/main">
                  <a:noFill/>
                </a14:hiddenFill>
              </a:ext>
            </a:extLst>
          </p:spPr>
          <p:txBody>
            <a:bodyPr wrap="square" anchor="ctr">
              <a:spAutoFit/>
            </a:bodyPr>
            <a:lstStyle/>
            <a:p>
              <a:endParaRPr lang="en-US">
                <a:solidFill>
                  <a:srgbClr val="FFFF00"/>
                </a:solidFill>
                <a:latin typeface="Arial"/>
                <a:cs typeface="Arial"/>
              </a:endParaRPr>
            </a:p>
          </p:txBody>
        </p:sp>
        <p:sp>
          <p:nvSpPr>
            <p:cNvPr id="145417" name="Rectangle 35"/>
            <p:cNvSpPr>
              <a:spLocks noChangeArrowheads="1"/>
            </p:cNvSpPr>
            <p:nvPr/>
          </p:nvSpPr>
          <p:spPr bwMode="auto">
            <a:xfrm>
              <a:off x="2270" y="1750"/>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p>
              <a:pPr algn="ctr" eaLnBrk="0" hangingPunct="0">
                <a:spcBef>
                  <a:spcPct val="50000"/>
                </a:spcBef>
              </a:pPr>
              <a:r>
                <a:rPr lang="en-US" sz="1400" b="1" i="1" dirty="0">
                  <a:solidFill>
                    <a:srgbClr val="FF0066"/>
                  </a:solidFill>
                  <a:latin typeface="Arial"/>
                  <a:cs typeface="Arial"/>
                </a:rPr>
                <a:t>4 kT/e</a:t>
              </a:r>
            </a:p>
          </p:txBody>
        </p:sp>
      </p:grpSp>
      <p:sp>
        <p:nvSpPr>
          <p:cNvPr id="145415" name="Rectangle 37"/>
          <p:cNvSpPr>
            <a:spLocks noChangeArrowheads="1"/>
          </p:cNvSpPr>
          <p:nvPr/>
        </p:nvSpPr>
        <p:spPr bwMode="auto">
          <a:xfrm>
            <a:off x="5607050" y="0"/>
            <a:ext cx="28225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tIns="137160" bIns="137160">
            <a:spAutoFit/>
          </a:bodyPr>
          <a:lstStyle/>
          <a:p>
            <a:pPr algn="ctr">
              <a:lnSpc>
                <a:spcPct val="120000"/>
              </a:lnSpc>
              <a:spcBef>
                <a:spcPct val="30000"/>
              </a:spcBef>
            </a:pPr>
            <a:r>
              <a:rPr lang="en-US" altLang="ko-KR" sz="1400" b="1">
                <a:solidFill>
                  <a:srgbClr val="000099"/>
                </a:solidFill>
                <a:latin typeface="Arial"/>
                <a:ea typeface="Gulim" pitchFamily="34" charset="-127"/>
                <a:cs typeface="Arial"/>
              </a:rPr>
              <a:t>Gillespie, Meissner, Le Xu, et al</a:t>
            </a:r>
            <a:endParaRPr lang="en-US" sz="1400" b="1">
              <a:solidFill>
                <a:srgbClr val="000099"/>
              </a:solidFill>
              <a:latin typeface="Arial"/>
              <a:cs typeface="Arial"/>
            </a:endParaRPr>
          </a:p>
        </p:txBody>
      </p:sp>
    </p:spTree>
    <p:extLst>
      <p:ext uri="{BB962C8B-B14F-4D97-AF65-F5344CB8AC3E}">
        <p14:creationId xmlns:p14="http://schemas.microsoft.com/office/powerpoint/2010/main" val="29648182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46434" name="Group 17"/>
          <p:cNvGrpSpPr>
            <a:grpSpLocks/>
          </p:cNvGrpSpPr>
          <p:nvPr/>
        </p:nvGrpSpPr>
        <p:grpSpPr bwMode="auto">
          <a:xfrm>
            <a:off x="41276" y="-27384"/>
            <a:ext cx="9232900" cy="6718300"/>
            <a:chOff x="64" y="0"/>
            <a:chExt cx="5816" cy="4232"/>
          </a:xfrm>
        </p:grpSpPr>
        <p:grpSp>
          <p:nvGrpSpPr>
            <p:cNvPr id="146441" name="Group 16"/>
            <p:cNvGrpSpPr>
              <a:grpSpLocks/>
            </p:cNvGrpSpPr>
            <p:nvPr/>
          </p:nvGrpSpPr>
          <p:grpSpPr bwMode="auto">
            <a:xfrm>
              <a:off x="64" y="0"/>
              <a:ext cx="5597" cy="4232"/>
              <a:chOff x="64" y="0"/>
              <a:chExt cx="5597" cy="4232"/>
            </a:xfrm>
          </p:grpSpPr>
          <p:sp>
            <p:nvSpPr>
              <p:cNvPr id="146445" name="Text Box 3"/>
              <p:cNvSpPr txBox="1">
                <a:spLocks noChangeArrowheads="1"/>
              </p:cNvSpPr>
              <p:nvPr/>
            </p:nvSpPr>
            <p:spPr bwMode="auto">
              <a:xfrm>
                <a:off x="533" y="0"/>
                <a:ext cx="4716" cy="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2" tIns="45711" rIns="91422" bIns="45711">
                <a:spAutoFit/>
              </a:bodyPr>
              <a:lstStyle>
                <a:lvl1pPr defTabSz="915988" eaLnBrk="0" hangingPunct="0">
                  <a:defRPr sz="1600">
                    <a:solidFill>
                      <a:schemeClr val="tx1"/>
                    </a:solidFill>
                    <a:latin typeface="Arial" pitchFamily="34" charset="0"/>
                    <a:cs typeface="Arial" pitchFamily="34" charset="0"/>
                  </a:defRPr>
                </a:lvl1pPr>
                <a:lvl2pPr marL="742950" indent="-285750" defTabSz="915988" eaLnBrk="0" hangingPunct="0">
                  <a:defRPr sz="1600">
                    <a:solidFill>
                      <a:schemeClr val="tx1"/>
                    </a:solidFill>
                    <a:latin typeface="Arial" pitchFamily="34" charset="0"/>
                    <a:cs typeface="Arial" pitchFamily="34" charset="0"/>
                  </a:defRPr>
                </a:lvl2pPr>
                <a:lvl3pPr marL="1143000" indent="-228600" defTabSz="915988" eaLnBrk="0" hangingPunct="0">
                  <a:defRPr sz="1600">
                    <a:solidFill>
                      <a:schemeClr val="tx1"/>
                    </a:solidFill>
                    <a:latin typeface="Arial" pitchFamily="34" charset="0"/>
                    <a:cs typeface="Arial" pitchFamily="34" charset="0"/>
                  </a:defRPr>
                </a:lvl3pPr>
                <a:lvl4pPr marL="1600200" indent="-228600" defTabSz="915988" eaLnBrk="0" hangingPunct="0">
                  <a:defRPr sz="1600">
                    <a:solidFill>
                      <a:schemeClr val="tx1"/>
                    </a:solidFill>
                    <a:latin typeface="Arial" pitchFamily="34" charset="0"/>
                    <a:cs typeface="Arial" pitchFamily="34" charset="0"/>
                  </a:defRPr>
                </a:lvl4pPr>
                <a:lvl5pPr marL="2057400" indent="-228600" defTabSz="915988" eaLnBrk="0" hangingPunct="0">
                  <a:defRPr sz="1600">
                    <a:solidFill>
                      <a:schemeClr val="tx1"/>
                    </a:solidFill>
                    <a:latin typeface="Arial" pitchFamily="34" charset="0"/>
                    <a:cs typeface="Arial" pitchFamily="34" charset="0"/>
                  </a:defRPr>
                </a:lvl5pPr>
                <a:lvl6pPr marL="2514600" indent="-228600" defTabSz="915988"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15988"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15988"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15988"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sz="3200" b="1" u="sng" dirty="0">
                    <a:solidFill>
                      <a:srgbClr val="000000"/>
                    </a:solidFill>
                  </a:rPr>
                  <a:t>Theory fits Mutation with Zero Charge</a:t>
                </a:r>
                <a:br>
                  <a:rPr lang="en-US" sz="3200" b="1" u="sng" dirty="0">
                    <a:solidFill>
                      <a:srgbClr val="000000"/>
                    </a:solidFill>
                  </a:rPr>
                </a:br>
                <a:endParaRPr lang="en-US" sz="2000" i="1" dirty="0">
                  <a:solidFill>
                    <a:srgbClr val="000099"/>
                  </a:solidFill>
                </a:endParaRPr>
              </a:p>
            </p:txBody>
          </p:sp>
          <p:pic>
            <p:nvPicPr>
              <p:cNvPr id="146446" name="Picture 4" descr="mutants K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6" y="1411"/>
                <a:ext cx="2735" cy="2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47" name="Text Box 5"/>
              <p:cNvSpPr txBox="1">
                <a:spLocks noChangeArrowheads="1"/>
              </p:cNvSpPr>
              <p:nvPr/>
            </p:nvSpPr>
            <p:spPr bwMode="auto">
              <a:xfrm>
                <a:off x="3486" y="3796"/>
                <a:ext cx="192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r>
                  <a:rPr lang="en-US">
                    <a:solidFill>
                      <a:srgbClr val="000000"/>
                    </a:solidFill>
                  </a:rPr>
                  <a:t>Gillespie</a:t>
                </a:r>
                <a:r>
                  <a:rPr lang="en-US" i="1">
                    <a:solidFill>
                      <a:srgbClr val="000000"/>
                    </a:solidFill>
                  </a:rPr>
                  <a:t> et al</a:t>
                </a:r>
                <a:r>
                  <a:rPr lang="en-US">
                    <a:solidFill>
                      <a:srgbClr val="000000"/>
                    </a:solidFill>
                  </a:rPr>
                  <a:t> </a:t>
                </a:r>
                <a:br>
                  <a:rPr lang="en-US">
                    <a:solidFill>
                      <a:srgbClr val="000000"/>
                    </a:solidFill>
                  </a:rPr>
                </a:br>
                <a:r>
                  <a:rPr lang="en-US" i="1">
                    <a:solidFill>
                      <a:srgbClr val="000000"/>
                    </a:solidFill>
                  </a:rPr>
                  <a:t>J Phys Chem</a:t>
                </a:r>
                <a:r>
                  <a:rPr lang="en-US">
                    <a:solidFill>
                      <a:srgbClr val="000000"/>
                    </a:solidFill>
                  </a:rPr>
                  <a:t> 109 15598 (2005)</a:t>
                </a:r>
              </a:p>
            </p:txBody>
          </p:sp>
          <p:grpSp>
            <p:nvGrpSpPr>
              <p:cNvPr id="146448" name="Group 6"/>
              <p:cNvGrpSpPr>
                <a:grpSpLocks/>
              </p:cNvGrpSpPr>
              <p:nvPr/>
            </p:nvGrpSpPr>
            <p:grpSpPr bwMode="auto">
              <a:xfrm>
                <a:off x="64" y="3066"/>
                <a:ext cx="2935" cy="1166"/>
                <a:chOff x="102" y="3049"/>
                <a:chExt cx="2935" cy="1166"/>
              </a:xfrm>
            </p:grpSpPr>
            <p:sp>
              <p:nvSpPr>
                <p:cNvPr id="1685511" name="Text Box 7"/>
                <p:cNvSpPr txBox="1">
                  <a:spLocks noChangeArrowheads="1"/>
                </p:cNvSpPr>
                <p:nvPr/>
              </p:nvSpPr>
              <p:spPr bwMode="auto">
                <a:xfrm>
                  <a:off x="102" y="3049"/>
                  <a:ext cx="2854" cy="1166"/>
                </a:xfrm>
                <a:prstGeom prst="rect">
                  <a:avLst/>
                </a:prstGeom>
                <a:solidFill>
                  <a:schemeClr val="accent1">
                    <a:alpha val="39000"/>
                  </a:schemeClr>
                </a:solidFill>
                <a:ln w="38100">
                  <a:solidFill>
                    <a:srgbClr val="000000"/>
                  </a:solidFill>
                  <a:miter lim="800000"/>
                  <a:headEnd/>
                  <a:tailEnd/>
                </a:ln>
                <a:effectLst/>
              </p:spPr>
              <p:txBody>
                <a:bodyPr wrap="square">
                  <a:spAutoFit/>
                </a:bodyPr>
                <a:lstStyle/>
                <a:p>
                  <a:pPr eaLnBrk="0" hangingPunct="0">
                    <a:spcBef>
                      <a:spcPct val="50000"/>
                    </a:spcBef>
                    <a:defRPr/>
                  </a:pPr>
                  <a:r>
                    <a:rPr lang="en-US" sz="2800" b="1" dirty="0">
                      <a:solidFill>
                        <a:srgbClr val="000000"/>
                      </a:solidFill>
                      <a:latin typeface="Arial"/>
                      <a:cs typeface="Arial"/>
                    </a:rPr>
                    <a:t>  Protein charge density</a:t>
                  </a:r>
                  <a:br>
                    <a:rPr lang="en-US" sz="2800" b="1" dirty="0">
                      <a:solidFill>
                        <a:srgbClr val="000000"/>
                      </a:solidFill>
                      <a:latin typeface="Arial"/>
                      <a:cs typeface="Arial"/>
                    </a:rPr>
                  </a:br>
                  <a:r>
                    <a:rPr lang="en-US" sz="2400" b="1" dirty="0">
                      <a:solidFill>
                        <a:srgbClr val="000000"/>
                      </a:solidFill>
                      <a:latin typeface="Arial"/>
                      <a:cs typeface="Arial"/>
                    </a:rPr>
                    <a:t>wild type* </a:t>
                  </a:r>
                  <a:r>
                    <a:rPr lang="en-US" sz="3200" b="1" dirty="0">
                      <a:solidFill>
                        <a:srgbClr val="000000"/>
                      </a:solidFill>
                      <a:latin typeface="Arial"/>
                      <a:cs typeface="Arial"/>
                    </a:rPr>
                    <a:t>13</a:t>
                  </a:r>
                  <a:r>
                    <a:rPr lang="en-US" sz="900" b="1" dirty="0">
                      <a:solidFill>
                        <a:srgbClr val="000000"/>
                      </a:solidFill>
                      <a:latin typeface="Arial"/>
                      <a:cs typeface="Arial"/>
                    </a:rPr>
                    <a:t> </a:t>
                  </a:r>
                  <a:r>
                    <a:rPr lang="en-US" sz="2400" b="1" dirty="0">
                      <a:solidFill>
                        <a:srgbClr val="000000"/>
                      </a:solidFill>
                      <a:latin typeface="Arial"/>
                      <a:cs typeface="Arial"/>
                    </a:rPr>
                    <a:t>M</a:t>
                  </a:r>
                </a:p>
                <a:p>
                  <a:pPr eaLnBrk="0" hangingPunct="0">
                    <a:spcBef>
                      <a:spcPct val="50000"/>
                    </a:spcBef>
                    <a:defRPr/>
                  </a:pPr>
                  <a:r>
                    <a:rPr lang="en-US" sz="1800" b="1" dirty="0">
                      <a:solidFill>
                        <a:srgbClr val="000000"/>
                      </a:solidFill>
                      <a:latin typeface="Arial"/>
                      <a:cs typeface="Arial"/>
                    </a:rPr>
                    <a:t>                     Solid Na</a:t>
                  </a:r>
                  <a:r>
                    <a:rPr lang="en-US" sz="1800" b="1" baseline="30000" dirty="0">
                      <a:solidFill>
                        <a:srgbClr val="000000"/>
                      </a:solidFill>
                      <a:latin typeface="Arial"/>
                      <a:cs typeface="Arial"/>
                    </a:rPr>
                    <a:t>+</a:t>
                  </a:r>
                  <a:r>
                    <a:rPr lang="en-US" sz="1800" b="1" dirty="0">
                      <a:solidFill>
                        <a:srgbClr val="000000"/>
                      </a:solidFill>
                      <a:latin typeface="Arial"/>
                      <a:cs typeface="Arial"/>
                    </a:rPr>
                    <a:t>Cl</a:t>
                  </a:r>
                  <a:r>
                    <a:rPr lang="en-US" sz="1800" b="1" baseline="30000" dirty="0">
                      <a:solidFill>
                        <a:srgbClr val="000000"/>
                      </a:solidFill>
                      <a:latin typeface="Arial"/>
                      <a:cs typeface="Arial"/>
                    </a:rPr>
                    <a:t>-</a:t>
                  </a:r>
                  <a:r>
                    <a:rPr lang="en-US" sz="1800" b="1" dirty="0">
                      <a:solidFill>
                        <a:srgbClr val="000000"/>
                      </a:solidFill>
                      <a:latin typeface="Arial"/>
                      <a:cs typeface="Arial"/>
                    </a:rPr>
                    <a:t> is 37</a:t>
                  </a:r>
                  <a:r>
                    <a:rPr lang="en-US" sz="900" b="1" dirty="0">
                      <a:solidFill>
                        <a:srgbClr val="000000"/>
                      </a:solidFill>
                      <a:latin typeface="Arial"/>
                      <a:cs typeface="Arial"/>
                    </a:rPr>
                    <a:t> </a:t>
                  </a:r>
                  <a:r>
                    <a:rPr lang="en-US" b="1" dirty="0">
                      <a:solidFill>
                        <a:srgbClr val="000000"/>
                      </a:solidFill>
                      <a:latin typeface="Arial"/>
                      <a:cs typeface="Arial"/>
                    </a:rPr>
                    <a:t>M</a:t>
                  </a:r>
                </a:p>
                <a:p>
                  <a:pPr eaLnBrk="0" hangingPunct="0">
                    <a:spcBef>
                      <a:spcPct val="85000"/>
                    </a:spcBef>
                    <a:defRPr/>
                  </a:pPr>
                  <a:r>
                    <a:rPr lang="en-US" sz="1400" b="1" i="1" dirty="0">
                      <a:solidFill>
                        <a:srgbClr val="000000"/>
                      </a:solidFill>
                      <a:latin typeface="Arial"/>
                      <a:cs typeface="Arial"/>
                    </a:rPr>
                    <a:t> *some wild type curves not shown, ‘off the graph’</a:t>
                  </a:r>
                </a:p>
              </p:txBody>
            </p:sp>
            <p:sp>
              <p:nvSpPr>
                <p:cNvPr id="146453" name="Text Box 8"/>
                <p:cNvSpPr txBox="1">
                  <a:spLocks noChangeArrowheads="1"/>
                </p:cNvSpPr>
                <p:nvPr/>
              </p:nvSpPr>
              <p:spPr bwMode="auto">
                <a:xfrm>
                  <a:off x="1500" y="3374"/>
                  <a:ext cx="369"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tIns="0" bIns="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3200" b="1">
                      <a:solidFill>
                        <a:srgbClr val="000000"/>
                      </a:solidFill>
                      <a:sym typeface="Wingdings" pitchFamily="2" charset="2"/>
                    </a:rPr>
                    <a:t></a:t>
                  </a:r>
                  <a:endParaRPr lang="en-US" sz="2400" b="1">
                    <a:solidFill>
                      <a:srgbClr val="000000"/>
                    </a:solidFill>
                  </a:endParaRPr>
                </a:p>
              </p:txBody>
            </p:sp>
            <p:sp>
              <p:nvSpPr>
                <p:cNvPr id="146454" name="Text Box 9"/>
                <p:cNvSpPr txBox="1">
                  <a:spLocks noChangeArrowheads="1"/>
                </p:cNvSpPr>
                <p:nvPr/>
              </p:nvSpPr>
              <p:spPr bwMode="auto">
                <a:xfrm>
                  <a:off x="1750" y="3359"/>
                  <a:ext cx="1287"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lg"/>
                    </a14:hiddenLine>
                  </a:ext>
                </a:extLst>
              </p:spPr>
              <p:txBody>
                <a:bodyPr tIns="0" bIns="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spcBef>
                      <a:spcPct val="50000"/>
                    </a:spcBef>
                  </a:pPr>
                  <a:r>
                    <a:rPr lang="en-US" sz="3200" b="1" dirty="0" smtClean="0">
                      <a:solidFill>
                        <a:srgbClr val="000000"/>
                      </a:solidFill>
                    </a:rPr>
                    <a:t>0</a:t>
                  </a:r>
                  <a:r>
                    <a:rPr lang="en-US" sz="900" b="1" dirty="0" smtClean="0">
                      <a:solidFill>
                        <a:srgbClr val="000000"/>
                      </a:solidFill>
                    </a:rPr>
                    <a:t> </a:t>
                  </a:r>
                  <a:r>
                    <a:rPr lang="en-US" sz="2400" b="1" dirty="0">
                      <a:solidFill>
                        <a:srgbClr val="000000"/>
                      </a:solidFill>
                    </a:rPr>
                    <a:t>M </a:t>
                  </a:r>
                  <a:r>
                    <a:rPr lang="en-US" sz="1800" i="1" dirty="0">
                      <a:solidFill>
                        <a:srgbClr val="000000"/>
                      </a:solidFill>
                    </a:rPr>
                    <a:t>in </a:t>
                  </a:r>
                  <a:r>
                    <a:rPr lang="en-US" sz="2400" b="1" dirty="0">
                      <a:solidFill>
                        <a:srgbClr val="000000"/>
                      </a:solidFill>
                    </a:rPr>
                    <a:t>D4899</a:t>
                  </a:r>
                </a:p>
              </p:txBody>
            </p:sp>
          </p:grpSp>
          <p:sp>
            <p:nvSpPr>
              <p:cNvPr id="146449" name="Text Box 11"/>
              <p:cNvSpPr txBox="1">
                <a:spLocks noChangeArrowheads="1"/>
              </p:cNvSpPr>
              <p:nvPr/>
            </p:nvSpPr>
            <p:spPr bwMode="auto">
              <a:xfrm>
                <a:off x="2975" y="496"/>
                <a:ext cx="2619"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a:solidFill>
                      <a:srgbClr val="000000"/>
                    </a:solidFill>
                  </a:rPr>
                  <a:t>Theory Fits Mutant </a:t>
                </a:r>
                <a:br>
                  <a:rPr lang="en-US" sz="2800">
                    <a:solidFill>
                      <a:srgbClr val="000000"/>
                    </a:solidFill>
                  </a:rPr>
                </a:br>
                <a:r>
                  <a:rPr lang="en-US" sz="2800">
                    <a:solidFill>
                      <a:srgbClr val="000000"/>
                    </a:solidFill>
                  </a:rPr>
                  <a:t>in K + Ca</a:t>
                </a:r>
              </a:p>
            </p:txBody>
          </p:sp>
          <p:pic>
            <p:nvPicPr>
              <p:cNvPr id="146450" name="Picture 12" descr="cmutWT"/>
              <p:cNvPicPr>
                <a:picLocks noChangeAspect="1" noChangeArrowheads="1"/>
              </p:cNvPicPr>
              <p:nvPr/>
            </p:nvPicPr>
            <p:blipFill>
              <a:blip r:embed="rId5" cstate="print">
                <a:extLst>
                  <a:ext uri="{28A0092B-C50C-407E-A947-70E740481C1C}">
                    <a14:useLocalDpi xmlns:a14="http://schemas.microsoft.com/office/drawing/2010/main" val="0"/>
                  </a:ext>
                </a:extLst>
              </a:blip>
              <a:srcRect t="34325" b="33835"/>
              <a:stretch>
                <a:fillRect/>
              </a:stretch>
            </p:blipFill>
            <p:spPr bwMode="auto">
              <a:xfrm>
                <a:off x="92" y="989"/>
                <a:ext cx="2634" cy="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51" name="Text Box 10"/>
              <p:cNvSpPr txBox="1">
                <a:spLocks noChangeArrowheads="1"/>
              </p:cNvSpPr>
              <p:nvPr/>
            </p:nvSpPr>
            <p:spPr bwMode="auto">
              <a:xfrm>
                <a:off x="371" y="503"/>
                <a:ext cx="1998"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dirty="0">
                    <a:solidFill>
                      <a:srgbClr val="000000"/>
                    </a:solidFill>
                  </a:rPr>
                  <a:t>Theory Fits Mutant in K</a:t>
                </a:r>
              </a:p>
            </p:txBody>
          </p:sp>
        </p:grpSp>
        <p:grpSp>
          <p:nvGrpSpPr>
            <p:cNvPr id="146442" name="Group 13"/>
            <p:cNvGrpSpPr>
              <a:grpSpLocks/>
            </p:cNvGrpSpPr>
            <p:nvPr/>
          </p:nvGrpSpPr>
          <p:grpSpPr bwMode="auto">
            <a:xfrm>
              <a:off x="4590" y="1193"/>
              <a:ext cx="1290" cy="385"/>
              <a:chOff x="4222" y="625"/>
              <a:chExt cx="1290" cy="385"/>
            </a:xfrm>
          </p:grpSpPr>
          <p:sp>
            <p:nvSpPr>
              <p:cNvPr id="146443" name="Oval 14"/>
              <p:cNvSpPr>
                <a:spLocks noChangeArrowheads="1"/>
              </p:cNvSpPr>
              <p:nvPr/>
            </p:nvSpPr>
            <p:spPr bwMode="auto">
              <a:xfrm>
                <a:off x="4342" y="625"/>
                <a:ext cx="1023" cy="385"/>
              </a:xfrm>
              <a:prstGeom prst="ellipse">
                <a:avLst/>
              </a:prstGeom>
              <a:solidFill>
                <a:srgbClr val="FFFFFF"/>
              </a:solidFill>
              <a:ln w="25400" algn="ctr">
                <a:solidFill>
                  <a:srgbClr val="FF0066"/>
                </a:solidFill>
                <a:round/>
                <a:headEnd/>
                <a:tailEnd/>
              </a:ln>
            </p:spPr>
            <p:txBody>
              <a:bodyPr anchor="ctr">
                <a:spAutoFit/>
              </a:bodyPr>
              <a:lstStyle/>
              <a:p>
                <a:pPr algn="ctr" eaLnBrk="0" hangingPunct="0">
                  <a:spcBef>
                    <a:spcPct val="50000"/>
                  </a:spcBef>
                </a:pPr>
                <a:endParaRPr lang="en-US">
                  <a:solidFill>
                    <a:srgbClr val="000000"/>
                  </a:solidFill>
                  <a:latin typeface="Arial"/>
                  <a:cs typeface="Arial"/>
                </a:endParaRPr>
              </a:p>
            </p:txBody>
          </p:sp>
          <p:sp>
            <p:nvSpPr>
              <p:cNvPr id="146444" name="Text Box 15"/>
              <p:cNvSpPr txBox="1">
                <a:spLocks noChangeArrowheads="1"/>
              </p:cNvSpPr>
              <p:nvPr/>
            </p:nvSpPr>
            <p:spPr bwMode="auto">
              <a:xfrm>
                <a:off x="4222" y="719"/>
                <a:ext cx="129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1400" b="1" i="1">
                    <a:solidFill>
                      <a:srgbClr val="FF0066"/>
                    </a:solidFill>
                  </a:rPr>
                  <a:t>Error &lt; 0.1 kT/e</a:t>
                </a:r>
              </a:p>
            </p:txBody>
          </p:sp>
        </p:grpSp>
      </p:grpSp>
      <p:grpSp>
        <p:nvGrpSpPr>
          <p:cNvPr id="146435" name="Group 22"/>
          <p:cNvGrpSpPr>
            <a:grpSpLocks/>
          </p:cNvGrpSpPr>
          <p:nvPr/>
        </p:nvGrpSpPr>
        <p:grpSpPr bwMode="auto">
          <a:xfrm>
            <a:off x="7312029" y="5599113"/>
            <a:ext cx="1017588" cy="304800"/>
            <a:chOff x="4606" y="3527"/>
            <a:chExt cx="641" cy="192"/>
          </a:xfrm>
        </p:grpSpPr>
        <p:sp>
          <p:nvSpPr>
            <p:cNvPr id="146439" name="Line 18"/>
            <p:cNvSpPr>
              <a:spLocks noChangeShapeType="1"/>
            </p:cNvSpPr>
            <p:nvPr/>
          </p:nvSpPr>
          <p:spPr bwMode="auto">
            <a:xfrm>
              <a:off x="4606" y="3639"/>
              <a:ext cx="199" cy="0"/>
            </a:xfrm>
            <a:prstGeom prst="line">
              <a:avLst/>
            </a:prstGeom>
            <a:noFill/>
            <a:ln w="25400">
              <a:solidFill>
                <a:srgbClr val="19066A"/>
              </a:solidFill>
              <a:round/>
              <a:headEnd type="diamond" w="med" len="med"/>
              <a:tailEnd type="diamond" w="med" len="med"/>
            </a:ln>
            <a:extLst>
              <a:ext uri="{909E8E84-426E-40DD-AFC4-6F175D3DCCD1}">
                <a14:hiddenFill xmlns:a14="http://schemas.microsoft.com/office/drawing/2010/main">
                  <a:noFill/>
                </a14:hiddenFill>
              </a:ext>
            </a:extLst>
          </p:spPr>
          <p:txBody>
            <a:bodyPr wrap="square">
              <a:spAutoFit/>
            </a:bodyPr>
            <a:lstStyle/>
            <a:p>
              <a:endParaRPr lang="en-US">
                <a:solidFill>
                  <a:srgbClr val="FFFF00"/>
                </a:solidFill>
                <a:latin typeface="Arial"/>
                <a:cs typeface="Arial"/>
              </a:endParaRPr>
            </a:p>
          </p:txBody>
        </p:sp>
        <p:sp>
          <p:nvSpPr>
            <p:cNvPr id="146440" name="Rectangle 19"/>
            <p:cNvSpPr>
              <a:spLocks noChangeArrowheads="1"/>
            </p:cNvSpPr>
            <p:nvPr/>
          </p:nvSpPr>
          <p:spPr bwMode="auto">
            <a:xfrm>
              <a:off x="4815" y="3527"/>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p>
              <a:pPr algn="ctr" eaLnBrk="0" hangingPunct="0">
                <a:spcBef>
                  <a:spcPct val="50000"/>
                </a:spcBef>
              </a:pPr>
              <a:r>
                <a:rPr lang="en-US" sz="1400" b="1" i="1" dirty="0">
                  <a:solidFill>
                    <a:srgbClr val="002060"/>
                  </a:solidFill>
                  <a:latin typeface="Arial"/>
                  <a:cs typeface="Arial"/>
                </a:rPr>
                <a:t>1 kT/e</a:t>
              </a:r>
            </a:p>
          </p:txBody>
        </p:sp>
      </p:grpSp>
      <p:grpSp>
        <p:nvGrpSpPr>
          <p:cNvPr id="146436" name="Group 23"/>
          <p:cNvGrpSpPr>
            <a:grpSpLocks/>
          </p:cNvGrpSpPr>
          <p:nvPr/>
        </p:nvGrpSpPr>
        <p:grpSpPr bwMode="auto">
          <a:xfrm>
            <a:off x="2881313" y="3494088"/>
            <a:ext cx="971550" cy="304800"/>
            <a:chOff x="1815" y="2201"/>
            <a:chExt cx="612" cy="192"/>
          </a:xfrm>
        </p:grpSpPr>
        <p:sp>
          <p:nvSpPr>
            <p:cNvPr id="146437" name="Line 20"/>
            <p:cNvSpPr>
              <a:spLocks noChangeShapeType="1"/>
            </p:cNvSpPr>
            <p:nvPr/>
          </p:nvSpPr>
          <p:spPr bwMode="auto">
            <a:xfrm>
              <a:off x="1815" y="2297"/>
              <a:ext cx="180" cy="0"/>
            </a:xfrm>
            <a:prstGeom prst="line">
              <a:avLst/>
            </a:prstGeom>
            <a:noFill/>
            <a:ln w="25400">
              <a:solidFill>
                <a:srgbClr val="19066A"/>
              </a:solidFill>
              <a:round/>
              <a:headEnd type="diamond" w="med" len="med"/>
              <a:tailEnd type="diamond" w="med" len="med"/>
            </a:ln>
            <a:extLst>
              <a:ext uri="{909E8E84-426E-40DD-AFC4-6F175D3DCCD1}">
                <a14:hiddenFill xmlns:a14="http://schemas.microsoft.com/office/drawing/2010/main">
                  <a:noFill/>
                </a14:hiddenFill>
              </a:ext>
            </a:extLst>
          </p:spPr>
          <p:txBody>
            <a:bodyPr wrap="square">
              <a:spAutoFit/>
            </a:bodyPr>
            <a:lstStyle/>
            <a:p>
              <a:endParaRPr lang="en-US">
                <a:solidFill>
                  <a:srgbClr val="FFFF00"/>
                </a:solidFill>
                <a:latin typeface="Arial"/>
                <a:cs typeface="Arial"/>
              </a:endParaRPr>
            </a:p>
          </p:txBody>
        </p:sp>
        <p:sp>
          <p:nvSpPr>
            <p:cNvPr id="146438" name="Rectangle 21"/>
            <p:cNvSpPr>
              <a:spLocks noChangeArrowheads="1"/>
            </p:cNvSpPr>
            <p:nvPr/>
          </p:nvSpPr>
          <p:spPr bwMode="auto">
            <a:xfrm>
              <a:off x="1995" y="2201"/>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p>
              <a:pPr algn="ctr" eaLnBrk="0" hangingPunct="0">
                <a:spcBef>
                  <a:spcPct val="50000"/>
                </a:spcBef>
              </a:pPr>
              <a:r>
                <a:rPr lang="en-US" sz="1400" b="1" i="1" dirty="0">
                  <a:solidFill>
                    <a:srgbClr val="002060"/>
                  </a:solidFill>
                  <a:latin typeface="Arial"/>
                  <a:cs typeface="Arial"/>
                </a:rPr>
                <a:t>1 kT/e</a:t>
              </a:r>
            </a:p>
          </p:txBody>
        </p:sp>
      </p:grpSp>
    </p:spTree>
    <p:extLst>
      <p:ext uri="{BB962C8B-B14F-4D97-AF65-F5344CB8AC3E}">
        <p14:creationId xmlns:p14="http://schemas.microsoft.com/office/powerpoint/2010/main" val="331918502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10"/>
          <a:tile tx="0" ty="0" sx="100000" sy="100000" flip="none" algn="tl"/>
        </a:blip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custDataLst>
              <p:tags r:id="rId3"/>
            </p:custDataLst>
          </p:nvPr>
        </p:nvSpPr>
        <p:spPr>
          <a:xfrm>
            <a:off x="0" y="1"/>
            <a:ext cx="9366250" cy="944723"/>
          </a:xfrm>
        </p:spPr>
        <p:txBody>
          <a:bodyPr/>
          <a:lstStyle/>
          <a:p>
            <a:pPr eaLnBrk="1" hangingPunct="1">
              <a:lnSpc>
                <a:spcPct val="115000"/>
              </a:lnSpc>
              <a:spcBef>
                <a:spcPct val="65000"/>
              </a:spcBef>
            </a:pPr>
            <a:r>
              <a:rPr lang="en-US" sz="3600" b="1" i="1" dirty="0" smtClean="0">
                <a:solidFill>
                  <a:schemeClr val="accent2">
                    <a:lumMod val="50000"/>
                  </a:schemeClr>
                </a:solidFill>
              </a:rPr>
              <a:t>Calcium Channel of the Heart</a:t>
            </a:r>
            <a:endParaRPr lang="en-US" sz="1600" b="1" i="1" dirty="0" smtClean="0">
              <a:solidFill>
                <a:schemeClr val="accent2">
                  <a:lumMod val="50000"/>
                </a:schemeClr>
              </a:solidFill>
            </a:endParaRPr>
          </a:p>
        </p:txBody>
      </p:sp>
      <p:sp>
        <p:nvSpPr>
          <p:cNvPr id="181251" name="Slide Number Placeholder 5"/>
          <p:cNvSpPr>
            <a:spLocks noGrp="1"/>
          </p:cNvSpPr>
          <p:nvPr>
            <p:ph type="sldNum" sz="quarter" idx="12"/>
            <p:custDataLst>
              <p:tags r:id="rId4"/>
            </p:custDataLst>
          </p:nvPr>
        </p:nvSpPr>
        <p:spPr>
          <a:noFill/>
        </p:spPr>
        <p:txBody>
          <a:bodyPr/>
          <a:lstStyle/>
          <a:p>
            <a:fld id="{60764BCF-F765-4A9C-9153-324146EDAC45}" type="slidenum">
              <a:rPr lang="en-US" smtClean="0">
                <a:solidFill>
                  <a:srgbClr val="19066A"/>
                </a:solidFill>
                <a:cs typeface="Arial" pitchFamily="34" charset="0"/>
              </a:rPr>
              <a:pPr/>
              <a:t>39</a:t>
            </a:fld>
            <a:endParaRPr lang="en-US" dirty="0" smtClean="0">
              <a:solidFill>
                <a:srgbClr val="19066A"/>
              </a:solidFill>
              <a:cs typeface="Arial" pitchFamily="34" charset="0"/>
            </a:endParaRPr>
          </a:p>
        </p:txBody>
      </p:sp>
      <p:sp>
        <p:nvSpPr>
          <p:cNvPr id="95236" name="Text Box 3"/>
          <p:cNvSpPr txBox="1">
            <a:spLocks noChangeArrowheads="1"/>
          </p:cNvSpPr>
          <p:nvPr>
            <p:custDataLst>
              <p:tags r:id="rId5"/>
            </p:custDataLst>
          </p:nvPr>
        </p:nvSpPr>
        <p:spPr bwMode="auto">
          <a:xfrm>
            <a:off x="4628459" y="5633806"/>
            <a:ext cx="4219575" cy="477054"/>
          </a:xfrm>
          <a:prstGeom prst="rect">
            <a:avLst/>
          </a:prstGeom>
          <a:noFill/>
          <a:ln>
            <a:noFill/>
            <a:headEnd/>
            <a:tailEnd type="none" w="lg" len="lg"/>
          </a:ln>
        </p:spPr>
        <p:style>
          <a:lnRef idx="2">
            <a:schemeClr val="accent1"/>
          </a:lnRef>
          <a:fillRef idx="1">
            <a:schemeClr val="lt1"/>
          </a:fillRef>
          <a:effectRef idx="0">
            <a:schemeClr val="accent1"/>
          </a:effectRef>
          <a:fontRef idx="minor">
            <a:schemeClr val="dk1"/>
          </a:fontRef>
        </p:style>
        <p:txBody>
          <a:bodyPr>
            <a:spAutoFit/>
          </a:bodyPr>
          <a:lstStyle/>
          <a:p>
            <a:pPr algn="ctr" eaLnBrk="0" hangingPunct="0">
              <a:spcBef>
                <a:spcPct val="50000"/>
              </a:spcBef>
              <a:defRPr/>
            </a:pPr>
            <a:r>
              <a:rPr lang="en-US" sz="1000" b="1" dirty="0">
                <a:solidFill>
                  <a:srgbClr val="333399">
                    <a:lumMod val="50000"/>
                  </a:srgbClr>
                </a:solidFill>
              </a:rPr>
              <a:t>More than 35 papers are available at</a:t>
            </a:r>
          </a:p>
          <a:p>
            <a:pPr algn="ctr" eaLnBrk="0" hangingPunct="0">
              <a:spcBef>
                <a:spcPct val="50000"/>
              </a:spcBef>
              <a:defRPr/>
            </a:pPr>
            <a:r>
              <a:rPr lang="en-US" sz="1000" b="1" dirty="0">
                <a:solidFill>
                  <a:srgbClr val="333399">
                    <a:lumMod val="50000"/>
                  </a:srgbClr>
                </a:solidFill>
              </a:rPr>
              <a:t>ftp://ftp.rush.edu/users/molebio/Bob_Eisenberg/reprints</a:t>
            </a:r>
          </a:p>
        </p:txBody>
      </p:sp>
      <p:pic>
        <p:nvPicPr>
          <p:cNvPr id="181253" name="Picture 6" descr="papers (1)_Page_1"/>
          <p:cNvPicPr>
            <a:picLocks noChangeAspect="1" noChangeArrowheads="1"/>
          </p:cNvPicPr>
          <p:nvPr>
            <p:custDataLst>
              <p:tags r:id="rId6"/>
            </p:custDataLst>
          </p:nvPr>
        </p:nvPicPr>
        <p:blipFill>
          <a:blip r:embed="rId11" cstate="print"/>
          <a:srcRect/>
          <a:stretch>
            <a:fillRect/>
          </a:stretch>
        </p:blipFill>
        <p:spPr bwMode="auto">
          <a:xfrm>
            <a:off x="4654549" y="3363283"/>
            <a:ext cx="4339429" cy="2012615"/>
          </a:xfrm>
          <a:prstGeom prst="rect">
            <a:avLst/>
          </a:prstGeom>
          <a:noFill/>
          <a:ln w="9525">
            <a:noFill/>
            <a:miter lim="800000"/>
            <a:headEnd/>
            <a:tailEnd/>
          </a:ln>
        </p:spPr>
      </p:pic>
      <p:pic>
        <p:nvPicPr>
          <p:cNvPr id="181254" name="Picture 2" descr="Journal of General Physiology JGP Cover May 2009 comp.jpg"/>
          <p:cNvPicPr>
            <a:picLocks noChangeAspect="1"/>
          </p:cNvPicPr>
          <p:nvPr>
            <p:custDataLst>
              <p:tags r:id="rId7"/>
            </p:custDataLst>
          </p:nvPr>
        </p:nvPicPr>
        <p:blipFill>
          <a:blip r:embed="rId12" cstate="print"/>
          <a:srcRect/>
          <a:stretch>
            <a:fillRect/>
          </a:stretch>
        </p:blipFill>
        <p:spPr bwMode="auto">
          <a:xfrm>
            <a:off x="361950" y="1048914"/>
            <a:ext cx="4086225" cy="5286799"/>
          </a:xfrm>
          <a:prstGeom prst="rect">
            <a:avLst/>
          </a:prstGeom>
          <a:noFill/>
          <a:ln w="9525">
            <a:noFill/>
            <a:miter lim="800000"/>
            <a:headEnd/>
            <a:tailEnd/>
          </a:ln>
        </p:spPr>
      </p:pic>
      <p:grpSp>
        <p:nvGrpSpPr>
          <p:cNvPr id="8" name="Group 7"/>
          <p:cNvGrpSpPr/>
          <p:nvPr/>
        </p:nvGrpSpPr>
        <p:grpSpPr>
          <a:xfrm>
            <a:off x="4571603" y="1210398"/>
            <a:ext cx="4450871" cy="1846487"/>
            <a:chOff x="4571603" y="1210398"/>
            <a:chExt cx="4450871" cy="1846487"/>
          </a:xfrm>
        </p:grpSpPr>
        <p:grpSp>
          <p:nvGrpSpPr>
            <p:cNvPr id="6" name="Group 5"/>
            <p:cNvGrpSpPr/>
            <p:nvPr/>
          </p:nvGrpSpPr>
          <p:grpSpPr>
            <a:xfrm>
              <a:off x="4571603" y="1253104"/>
              <a:ext cx="1332149" cy="1784824"/>
              <a:chOff x="4507665" y="1240879"/>
              <a:chExt cx="1332149" cy="1784824"/>
            </a:xfrm>
          </p:grpSpPr>
          <p:pic>
            <p:nvPicPr>
              <p:cNvPr id="2549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3219" y="1240879"/>
                <a:ext cx="1221043" cy="152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07665" y="2764093"/>
                <a:ext cx="1332149" cy="261610"/>
              </a:xfrm>
              <a:prstGeom prst="rect">
                <a:avLst/>
              </a:prstGeom>
              <a:noFill/>
            </p:spPr>
            <p:txBody>
              <a:bodyPr wrap="square" rtlCol="0">
                <a:spAutoFit/>
              </a:bodyPr>
              <a:lstStyle/>
              <a:p>
                <a:pPr algn="ctr"/>
                <a:r>
                  <a:rPr lang="hu-HU" sz="1100" b="1" dirty="0">
                    <a:solidFill>
                      <a:srgbClr val="0C0470"/>
                    </a:solidFill>
                    <a:latin typeface="Arial"/>
                    <a:cs typeface="Arial"/>
                  </a:rPr>
                  <a:t>Dezső Boda</a:t>
                </a:r>
                <a:endParaRPr lang="hu-HU" sz="1100" b="1" dirty="0" smtClean="0">
                  <a:solidFill>
                    <a:srgbClr val="0C0470"/>
                  </a:solidFill>
                  <a:latin typeface="Arial"/>
                  <a:cs typeface="Arial"/>
                </a:endParaRPr>
              </a:p>
            </p:txBody>
          </p:sp>
        </p:grpSp>
        <p:grpSp>
          <p:nvGrpSpPr>
            <p:cNvPr id="7" name="Group 6"/>
            <p:cNvGrpSpPr/>
            <p:nvPr/>
          </p:nvGrpSpPr>
          <p:grpSpPr>
            <a:xfrm>
              <a:off x="7661204" y="1223150"/>
              <a:ext cx="1361270" cy="1827530"/>
              <a:chOff x="7661204" y="1223150"/>
              <a:chExt cx="1361270" cy="1827530"/>
            </a:xfrm>
          </p:grpSpPr>
          <p:pic>
            <p:nvPicPr>
              <p:cNvPr id="254979"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689700" y="1223150"/>
                <a:ext cx="1304278" cy="151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61204" y="2789070"/>
                <a:ext cx="1361270" cy="261610"/>
              </a:xfrm>
              <a:prstGeom prst="rect">
                <a:avLst/>
              </a:prstGeom>
            </p:spPr>
            <p:txBody>
              <a:bodyPr wrap="none">
                <a:spAutoFit/>
              </a:bodyPr>
              <a:lstStyle/>
              <a:p>
                <a:r>
                  <a:rPr lang="en-US" sz="1100" b="1" dirty="0" smtClean="0">
                    <a:solidFill>
                      <a:srgbClr val="0C0470"/>
                    </a:solidFill>
                    <a:latin typeface="Arial"/>
                    <a:cs typeface="Arial"/>
                  </a:rPr>
                  <a:t>Wolfgang Nonner</a:t>
                </a:r>
                <a:endParaRPr lang="hu-HU" sz="1100" b="1" dirty="0">
                  <a:solidFill>
                    <a:srgbClr val="0C0470"/>
                  </a:solidFill>
                  <a:latin typeface="Arial"/>
                  <a:cs typeface="Arial"/>
                </a:endParaRPr>
              </a:p>
            </p:txBody>
          </p:sp>
        </p:grpSp>
        <p:grpSp>
          <p:nvGrpSpPr>
            <p:cNvPr id="5" name="Group 4"/>
            <p:cNvGrpSpPr/>
            <p:nvPr/>
          </p:nvGrpSpPr>
          <p:grpSpPr>
            <a:xfrm>
              <a:off x="5966976" y="1210398"/>
              <a:ext cx="1542540" cy="1846487"/>
              <a:chOff x="6052993" y="1223150"/>
              <a:chExt cx="1542540" cy="1846487"/>
            </a:xfrm>
          </p:grpSpPr>
          <p:pic>
            <p:nvPicPr>
              <p:cNvPr id="25600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52993" y="1223150"/>
                <a:ext cx="1542540" cy="156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158188" y="2808027"/>
                <a:ext cx="1332149" cy="261610"/>
              </a:xfrm>
              <a:prstGeom prst="rect">
                <a:avLst/>
              </a:prstGeom>
              <a:noFill/>
            </p:spPr>
            <p:txBody>
              <a:bodyPr wrap="square" rtlCol="0">
                <a:spAutoFit/>
              </a:bodyPr>
              <a:lstStyle/>
              <a:p>
                <a:pPr algn="ctr"/>
                <a:r>
                  <a:rPr lang="en-US" sz="1100" b="1" dirty="0" smtClean="0">
                    <a:solidFill>
                      <a:srgbClr val="0C0470"/>
                    </a:solidFill>
                    <a:latin typeface="Arial"/>
                    <a:cs typeface="Arial"/>
                  </a:rPr>
                  <a:t>Doug Henderson</a:t>
                </a:r>
                <a:endParaRPr lang="hu-HU" sz="1100" b="1" dirty="0" smtClean="0">
                  <a:solidFill>
                    <a:srgbClr val="0C0470"/>
                  </a:solidFill>
                  <a:latin typeface="Arial"/>
                  <a:cs typeface="Arial"/>
                </a:endParaRPr>
              </a:p>
            </p:txBody>
          </p:sp>
        </p:grpSp>
      </p:grpSp>
    </p:spTree>
    <p:custDataLst>
      <p:tags r:id="rId2"/>
    </p:custDataLst>
    <p:extLst>
      <p:ext uri="{BB962C8B-B14F-4D97-AF65-F5344CB8AC3E}">
        <p14:creationId xmlns:p14="http://schemas.microsoft.com/office/powerpoint/2010/main" val="103492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0621" y="1281869"/>
            <a:ext cx="6246132" cy="3600986"/>
          </a:xfrm>
          <a:prstGeom prst="rect">
            <a:avLst/>
          </a:prstGeom>
          <a:noFill/>
        </p:spPr>
        <p:txBody>
          <a:bodyPr wrap="none" rtlCol="0">
            <a:spAutoFit/>
          </a:bodyPr>
          <a:lstStyle/>
          <a:p>
            <a:pPr algn="ctr"/>
            <a:r>
              <a:rPr lang="en-US" sz="3600" b="1" dirty="0" smtClean="0">
                <a:solidFill>
                  <a:schemeClr val="accent1">
                    <a:lumMod val="20000"/>
                    <a:lumOff val="80000"/>
                  </a:schemeClr>
                </a:solidFill>
              </a:rPr>
              <a:t>And its fraternal twin</a:t>
            </a:r>
          </a:p>
          <a:p>
            <a:pPr algn="ctr"/>
            <a:r>
              <a:rPr lang="en-US" sz="2000" dirty="0" smtClean="0">
                <a:solidFill>
                  <a:schemeClr val="accent1">
                    <a:lumMod val="20000"/>
                    <a:lumOff val="80000"/>
                  </a:schemeClr>
                </a:solidFill>
              </a:rPr>
              <a:t>(i.e., not identical)</a:t>
            </a:r>
          </a:p>
          <a:p>
            <a:pPr algn="ctr"/>
            <a:endParaRPr lang="en-US" sz="3600" dirty="0">
              <a:solidFill>
                <a:schemeClr val="accent1">
                  <a:lumMod val="20000"/>
                  <a:lumOff val="80000"/>
                </a:schemeClr>
              </a:solidFill>
            </a:endParaRPr>
          </a:p>
          <a:p>
            <a:pPr algn="ctr"/>
            <a:r>
              <a:rPr lang="en-US" sz="2400" dirty="0" smtClean="0">
                <a:solidFill>
                  <a:schemeClr val="accent1">
                    <a:lumMod val="20000"/>
                    <a:lumOff val="80000"/>
                  </a:schemeClr>
                </a:solidFill>
              </a:rPr>
              <a:t>in the </a:t>
            </a:r>
            <a:br>
              <a:rPr lang="en-US" sz="2400" dirty="0" smtClean="0">
                <a:solidFill>
                  <a:schemeClr val="accent1">
                    <a:lumMod val="20000"/>
                    <a:lumOff val="80000"/>
                  </a:schemeClr>
                </a:solidFill>
              </a:rPr>
            </a:br>
            <a:r>
              <a:rPr lang="en-US" sz="3600" b="1" dirty="0" smtClean="0">
                <a:solidFill>
                  <a:schemeClr val="accent1">
                    <a:lumMod val="20000"/>
                    <a:lumOff val="80000"/>
                  </a:schemeClr>
                </a:solidFill>
              </a:rPr>
              <a:t>Philadelphia Museum of Art</a:t>
            </a:r>
          </a:p>
          <a:p>
            <a:pPr algn="ctr"/>
            <a:endParaRPr lang="en-US" sz="3600" b="1" dirty="0">
              <a:solidFill>
                <a:schemeClr val="accent1">
                  <a:lumMod val="20000"/>
                  <a:lumOff val="80000"/>
                </a:schemeClr>
              </a:solidFill>
            </a:endParaRPr>
          </a:p>
          <a:p>
            <a:pPr algn="ctr"/>
            <a:r>
              <a:rPr lang="en-US" sz="1800" b="1" i="1" dirty="0" smtClean="0">
                <a:solidFill>
                  <a:schemeClr val="accent1">
                    <a:lumMod val="20000"/>
                    <a:lumOff val="80000"/>
                  </a:schemeClr>
                </a:solidFill>
              </a:rPr>
              <a:t>it is worth a visit,</a:t>
            </a:r>
          </a:p>
          <a:p>
            <a:pPr algn="ctr"/>
            <a:r>
              <a:rPr lang="en-US" sz="1800" b="1" i="1" dirty="0" smtClean="0">
                <a:solidFill>
                  <a:schemeClr val="accent1">
                    <a:lumMod val="20000"/>
                    <a:lumOff val="80000"/>
                  </a:schemeClr>
                </a:solidFill>
              </a:rPr>
              <a:t>and see the Barnes as well</a:t>
            </a:r>
            <a:endParaRPr lang="en-US" sz="1800" b="1" i="1" dirty="0">
              <a:solidFill>
                <a:schemeClr val="accent1">
                  <a:lumMod val="20000"/>
                  <a:lumOff val="80000"/>
                </a:schemeClr>
              </a:solidFill>
            </a:endParaRPr>
          </a:p>
        </p:txBody>
      </p:sp>
    </p:spTree>
    <p:extLst>
      <p:ext uri="{BB962C8B-B14F-4D97-AF65-F5344CB8AC3E}">
        <p14:creationId xmlns:p14="http://schemas.microsoft.com/office/powerpoint/2010/main" val="2612257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1B34CFD9-561C-488C-9A45-DBEE0390AA3E}" type="slidenum">
              <a:rPr lang="en-US" sz="1400" smtClean="0">
                <a:solidFill>
                  <a:srgbClr val="000000"/>
                </a:solidFill>
                <a:latin typeface="Times" pitchFamily="18" charset="0"/>
              </a:rPr>
              <a:pPr/>
              <a:t>40</a:t>
            </a:fld>
            <a:endParaRPr lang="en-US" sz="1400" smtClean="0">
              <a:solidFill>
                <a:srgbClr val="000000"/>
              </a:solidFill>
              <a:latin typeface="Times" pitchFamily="18" charset="0"/>
            </a:endParaRPr>
          </a:p>
        </p:txBody>
      </p:sp>
      <p:sp>
        <p:nvSpPr>
          <p:cNvPr id="148483" name="Line 27"/>
          <p:cNvSpPr>
            <a:spLocks noChangeShapeType="1"/>
          </p:cNvSpPr>
          <p:nvPr>
            <p:custDataLst>
              <p:tags r:id="rId3"/>
            </p:custDataLst>
          </p:nvPr>
        </p:nvSpPr>
        <p:spPr bwMode="auto">
          <a:xfrm flipH="1">
            <a:off x="6934200" y="2876550"/>
            <a:ext cx="723900" cy="219075"/>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cs typeface="Arial"/>
            </a:endParaRPr>
          </a:p>
        </p:txBody>
      </p:sp>
      <p:sp>
        <p:nvSpPr>
          <p:cNvPr id="148484" name="Line 28"/>
          <p:cNvSpPr>
            <a:spLocks noChangeShapeType="1"/>
          </p:cNvSpPr>
          <p:nvPr>
            <p:custDataLst>
              <p:tags r:id="rId4"/>
            </p:custDataLst>
          </p:nvPr>
        </p:nvSpPr>
        <p:spPr bwMode="auto">
          <a:xfrm flipH="1" flipV="1">
            <a:off x="7105650" y="2373313"/>
            <a:ext cx="552450" cy="219075"/>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cs typeface="Arial"/>
            </a:endParaRPr>
          </a:p>
        </p:txBody>
      </p:sp>
      <p:sp>
        <p:nvSpPr>
          <p:cNvPr id="148485" name="Text Box 30"/>
          <p:cNvSpPr txBox="1">
            <a:spLocks noChangeArrowheads="1"/>
          </p:cNvSpPr>
          <p:nvPr>
            <p:custDataLst>
              <p:tags r:id="rId5"/>
            </p:custDataLst>
          </p:nvPr>
        </p:nvSpPr>
        <p:spPr bwMode="auto">
          <a:xfrm>
            <a:off x="5449888" y="928688"/>
            <a:ext cx="2527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tIns="137160" bIns="13716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b="1">
                <a:solidFill>
                  <a:srgbClr val="000000"/>
                </a:solidFill>
              </a:rPr>
              <a:t>Mutants of ompF Porin</a:t>
            </a:r>
          </a:p>
        </p:txBody>
      </p:sp>
      <p:grpSp>
        <p:nvGrpSpPr>
          <p:cNvPr id="148486" name="Group 37"/>
          <p:cNvGrpSpPr>
            <a:grpSpLocks/>
          </p:cNvGrpSpPr>
          <p:nvPr>
            <p:custDataLst>
              <p:tags r:id="rId6"/>
            </p:custDataLst>
          </p:nvPr>
        </p:nvGrpSpPr>
        <p:grpSpPr bwMode="auto">
          <a:xfrm>
            <a:off x="25067" y="78108"/>
            <a:ext cx="1876425" cy="865187"/>
            <a:chOff x="385011" y="5325978"/>
            <a:chExt cx="1876927" cy="866275"/>
          </a:xfrm>
        </p:grpSpPr>
        <p:grpSp>
          <p:nvGrpSpPr>
            <p:cNvPr id="148527" name="Group 7"/>
            <p:cNvGrpSpPr>
              <a:grpSpLocks/>
            </p:cNvGrpSpPr>
            <p:nvPr/>
          </p:nvGrpSpPr>
          <p:grpSpPr bwMode="auto">
            <a:xfrm>
              <a:off x="385011" y="5325978"/>
              <a:ext cx="1876927" cy="735747"/>
              <a:chOff x="385011" y="5325978"/>
              <a:chExt cx="1876927" cy="735747"/>
            </a:xfrm>
          </p:grpSpPr>
          <p:sp>
            <p:nvSpPr>
              <p:cNvPr id="148529" name="TextBox 40"/>
              <p:cNvSpPr txBox="1">
                <a:spLocks noChangeArrowheads="1"/>
              </p:cNvSpPr>
              <p:nvPr/>
            </p:nvSpPr>
            <p:spPr bwMode="auto">
              <a:xfrm>
                <a:off x="385011" y="5478379"/>
                <a:ext cx="1876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u="sng">
                    <a:solidFill>
                      <a:srgbClr val="C00000"/>
                    </a:solidFill>
                  </a:rPr>
                  <a:t>Atomic Scale</a:t>
                </a:r>
              </a:p>
            </p:txBody>
          </p:sp>
          <p:sp>
            <p:nvSpPr>
              <p:cNvPr id="148530" name="Oval 41"/>
              <p:cNvSpPr>
                <a:spLocks noChangeArrowheads="1"/>
              </p:cNvSpPr>
              <p:nvPr/>
            </p:nvSpPr>
            <p:spPr bwMode="auto">
              <a:xfrm>
                <a:off x="401053" y="5325978"/>
                <a:ext cx="1459832" cy="735747"/>
              </a:xfrm>
              <a:prstGeom prst="ellipse">
                <a:avLst/>
              </a:prstGeom>
              <a:noFill/>
              <a:ln w="12700" algn="ctr">
                <a:solidFill>
                  <a:srgbClr val="C00000"/>
                </a:solidFill>
                <a:round/>
                <a:headEnd/>
                <a:tailEnd type="arrow" w="med" len="me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grpSp>
        <p:cxnSp>
          <p:nvCxnSpPr>
            <p:cNvPr id="148528" name="Straight Arrow Connector 39"/>
            <p:cNvCxnSpPr>
              <a:cxnSpLocks noChangeShapeType="1"/>
              <a:stCxn id="148530" idx="4"/>
            </p:cNvCxnSpPr>
            <p:nvPr/>
          </p:nvCxnSpPr>
          <p:spPr bwMode="auto">
            <a:xfrm rot="16200000" flipH="1">
              <a:off x="1182009" y="6010685"/>
              <a:ext cx="130529" cy="232608"/>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148487" name="Group 48"/>
          <p:cNvGrpSpPr>
            <a:grpSpLocks/>
          </p:cNvGrpSpPr>
          <p:nvPr>
            <p:custDataLst>
              <p:tags r:id="rId7"/>
            </p:custDataLst>
          </p:nvPr>
        </p:nvGrpSpPr>
        <p:grpSpPr bwMode="auto">
          <a:xfrm>
            <a:off x="152400" y="5200650"/>
            <a:ext cx="1935163" cy="1062038"/>
            <a:chOff x="6745705" y="5208671"/>
            <a:chExt cx="1935079" cy="1061601"/>
          </a:xfrm>
        </p:grpSpPr>
        <p:sp>
          <p:nvSpPr>
            <p:cNvPr id="148524" name="Oval 49"/>
            <p:cNvSpPr>
              <a:spLocks noChangeArrowheads="1"/>
            </p:cNvSpPr>
            <p:nvPr/>
          </p:nvSpPr>
          <p:spPr bwMode="auto">
            <a:xfrm>
              <a:off x="6745705" y="5534525"/>
              <a:ext cx="1459832" cy="735747"/>
            </a:xfrm>
            <a:prstGeom prst="ellipse">
              <a:avLst/>
            </a:prstGeom>
            <a:noFill/>
            <a:ln w="127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sp>
          <p:nvSpPr>
            <p:cNvPr id="148525" name="TextBox 50"/>
            <p:cNvSpPr txBox="1">
              <a:spLocks noChangeArrowheads="1"/>
            </p:cNvSpPr>
            <p:nvPr/>
          </p:nvSpPr>
          <p:spPr bwMode="auto">
            <a:xfrm>
              <a:off x="6803857" y="5678905"/>
              <a:ext cx="1876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u="sng">
                  <a:solidFill>
                    <a:srgbClr val="C00000"/>
                  </a:solidFill>
                </a:rPr>
                <a:t>Macro Scale</a:t>
              </a:r>
            </a:p>
          </p:txBody>
        </p:sp>
        <p:cxnSp>
          <p:nvCxnSpPr>
            <p:cNvPr id="148526" name="Straight Arrow Connector 51"/>
            <p:cNvCxnSpPr>
              <a:cxnSpLocks noChangeShapeType="1"/>
            </p:cNvCxnSpPr>
            <p:nvPr/>
          </p:nvCxnSpPr>
          <p:spPr bwMode="auto">
            <a:xfrm rot="5400000" flipH="1" flipV="1">
              <a:off x="7387532" y="5312234"/>
              <a:ext cx="338036" cy="130910"/>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148488" name="Group 47"/>
          <p:cNvGrpSpPr>
            <a:grpSpLocks/>
          </p:cNvGrpSpPr>
          <p:nvPr>
            <p:custDataLst>
              <p:tags r:id="rId8"/>
            </p:custDataLst>
          </p:nvPr>
        </p:nvGrpSpPr>
        <p:grpSpPr bwMode="auto">
          <a:xfrm>
            <a:off x="0" y="0"/>
            <a:ext cx="9144000" cy="6844583"/>
            <a:chOff x="0" y="0"/>
            <a:chExt cx="9144000" cy="6844583"/>
          </a:xfrm>
        </p:grpSpPr>
        <p:grpSp>
          <p:nvGrpSpPr>
            <p:cNvPr id="148489" name="Group 36"/>
            <p:cNvGrpSpPr>
              <a:grpSpLocks/>
            </p:cNvGrpSpPr>
            <p:nvPr/>
          </p:nvGrpSpPr>
          <p:grpSpPr bwMode="auto">
            <a:xfrm>
              <a:off x="0" y="0"/>
              <a:ext cx="9144000" cy="6844583"/>
              <a:chOff x="0" y="0"/>
              <a:chExt cx="9144000" cy="6844583"/>
            </a:xfrm>
          </p:grpSpPr>
          <p:grpSp>
            <p:nvGrpSpPr>
              <p:cNvPr id="148491" name="Group 35"/>
              <p:cNvGrpSpPr>
                <a:grpSpLocks/>
              </p:cNvGrpSpPr>
              <p:nvPr/>
            </p:nvGrpSpPr>
            <p:grpSpPr bwMode="auto">
              <a:xfrm>
                <a:off x="0" y="0"/>
                <a:ext cx="9144000" cy="6844583"/>
                <a:chOff x="0" y="0"/>
                <a:chExt cx="9143999" cy="6844583"/>
              </a:xfrm>
            </p:grpSpPr>
            <p:grpSp>
              <p:nvGrpSpPr>
                <p:cNvPr id="148494" name="Group 33"/>
                <p:cNvGrpSpPr>
                  <a:grpSpLocks/>
                </p:cNvGrpSpPr>
                <p:nvPr/>
              </p:nvGrpSpPr>
              <p:grpSpPr bwMode="auto">
                <a:xfrm>
                  <a:off x="0" y="0"/>
                  <a:ext cx="9143999" cy="6844583"/>
                  <a:chOff x="290513" y="0"/>
                  <a:chExt cx="8032750" cy="6478588"/>
                </a:xfrm>
              </p:grpSpPr>
              <p:grpSp>
                <p:nvGrpSpPr>
                  <p:cNvPr id="148496" name="Group 31"/>
                  <p:cNvGrpSpPr>
                    <a:grpSpLocks/>
                  </p:cNvGrpSpPr>
                  <p:nvPr/>
                </p:nvGrpSpPr>
                <p:grpSpPr bwMode="auto">
                  <a:xfrm>
                    <a:off x="290513" y="0"/>
                    <a:ext cx="8032750" cy="6478588"/>
                    <a:chOff x="290513" y="0"/>
                    <a:chExt cx="8032750" cy="6478588"/>
                  </a:xfrm>
                </p:grpSpPr>
                <p:grpSp>
                  <p:nvGrpSpPr>
                    <p:cNvPr id="148499" name="Group 25"/>
                    <p:cNvGrpSpPr>
                      <a:grpSpLocks/>
                    </p:cNvGrpSpPr>
                    <p:nvPr/>
                  </p:nvGrpSpPr>
                  <p:grpSpPr bwMode="auto">
                    <a:xfrm>
                      <a:off x="290513" y="0"/>
                      <a:ext cx="8032750" cy="6478588"/>
                      <a:chOff x="183" y="0"/>
                      <a:chExt cx="5060" cy="4081"/>
                    </a:xfrm>
                  </p:grpSpPr>
                  <p:grpSp>
                    <p:nvGrpSpPr>
                      <p:cNvPr id="148504" name="Group 24"/>
                      <p:cNvGrpSpPr>
                        <a:grpSpLocks/>
                      </p:cNvGrpSpPr>
                      <p:nvPr/>
                    </p:nvGrpSpPr>
                    <p:grpSpPr bwMode="auto">
                      <a:xfrm>
                        <a:off x="183" y="0"/>
                        <a:ext cx="5060" cy="4081"/>
                        <a:chOff x="183" y="0"/>
                        <a:chExt cx="5060" cy="4081"/>
                      </a:xfrm>
                    </p:grpSpPr>
                    <p:grpSp>
                      <p:nvGrpSpPr>
                        <p:cNvPr id="148506" name="Group 23"/>
                        <p:cNvGrpSpPr>
                          <a:grpSpLocks/>
                        </p:cNvGrpSpPr>
                        <p:nvPr/>
                      </p:nvGrpSpPr>
                      <p:grpSpPr bwMode="auto">
                        <a:xfrm>
                          <a:off x="183" y="0"/>
                          <a:ext cx="5060" cy="3904"/>
                          <a:chOff x="183" y="0"/>
                          <a:chExt cx="5060" cy="3904"/>
                        </a:xfrm>
                      </p:grpSpPr>
                      <p:grpSp>
                        <p:nvGrpSpPr>
                          <p:cNvPr id="148508" name="Group 5"/>
                          <p:cNvGrpSpPr>
                            <a:grpSpLocks/>
                          </p:cNvGrpSpPr>
                          <p:nvPr/>
                        </p:nvGrpSpPr>
                        <p:grpSpPr bwMode="auto">
                          <a:xfrm>
                            <a:off x="509" y="0"/>
                            <a:ext cx="4734" cy="3175"/>
                            <a:chOff x="509" y="0"/>
                            <a:chExt cx="4734" cy="3175"/>
                          </a:xfrm>
                        </p:grpSpPr>
                        <p:grpSp>
                          <p:nvGrpSpPr>
                            <p:cNvPr id="148513" name="Group 6"/>
                            <p:cNvGrpSpPr>
                              <a:grpSpLocks/>
                            </p:cNvGrpSpPr>
                            <p:nvPr/>
                          </p:nvGrpSpPr>
                          <p:grpSpPr bwMode="auto">
                            <a:xfrm>
                              <a:off x="509" y="585"/>
                              <a:ext cx="4521" cy="2590"/>
                              <a:chOff x="509" y="585"/>
                              <a:chExt cx="4521" cy="2590"/>
                            </a:xfrm>
                          </p:grpSpPr>
                          <p:grpSp>
                            <p:nvGrpSpPr>
                              <p:cNvPr id="148515" name="Group 7"/>
                              <p:cNvGrpSpPr>
                                <a:grpSpLocks/>
                              </p:cNvGrpSpPr>
                              <p:nvPr/>
                            </p:nvGrpSpPr>
                            <p:grpSpPr bwMode="auto">
                              <a:xfrm>
                                <a:off x="509" y="585"/>
                                <a:ext cx="4521" cy="2590"/>
                                <a:chOff x="512" y="581"/>
                                <a:chExt cx="4521" cy="2590"/>
                              </a:xfrm>
                            </p:grpSpPr>
                            <p:grpSp>
                              <p:nvGrpSpPr>
                                <p:cNvPr id="148517" name="Group 8"/>
                                <p:cNvGrpSpPr>
                                  <a:grpSpLocks/>
                                </p:cNvGrpSpPr>
                                <p:nvPr/>
                              </p:nvGrpSpPr>
                              <p:grpSpPr bwMode="auto">
                                <a:xfrm>
                                  <a:off x="512" y="581"/>
                                  <a:ext cx="4521" cy="2590"/>
                                  <a:chOff x="960" y="1613"/>
                                  <a:chExt cx="3763" cy="2240"/>
                                </a:xfrm>
                              </p:grpSpPr>
                              <p:pic>
                                <p:nvPicPr>
                                  <p:cNvPr id="14852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 y="1613"/>
                                    <a:ext cx="3763" cy="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22" name="Rectangle 10"/>
                                  <p:cNvSpPr>
                                    <a:spLocks noChangeArrowheads="1"/>
                                  </p:cNvSpPr>
                                  <p:nvPr/>
                                </p:nvSpPr>
                                <p:spPr bwMode="auto">
                                  <a:xfrm>
                                    <a:off x="1792" y="2750"/>
                                    <a:ext cx="248" cy="372"/>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pPr algn="ctr" eaLnBrk="0" hangingPunct="0">
                                      <a:spcBef>
                                        <a:spcPct val="50000"/>
                                      </a:spcBef>
                                    </a:pPr>
                                    <a:endParaRPr lang="en-US">
                                      <a:solidFill>
                                        <a:srgbClr val="000000"/>
                                      </a:solidFill>
                                      <a:latin typeface="Arial"/>
                                      <a:cs typeface="Arial"/>
                                    </a:endParaRPr>
                                  </a:p>
                                </p:txBody>
                              </p:sp>
                              <p:sp>
                                <p:nvSpPr>
                                  <p:cNvPr id="148523" name="Rectangle 11"/>
                                  <p:cNvSpPr>
                                    <a:spLocks noChangeArrowheads="1"/>
                                  </p:cNvSpPr>
                                  <p:nvPr/>
                                </p:nvSpPr>
                                <p:spPr bwMode="auto">
                                  <a:xfrm>
                                    <a:off x="1826" y="3107"/>
                                    <a:ext cx="110" cy="69"/>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pPr algn="ctr" eaLnBrk="0" hangingPunct="0">
                                      <a:spcBef>
                                        <a:spcPct val="50000"/>
                                      </a:spcBef>
                                    </a:pPr>
                                    <a:endParaRPr lang="en-US">
                                      <a:solidFill>
                                        <a:srgbClr val="000000"/>
                                      </a:solidFill>
                                      <a:latin typeface="Arial"/>
                                      <a:cs typeface="Arial"/>
                                    </a:endParaRPr>
                                  </a:p>
                                </p:txBody>
                              </p:sp>
                            </p:grpSp>
                            <p:grpSp>
                              <p:nvGrpSpPr>
                                <p:cNvPr id="148518" name="Group 12"/>
                                <p:cNvGrpSpPr>
                                  <a:grpSpLocks/>
                                </p:cNvGrpSpPr>
                                <p:nvPr/>
                              </p:nvGrpSpPr>
                              <p:grpSpPr bwMode="auto">
                                <a:xfrm>
                                  <a:off x="643" y="1914"/>
                                  <a:ext cx="1045" cy="521"/>
                                  <a:chOff x="643" y="1914"/>
                                  <a:chExt cx="1045" cy="521"/>
                                </a:xfrm>
                              </p:grpSpPr>
                              <p:sp>
                                <p:nvSpPr>
                                  <p:cNvPr id="148519" name="Text Box 13"/>
                                  <p:cNvSpPr txBox="1">
                                    <a:spLocks noChangeArrowheads="1"/>
                                  </p:cNvSpPr>
                                  <p:nvPr/>
                                </p:nvSpPr>
                                <p:spPr bwMode="auto">
                                  <a:xfrm>
                                    <a:off x="643" y="1914"/>
                                    <a:ext cx="104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27432" rIns="0" bIns="27432"/>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i="1">
                                        <a:solidFill>
                                          <a:srgbClr val="000000"/>
                                        </a:solidFill>
                                      </a:rPr>
                                      <a:t>  </a:t>
                                    </a:r>
                                    <a:r>
                                      <a:rPr lang="en-US" sz="1200" b="1" i="1">
                                        <a:solidFill>
                                          <a:srgbClr val="000000"/>
                                        </a:solidFill>
                                      </a:rPr>
                                      <a:t>Calcium selective</a:t>
                                    </a:r>
                                    <a:r>
                                      <a:rPr lang="en-US" sz="1400" b="1" i="1">
                                        <a:solidFill>
                                          <a:srgbClr val="000000"/>
                                        </a:solidFill>
                                      </a:rPr>
                                      <a:t>  </a:t>
                                    </a:r>
                                  </a:p>
                                </p:txBody>
                              </p:sp>
                              <p:sp>
                                <p:nvSpPr>
                                  <p:cNvPr id="148520" name="Line 14"/>
                                  <p:cNvSpPr>
                                    <a:spLocks noChangeShapeType="1"/>
                                  </p:cNvSpPr>
                                  <p:nvPr/>
                                </p:nvSpPr>
                                <p:spPr bwMode="auto">
                                  <a:xfrm flipH="1">
                                    <a:off x="1687" y="2103"/>
                                    <a:ext cx="1" cy="332"/>
                                  </a:xfrm>
                                  <a:prstGeom prst="line">
                                    <a:avLst/>
                                  </a:prstGeom>
                                  <a:noFill/>
                                  <a:ln w="190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cs typeface="Arial"/>
                                    </a:endParaRPr>
                                  </a:p>
                                </p:txBody>
                              </p:sp>
                            </p:grpSp>
                          </p:grpSp>
                          <p:sp>
                            <p:nvSpPr>
                              <p:cNvPr id="148516" name="Line 15"/>
                              <p:cNvSpPr>
                                <a:spLocks noChangeShapeType="1"/>
                              </p:cNvSpPr>
                              <p:nvPr/>
                            </p:nvSpPr>
                            <p:spPr bwMode="auto">
                              <a:xfrm>
                                <a:off x="1667" y="2125"/>
                                <a:ext cx="4" cy="317"/>
                              </a:xfrm>
                              <a:prstGeom prst="line">
                                <a:avLst/>
                              </a:prstGeom>
                              <a:noFill/>
                              <a:ln w="19050">
                                <a:solidFill>
                                  <a:srgbClr val="0033CC"/>
                                </a:solidFill>
                                <a:round/>
                                <a:headEnd/>
                                <a:tailEnd type="arrow" w="lg" len="lg"/>
                              </a:ln>
                              <a:extLst>
                                <a:ext uri="{909E8E84-426E-40DD-AFC4-6F175D3DCCD1}">
                                  <a14:hiddenFill xmlns:a14="http://schemas.microsoft.com/office/drawing/2010/main">
                                    <a:noFill/>
                                  </a14:hiddenFill>
                                </a:ext>
                              </a:extLst>
                            </p:spPr>
                            <p:txBody>
                              <a:bodyPr/>
                              <a:lstStyle/>
                              <a:p>
                                <a:endParaRPr lang="en-US">
                                  <a:solidFill>
                                    <a:srgbClr val="000000"/>
                                  </a:solidFill>
                                  <a:latin typeface="Arial"/>
                                  <a:cs typeface="Arial"/>
                                </a:endParaRPr>
                              </a:p>
                            </p:txBody>
                          </p:sp>
                        </p:grpSp>
                        <p:sp>
                          <p:nvSpPr>
                            <p:cNvPr id="148514" name="Text Box 16"/>
                            <p:cNvSpPr txBox="1">
                              <a:spLocks noChangeArrowheads="1"/>
                            </p:cNvSpPr>
                            <p:nvPr/>
                          </p:nvSpPr>
                          <p:spPr bwMode="auto">
                            <a:xfrm>
                              <a:off x="722" y="0"/>
                              <a:ext cx="4521"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800" i="1" dirty="0">
                                  <a:solidFill>
                                    <a:srgbClr val="000000"/>
                                  </a:solidFill>
                                </a:rPr>
                                <a:t>Experiments have </a:t>
                              </a:r>
                              <a:r>
                                <a:rPr lang="en-US" sz="1800" i="1" dirty="0" smtClean="0">
                                  <a:solidFill>
                                    <a:srgbClr val="000000"/>
                                  </a:solidFill>
                                </a:rPr>
                                <a:t>‘engineered’ channels (5 papers) including </a:t>
                              </a:r>
                              <a:br>
                                <a:rPr lang="en-US" sz="1800" i="1" dirty="0" smtClean="0">
                                  <a:solidFill>
                                    <a:srgbClr val="000000"/>
                                  </a:solidFill>
                                </a:rPr>
                              </a:br>
                              <a:r>
                                <a:rPr lang="en-US" sz="3200" b="1" dirty="0" smtClean="0">
                                  <a:solidFill>
                                    <a:srgbClr val="000000"/>
                                  </a:solidFill>
                                </a:rPr>
                                <a:t>Two </a:t>
                              </a:r>
                              <a:r>
                                <a:rPr lang="en-US" sz="3200" b="1" dirty="0">
                                  <a:solidFill>
                                    <a:srgbClr val="000000"/>
                                  </a:solidFill>
                                </a:rPr>
                                <a:t>Synthetic Calcium Channels</a:t>
                              </a:r>
                              <a:r>
                                <a:rPr lang="en-US" sz="2000" b="1" u="sng" dirty="0">
                                  <a:solidFill>
                                    <a:srgbClr val="000000"/>
                                  </a:solidFill>
                                </a:rPr>
                                <a:t/>
                              </a:r>
                              <a:br>
                                <a:rPr lang="en-US" sz="2000" b="1" u="sng" dirty="0">
                                  <a:solidFill>
                                    <a:srgbClr val="000000"/>
                                  </a:solidFill>
                                </a:rPr>
                              </a:br>
                              <a:r>
                                <a:rPr lang="en-US" sz="2000" b="1" dirty="0">
                                  <a:solidFill>
                                    <a:srgbClr val="000000"/>
                                  </a:solidFill>
                                </a:rPr>
                                <a:t>                      </a:t>
                              </a:r>
                              <a:r>
                                <a:rPr lang="en-US" sz="2000" dirty="0">
                                  <a:solidFill>
                                    <a:srgbClr val="000000"/>
                                  </a:solidFill>
                                </a:rPr>
                                <a:t/>
                              </a:r>
                              <a:br>
                                <a:rPr lang="en-US" sz="2000" dirty="0">
                                  <a:solidFill>
                                    <a:srgbClr val="000000"/>
                                  </a:solidFill>
                                </a:rPr>
                              </a:br>
                              <a:endParaRPr lang="en-US" b="1" i="1" dirty="0">
                                <a:solidFill>
                                  <a:srgbClr val="000000"/>
                                </a:solidFill>
                              </a:endParaRPr>
                            </a:p>
                          </p:txBody>
                        </p:sp>
                      </p:grpSp>
                      <p:sp>
                        <p:nvSpPr>
                          <p:cNvPr id="148509" name="Text Box 17"/>
                          <p:cNvSpPr txBox="1">
                            <a:spLocks noChangeArrowheads="1"/>
                          </p:cNvSpPr>
                          <p:nvPr/>
                        </p:nvSpPr>
                        <p:spPr bwMode="auto">
                          <a:xfrm>
                            <a:off x="504" y="3138"/>
                            <a:ext cx="4521" cy="36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400" b="1" dirty="0">
                                <a:solidFill>
                                  <a:srgbClr val="333399"/>
                                </a:solidFill>
                              </a:rPr>
                              <a:t>As density of permanent charge increases, channel becomes calcium selective</a:t>
                            </a:r>
                            <a:r>
                              <a:rPr lang="en-US" sz="1800" b="1" dirty="0">
                                <a:solidFill>
                                  <a:srgbClr val="333399"/>
                                </a:solidFill>
                              </a:rPr>
                              <a:t> </a:t>
                            </a:r>
                            <a:br>
                              <a:rPr lang="en-US" sz="1800" b="1" dirty="0">
                                <a:solidFill>
                                  <a:srgbClr val="333399"/>
                                </a:solidFill>
                              </a:rPr>
                            </a:br>
                            <a:r>
                              <a:rPr lang="en-US" sz="1400" dirty="0">
                                <a:solidFill>
                                  <a:srgbClr val="333399"/>
                                </a:solidFill>
                              </a:rPr>
                              <a:t>E</a:t>
                            </a:r>
                            <a:r>
                              <a:rPr lang="en-US" sz="1800" baseline="-25000" dirty="0">
                                <a:solidFill>
                                  <a:srgbClr val="333399"/>
                                </a:solidFill>
                              </a:rPr>
                              <a:t>rev</a:t>
                            </a:r>
                            <a:r>
                              <a:rPr lang="en-US" dirty="0">
                                <a:solidFill>
                                  <a:srgbClr val="333399"/>
                                </a:solidFill>
                              </a:rPr>
                              <a:t> </a:t>
                            </a:r>
                            <a:r>
                              <a:rPr lang="en-US" sz="1400" dirty="0">
                                <a:solidFill>
                                  <a:srgbClr val="333399"/>
                                </a:solidFill>
                                <a:sym typeface="Symbol" pitchFamily="18" charset="2"/>
                              </a:rPr>
                              <a:t></a:t>
                            </a:r>
                            <a:r>
                              <a:rPr lang="en-US" sz="1400" dirty="0">
                                <a:solidFill>
                                  <a:srgbClr val="333399"/>
                                </a:solidFill>
                              </a:rPr>
                              <a:t> </a:t>
                            </a:r>
                            <a:r>
                              <a:rPr lang="en-US" sz="1400" dirty="0" smtClean="0">
                                <a:solidFill>
                                  <a:srgbClr val="333399"/>
                                </a:solidFill>
                              </a:rPr>
                              <a:t>E</a:t>
                            </a:r>
                            <a:r>
                              <a:rPr lang="en-US" sz="1800" baseline="-25000" dirty="0" smtClean="0">
                                <a:solidFill>
                                  <a:srgbClr val="333399"/>
                                </a:solidFill>
                              </a:rPr>
                              <a:t>Ca    </a:t>
                            </a:r>
                            <a:r>
                              <a:rPr lang="en-US" sz="1200" dirty="0" smtClean="0">
                                <a:solidFill>
                                  <a:srgbClr val="333399"/>
                                </a:solidFill>
                                <a:latin typeface="Arial Narrow" pitchFamily="34" charset="0"/>
                              </a:rPr>
                              <a:t>in</a:t>
                            </a:r>
                            <a:r>
                              <a:rPr lang="en-US" dirty="0" smtClean="0">
                                <a:solidFill>
                                  <a:srgbClr val="333399"/>
                                </a:solidFill>
                              </a:rPr>
                              <a:t> </a:t>
                            </a:r>
                            <a:r>
                              <a:rPr lang="en-US" sz="1200" dirty="0">
                                <a:solidFill>
                                  <a:srgbClr val="333399"/>
                                </a:solidFill>
                                <a:latin typeface="Arial Narrow" pitchFamily="34" charset="0"/>
                              </a:rPr>
                              <a:t>0.1M</a:t>
                            </a:r>
                            <a:r>
                              <a:rPr lang="en-US" sz="1200" dirty="0">
                                <a:solidFill>
                                  <a:srgbClr val="333399"/>
                                </a:solidFill>
                              </a:rPr>
                              <a:t>   </a:t>
                            </a:r>
                            <a:r>
                              <a:rPr lang="en-US" sz="1200" dirty="0">
                                <a:solidFill>
                                  <a:srgbClr val="333399"/>
                                </a:solidFill>
                                <a:latin typeface="Arial Narrow" pitchFamily="34" charset="0"/>
                              </a:rPr>
                              <a:t>1.0 M </a:t>
                            </a:r>
                            <a:r>
                              <a:rPr lang="en-US" sz="1200" dirty="0" smtClean="0">
                                <a:solidFill>
                                  <a:srgbClr val="333399"/>
                                </a:solidFill>
                                <a:latin typeface="Arial Narrow" pitchFamily="34" charset="0"/>
                              </a:rPr>
                              <a:t>CaCl</a:t>
                            </a:r>
                            <a:r>
                              <a:rPr lang="en-US" sz="1200" baseline="-25000" dirty="0" smtClean="0">
                                <a:solidFill>
                                  <a:srgbClr val="333399"/>
                                </a:solidFill>
                                <a:latin typeface="Arial Narrow" pitchFamily="34" charset="0"/>
                              </a:rPr>
                              <a:t>2 </a:t>
                            </a:r>
                            <a:r>
                              <a:rPr lang="en-US" sz="1200" dirty="0" smtClean="0">
                                <a:solidFill>
                                  <a:srgbClr val="333399"/>
                                </a:solidFill>
                                <a:latin typeface="Arial Narrow" pitchFamily="34" charset="0"/>
                              </a:rPr>
                              <a:t>;</a:t>
                            </a:r>
                            <a:r>
                              <a:rPr lang="en-US" sz="1200" baseline="-25000" dirty="0" smtClean="0">
                                <a:solidFill>
                                  <a:srgbClr val="333399"/>
                                </a:solidFill>
                                <a:latin typeface="Arial Narrow" pitchFamily="34" charset="0"/>
                              </a:rPr>
                              <a:t> </a:t>
                            </a:r>
                            <a:r>
                              <a:rPr lang="en-US" sz="1200" dirty="0" smtClean="0">
                                <a:solidFill>
                                  <a:srgbClr val="333399"/>
                                </a:solidFill>
                                <a:latin typeface="Arial Narrow" pitchFamily="34" charset="0"/>
                              </a:rPr>
                              <a:t>  pH 8.0</a:t>
                            </a:r>
                            <a:endParaRPr lang="en-US" sz="1200" baseline="-25000" dirty="0">
                              <a:solidFill>
                                <a:srgbClr val="333399"/>
                              </a:solidFill>
                              <a:latin typeface="Arial Narrow" pitchFamily="34" charset="0"/>
                            </a:endParaRPr>
                          </a:p>
                        </p:txBody>
                      </p:sp>
                      <p:sp>
                        <p:nvSpPr>
                          <p:cNvPr id="148510" name="Text Box 18"/>
                          <p:cNvSpPr txBox="1">
                            <a:spLocks noChangeArrowheads="1"/>
                          </p:cNvSpPr>
                          <p:nvPr/>
                        </p:nvSpPr>
                        <p:spPr bwMode="auto">
                          <a:xfrm>
                            <a:off x="2870" y="2658"/>
                            <a:ext cx="821" cy="29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27432" rIns="0" bIns="27432">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400" b="1" i="1" dirty="0">
                                <a:solidFill>
                                  <a:srgbClr val="000000"/>
                                </a:solidFill>
                              </a:rPr>
                              <a:t>  </a:t>
                            </a:r>
                            <a:r>
                              <a:rPr lang="en-US" sz="1200" b="1" i="1" dirty="0">
                                <a:solidFill>
                                  <a:srgbClr val="000000"/>
                                </a:solidFill>
                              </a:rPr>
                              <a:t>Unselective </a:t>
                            </a:r>
                          </a:p>
                          <a:p>
                            <a:pPr algn="ctr" eaLnBrk="1" hangingPunct="1"/>
                            <a:r>
                              <a:rPr lang="en-US" sz="1200" b="1" i="1" dirty="0" smtClean="0">
                                <a:solidFill>
                                  <a:srgbClr val="000000"/>
                                </a:solidFill>
                              </a:rPr>
                              <a:t>Natural ‘wild’ Type</a:t>
                            </a:r>
                            <a:r>
                              <a:rPr lang="en-US" sz="1400" b="1" i="1" dirty="0" smtClean="0">
                                <a:solidFill>
                                  <a:srgbClr val="000000"/>
                                </a:solidFill>
                              </a:rPr>
                              <a:t>  </a:t>
                            </a:r>
                            <a:endParaRPr lang="en-US" sz="1400" b="1" i="1" dirty="0">
                              <a:solidFill>
                                <a:srgbClr val="000000"/>
                              </a:solidFill>
                            </a:endParaRPr>
                          </a:p>
                        </p:txBody>
                      </p:sp>
                      <p:sp>
                        <p:nvSpPr>
                          <p:cNvPr id="148511" name="Line 19"/>
                          <p:cNvSpPr>
                            <a:spLocks noChangeShapeType="1"/>
                          </p:cNvSpPr>
                          <p:nvPr/>
                        </p:nvSpPr>
                        <p:spPr bwMode="auto">
                          <a:xfrm flipH="1" flipV="1">
                            <a:off x="2893" y="2454"/>
                            <a:ext cx="83" cy="211"/>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Arial"/>
                              <a:cs typeface="Arial"/>
                            </a:endParaRPr>
                          </a:p>
                        </p:txBody>
                      </p:sp>
                      <p:sp>
                        <p:nvSpPr>
                          <p:cNvPr id="148512" name="Text Box 20"/>
                          <p:cNvSpPr txBox="1">
                            <a:spLocks noChangeArrowheads="1"/>
                          </p:cNvSpPr>
                          <p:nvPr/>
                        </p:nvSpPr>
                        <p:spPr bwMode="auto">
                          <a:xfrm>
                            <a:off x="183" y="3720"/>
                            <a:ext cx="506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i="1" dirty="0">
                                <a:solidFill>
                                  <a:srgbClr val="000000"/>
                                </a:solidFill>
                              </a:rPr>
                              <a:t>built by Henk Miedema, Wim Meijberg of </a:t>
                            </a:r>
                            <a:r>
                              <a:rPr lang="en-US" sz="1400" b="1" i="1" u="sng" dirty="0">
                                <a:solidFill>
                                  <a:srgbClr val="000000"/>
                                </a:solidFill>
                              </a:rPr>
                              <a:t>BioMade Corp</a:t>
                            </a:r>
                            <a:r>
                              <a:rPr lang="en-US" sz="1400" b="1" i="1" dirty="0" smtClean="0">
                                <a:solidFill>
                                  <a:srgbClr val="000000"/>
                                </a:solidFill>
                              </a:rPr>
                              <a:t>. Groningen</a:t>
                            </a:r>
                            <a:r>
                              <a:rPr lang="en-US" sz="1400" b="1" i="1" dirty="0">
                                <a:solidFill>
                                  <a:srgbClr val="000000"/>
                                </a:solidFill>
                              </a:rPr>
                              <a:t>, Netherlands</a:t>
                            </a:r>
                            <a:endParaRPr lang="en-US" sz="2400" dirty="0">
                              <a:solidFill>
                                <a:srgbClr val="000000"/>
                              </a:solidFill>
                            </a:endParaRPr>
                          </a:p>
                        </p:txBody>
                      </p:sp>
                    </p:grpSp>
                    <p:sp>
                      <p:nvSpPr>
                        <p:cNvPr id="148507" name="Text Box 21"/>
                        <p:cNvSpPr txBox="1">
                          <a:spLocks noChangeArrowheads="1"/>
                        </p:cNvSpPr>
                        <p:nvPr/>
                      </p:nvSpPr>
                      <p:spPr bwMode="auto">
                        <a:xfrm>
                          <a:off x="295" y="3897"/>
                          <a:ext cx="482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ltLang="ko-KR" sz="1400" b="1" i="1" dirty="0" smtClean="0">
                              <a:solidFill>
                                <a:srgbClr val="000000"/>
                              </a:solidFill>
                              <a:ea typeface="Gulim" pitchFamily="34" charset="-127"/>
                            </a:rPr>
                            <a:t>Miedema </a:t>
                          </a:r>
                          <a:r>
                            <a:rPr lang="en-US" altLang="ko-KR" sz="1400" i="1" dirty="0" smtClean="0">
                              <a:solidFill>
                                <a:srgbClr val="000000"/>
                              </a:solidFill>
                              <a:ea typeface="Gulim" pitchFamily="34" charset="-127"/>
                            </a:rPr>
                            <a:t>et al</a:t>
                          </a:r>
                          <a:r>
                            <a:rPr lang="en-US" altLang="ko-KR" sz="1400" b="1" i="1" dirty="0">
                              <a:solidFill>
                                <a:srgbClr val="000000"/>
                              </a:solidFill>
                              <a:ea typeface="Gulim" pitchFamily="34" charset="-127"/>
                            </a:rPr>
                            <a:t>, </a:t>
                          </a:r>
                          <a:r>
                            <a:rPr lang="en-US" altLang="ko-KR" sz="1400" i="1" dirty="0">
                              <a:solidFill>
                                <a:srgbClr val="000000"/>
                              </a:solidFill>
                              <a:ea typeface="Gulim" pitchFamily="34" charset="-127"/>
                            </a:rPr>
                            <a:t>Biophys J 87: 3137–3147 (2004); </a:t>
                          </a:r>
                          <a:r>
                            <a:rPr lang="en-US" altLang="ko-KR" sz="1400" i="1" dirty="0" smtClean="0">
                              <a:solidFill>
                                <a:srgbClr val="000000"/>
                              </a:solidFill>
                              <a:ea typeface="Gulim" pitchFamily="34" charset="-127"/>
                            </a:rPr>
                            <a:t>90:1202-1211 (2006); 91:4392-4400  (2006)</a:t>
                          </a:r>
                          <a:endParaRPr lang="en-US" sz="1400" i="1" dirty="0">
                            <a:solidFill>
                              <a:srgbClr val="000000"/>
                            </a:solidFill>
                          </a:endParaRPr>
                        </a:p>
                      </p:txBody>
                    </p:sp>
                  </p:grpSp>
                  <p:sp>
                    <p:nvSpPr>
                      <p:cNvPr id="148505" name="Text Box 22"/>
                      <p:cNvSpPr txBox="1">
                        <a:spLocks noChangeArrowheads="1"/>
                      </p:cNvSpPr>
                      <p:nvPr/>
                    </p:nvSpPr>
                    <p:spPr bwMode="auto">
                      <a:xfrm>
                        <a:off x="3905" y="989"/>
                        <a:ext cx="1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spcBef>
                            <a:spcPct val="50000"/>
                          </a:spcBef>
                        </a:pPr>
                        <a:r>
                          <a:rPr lang="en-US" sz="1200" b="1">
                            <a:solidFill>
                              <a:srgbClr val="000000"/>
                            </a:solidFill>
                          </a:rPr>
                          <a:t>MUTANT ─ Compound</a:t>
                        </a:r>
                      </a:p>
                    </p:txBody>
                  </p:sp>
                </p:grpSp>
                <p:sp>
                  <p:nvSpPr>
                    <p:cNvPr id="148500" name="TextBox 28"/>
                    <p:cNvSpPr txBox="1">
                      <a:spLocks noChangeArrowheads="1"/>
                    </p:cNvSpPr>
                    <p:nvPr/>
                  </p:nvSpPr>
                  <p:spPr bwMode="auto">
                    <a:xfrm>
                      <a:off x="1027766" y="3047959"/>
                      <a:ext cx="1622368" cy="320451"/>
                    </a:xfrm>
                    <a:prstGeom prst="rect">
                      <a:avLst/>
                    </a:prstGeom>
                    <a:noFill/>
                    <a:ln w="19050">
                      <a:solidFill>
                        <a:srgbClr val="0033CC"/>
                      </a:solidFill>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endParaRPr lang="en-US">
                        <a:solidFill>
                          <a:srgbClr val="000000"/>
                        </a:solidFill>
                      </a:endParaRPr>
                    </a:p>
                  </p:txBody>
                </p:sp>
                <p:sp>
                  <p:nvSpPr>
                    <p:cNvPr id="30" name="TextBox 29"/>
                    <p:cNvSpPr txBox="1"/>
                    <p:nvPr/>
                  </p:nvSpPr>
                  <p:spPr bwMode="auto">
                    <a:xfrm>
                      <a:off x="1052790" y="3020252"/>
                      <a:ext cx="1622446" cy="319165"/>
                    </a:xfrm>
                    <a:prstGeom prst="rect">
                      <a:avLst/>
                    </a:prstGeom>
                    <a:noFill/>
                    <a:ln w="19050">
                      <a:solidFill>
                        <a:srgbClr val="FF0000"/>
                      </a:solidFill>
                    </a:ln>
                    <a:effectLst>
                      <a:innerShdw blurRad="63500" dist="50800" dir="2700000">
                        <a:prstClr val="black">
                          <a:alpha val="50000"/>
                        </a:prstClr>
                      </a:innerShdw>
                    </a:effectLst>
                  </p:spPr>
                  <p:txBody>
                    <a:bodyPr>
                      <a:spAutoFit/>
                    </a:bodyPr>
                    <a:lstStyle/>
                    <a:p>
                      <a:pPr>
                        <a:defRPr/>
                      </a:pPr>
                      <a:endParaRPr lang="en-US" dirty="0">
                        <a:solidFill>
                          <a:srgbClr val="000000"/>
                        </a:solidFill>
                        <a:latin typeface="Arial"/>
                        <a:cs typeface="Arial"/>
                      </a:endParaRPr>
                    </a:p>
                  </p:txBody>
                </p:sp>
              </p:grpSp>
              <p:pic>
                <p:nvPicPr>
                  <p:cNvPr id="148497" name="Picture 7" descr="Another Constriction Zone BPS_2002_B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636" y="933856"/>
                    <a:ext cx="2046288" cy="189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8" name="AutoShape 26"/>
                  <p:cNvSpPr>
                    <a:spLocks noChangeArrowheads="1"/>
                  </p:cNvSpPr>
                  <p:nvPr/>
                </p:nvSpPr>
                <p:spPr bwMode="auto">
                  <a:xfrm>
                    <a:off x="6178550" y="1300638"/>
                    <a:ext cx="1778676" cy="496887"/>
                  </a:xfrm>
                  <a:prstGeom prst="wedgeRoundRectCallout">
                    <a:avLst>
                      <a:gd name="adj1" fmla="val -48463"/>
                      <a:gd name="adj2" fmla="val -28593"/>
                      <a:gd name="adj3" fmla="val 16667"/>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lstStyle/>
                  <a:p>
                    <a:pPr algn="ctr" eaLnBrk="0" hangingPunct="0">
                      <a:spcBef>
                        <a:spcPct val="50000"/>
                      </a:spcBef>
                    </a:pPr>
                    <a:r>
                      <a:rPr lang="en-US" sz="1200" b="1" i="1">
                        <a:solidFill>
                          <a:srgbClr val="000000"/>
                        </a:solidFill>
                        <a:latin typeface="Arial"/>
                        <a:cs typeface="Arial"/>
                      </a:rPr>
                      <a:t>Glutathione derivatives</a:t>
                    </a:r>
                  </a:p>
                </p:txBody>
              </p:sp>
            </p:grpSp>
            <p:sp>
              <p:nvSpPr>
                <p:cNvPr id="148495" name="TextBox 34"/>
                <p:cNvSpPr txBox="1">
                  <a:spLocks noChangeArrowheads="1"/>
                </p:cNvSpPr>
                <p:nvPr/>
              </p:nvSpPr>
              <p:spPr bwMode="auto">
                <a:xfrm>
                  <a:off x="3774332" y="1206229"/>
                  <a:ext cx="2529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i="1" dirty="0">
                      <a:solidFill>
                        <a:srgbClr val="000000"/>
                      </a:solidFill>
                    </a:rPr>
                    <a:t>Designed by Theory</a:t>
                  </a:r>
                  <a:endParaRPr lang="en-US" b="1" u="sng" dirty="0">
                    <a:solidFill>
                      <a:srgbClr val="000000"/>
                    </a:solidFill>
                  </a:endParaRPr>
                </a:p>
              </p:txBody>
            </p:sp>
          </p:grpSp>
          <p:sp>
            <p:nvSpPr>
              <p:cNvPr id="35" name="Oval 25"/>
              <p:cNvSpPr>
                <a:spLocks noChangeAspect="1" noChangeArrowheads="1"/>
              </p:cNvSpPr>
              <p:nvPr/>
            </p:nvSpPr>
            <p:spPr bwMode="auto">
              <a:xfrm>
                <a:off x="1800225" y="1774825"/>
                <a:ext cx="327025" cy="314325"/>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latin typeface="Arial"/>
                  <a:cs typeface="Arial"/>
                </a:endParaRPr>
              </a:p>
            </p:txBody>
          </p:sp>
          <p:sp>
            <p:nvSpPr>
              <p:cNvPr id="36" name="Oval 25"/>
              <p:cNvSpPr>
                <a:spLocks noChangeAspect="1" noChangeArrowheads="1"/>
              </p:cNvSpPr>
              <p:nvPr/>
            </p:nvSpPr>
            <p:spPr bwMode="auto">
              <a:xfrm>
                <a:off x="1990725" y="2054225"/>
                <a:ext cx="328613" cy="312738"/>
              </a:xfrm>
              <a:prstGeom prst="ellipse">
                <a:avLst/>
              </a:prstGeom>
              <a:gradFill rotWithShape="1">
                <a:gsLst>
                  <a:gs pos="79000">
                    <a:srgbClr val="92D05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latin typeface="Arial"/>
                  <a:cs typeface="Arial"/>
                </a:endParaRPr>
              </a:p>
            </p:txBody>
          </p:sp>
        </p:grpSp>
        <p:sp>
          <p:nvSpPr>
            <p:cNvPr id="148490" name="TextBox 46"/>
            <p:cNvSpPr txBox="1">
              <a:spLocks noChangeArrowheads="1"/>
            </p:cNvSpPr>
            <p:nvPr/>
          </p:nvSpPr>
          <p:spPr bwMode="auto">
            <a:xfrm>
              <a:off x="4716016" y="5555778"/>
              <a:ext cx="277640" cy="338554"/>
            </a:xfrm>
            <a:prstGeom prst="rect">
              <a:avLst/>
            </a:prstGeom>
            <a:noFill/>
            <a:ln w="9525">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dirty="0" smtClean="0">
                  <a:solidFill>
                    <a:srgbClr val="333399"/>
                  </a:solidFill>
                  <a:latin typeface="Arial Narrow" pitchFamily="34" charset="0"/>
                </a:rPr>
                <a:t>||</a:t>
              </a:r>
              <a:r>
                <a:rPr lang="en-US" sz="1400" dirty="0" smtClean="0">
                  <a:solidFill>
                    <a:srgbClr val="333399"/>
                  </a:solidFill>
                  <a:latin typeface="Arial Narrow" pitchFamily="34" charset="0"/>
                </a:rPr>
                <a:t> </a:t>
              </a:r>
              <a:endParaRPr lang="en-US" sz="1400" b="1" u="sng" dirty="0">
                <a:solidFill>
                  <a:srgbClr val="000000"/>
                </a:solidFill>
                <a:latin typeface="Arial Narrow" pitchFamily="34" charset="0"/>
              </a:endParaRPr>
            </a:p>
          </p:txBody>
        </p:sp>
      </p:grpSp>
    </p:spTree>
    <p:custDataLst>
      <p:tags r:id="rId1"/>
    </p:custDataLst>
    <p:extLst>
      <p:ext uri="{BB962C8B-B14F-4D97-AF65-F5344CB8AC3E}">
        <p14:creationId xmlns:p14="http://schemas.microsoft.com/office/powerpoint/2010/main" val="506368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Diagonal Stripe 5"/>
          <p:cNvSpPr/>
          <p:nvPr/>
        </p:nvSpPr>
        <p:spPr>
          <a:xfrm>
            <a:off x="5591996" y="2015919"/>
            <a:ext cx="304475" cy="695264"/>
          </a:xfrm>
          <a:prstGeom prst="diagStrip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9" name="Text Box 10"/>
          <p:cNvSpPr txBox="1">
            <a:spLocks noChangeArrowheads="1"/>
          </p:cNvSpPr>
          <p:nvPr/>
        </p:nvSpPr>
        <p:spPr bwMode="auto">
          <a:xfrm>
            <a:off x="6475547" y="6307932"/>
            <a:ext cx="2224088" cy="338138"/>
          </a:xfrm>
          <a:prstGeom prst="rect">
            <a:avLst/>
          </a:prstGeom>
          <a:noFill/>
          <a:ln w="9525">
            <a:noFill/>
            <a:miter lim="800000"/>
            <a:headEnd/>
            <a:tailEnd/>
          </a:ln>
        </p:spPr>
        <p:txBody>
          <a:bodyPr wrap="square">
            <a:spAutoFit/>
          </a:bodyPr>
          <a:lstStyle/>
          <a:p>
            <a:pPr>
              <a:spcBef>
                <a:spcPct val="50000"/>
              </a:spcBef>
            </a:pPr>
            <a:r>
              <a:rPr lang="en-US" b="1" dirty="0">
                <a:solidFill>
                  <a:srgbClr val="002060"/>
                </a:solidFill>
              </a:rPr>
              <a:t>Nonner </a:t>
            </a:r>
            <a:r>
              <a:rPr lang="en-US" sz="1400" dirty="0">
                <a:solidFill>
                  <a:srgbClr val="002060"/>
                </a:solidFill>
              </a:rPr>
              <a:t>&amp;</a:t>
            </a:r>
            <a:r>
              <a:rPr lang="en-US" b="1" dirty="0">
                <a:solidFill>
                  <a:srgbClr val="002060"/>
                </a:solidFill>
              </a:rPr>
              <a:t> Eisenberg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771" y="913977"/>
            <a:ext cx="4608512" cy="3456384"/>
          </a:xfrm>
          <a:prstGeom prst="rect">
            <a:avLst/>
          </a:prstGeom>
        </p:spPr>
      </p:pic>
      <p:sp>
        <p:nvSpPr>
          <p:cNvPr id="11" name="Rectangle 10"/>
          <p:cNvSpPr/>
          <p:nvPr/>
        </p:nvSpPr>
        <p:spPr>
          <a:xfrm>
            <a:off x="2293771" y="913977"/>
            <a:ext cx="4608512" cy="318779"/>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2293771" y="3825044"/>
            <a:ext cx="4708562" cy="545663"/>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777850" y="4221088"/>
            <a:ext cx="7632848" cy="2000548"/>
          </a:xfrm>
          <a:prstGeom prst="rect">
            <a:avLst/>
          </a:prstGeom>
          <a:noFill/>
        </p:spPr>
        <p:txBody>
          <a:bodyPr wrap="square" rtlCol="0">
            <a:spAutoFit/>
          </a:bodyPr>
          <a:lstStyle/>
          <a:p>
            <a:pPr algn="ctr"/>
            <a:r>
              <a:rPr lang="en-US" sz="2400" b="1" dirty="0">
                <a:solidFill>
                  <a:srgbClr val="002060"/>
                </a:solidFill>
              </a:rPr>
              <a:t>Side Chains are Spheres</a:t>
            </a:r>
          </a:p>
          <a:p>
            <a:pPr algn="ctr"/>
            <a:r>
              <a:rPr lang="en-US" sz="2000" b="1" dirty="0">
                <a:solidFill>
                  <a:srgbClr val="002060"/>
                </a:solidFill>
              </a:rPr>
              <a:t>Channel is a Cylinder</a:t>
            </a:r>
          </a:p>
          <a:p>
            <a:pPr algn="ctr"/>
            <a:r>
              <a:rPr lang="en-US" sz="2000" b="1" dirty="0">
                <a:solidFill>
                  <a:srgbClr val="002060"/>
                </a:solidFill>
              </a:rPr>
              <a:t>Side Chains are free to move within Cylinder</a:t>
            </a:r>
          </a:p>
          <a:p>
            <a:pPr algn="ctr"/>
            <a:r>
              <a:rPr lang="en-US" sz="2000" b="1" dirty="0">
                <a:solidFill>
                  <a:srgbClr val="002060"/>
                </a:solidFill>
              </a:rPr>
              <a:t>Ions and Side Chains are at free energy minimum</a:t>
            </a:r>
          </a:p>
          <a:p>
            <a:pPr algn="ctr"/>
            <a:r>
              <a:rPr lang="en-US" sz="2000" b="1" dirty="0">
                <a:solidFill>
                  <a:srgbClr val="002060"/>
                </a:solidFill>
              </a:rPr>
              <a:t>	</a:t>
            </a:r>
            <a:r>
              <a:rPr lang="en-US" dirty="0">
                <a:solidFill>
                  <a:srgbClr val="002060"/>
                </a:solidFill>
              </a:rPr>
              <a:t>i.e., </a:t>
            </a:r>
            <a:r>
              <a:rPr lang="en-US" sz="2000" b="1" dirty="0">
                <a:solidFill>
                  <a:srgbClr val="002060"/>
                </a:solidFill>
              </a:rPr>
              <a:t>ions and side chains are ‘self organized’,</a:t>
            </a:r>
          </a:p>
          <a:p>
            <a:pPr algn="ctr"/>
            <a:r>
              <a:rPr lang="en-US" sz="2000" b="1" dirty="0">
                <a:solidFill>
                  <a:srgbClr val="002060"/>
                </a:solidFill>
              </a:rPr>
              <a:t>	‘Binding Site” is induced by substrate ions</a:t>
            </a:r>
          </a:p>
        </p:txBody>
      </p:sp>
      <p:sp>
        <p:nvSpPr>
          <p:cNvPr id="30" name="Freeform 29"/>
          <p:cNvSpPr/>
          <p:nvPr/>
        </p:nvSpPr>
        <p:spPr>
          <a:xfrm>
            <a:off x="2051944" y="2497968"/>
            <a:ext cx="1074176" cy="1723120"/>
          </a:xfrm>
          <a:custGeom>
            <a:avLst/>
            <a:gdLst>
              <a:gd name="connsiteX0" fmla="*/ 840546 w 1074176"/>
              <a:gd name="connsiteY0" fmla="*/ 1710138 h 1710138"/>
              <a:gd name="connsiteX1" fmla="*/ 791 w 1074176"/>
              <a:gd name="connsiteY1" fmla="*/ 805069 h 1710138"/>
              <a:gd name="connsiteX2" fmla="*/ 971174 w 1074176"/>
              <a:gd name="connsiteY2" fmla="*/ 67950 h 1710138"/>
              <a:gd name="connsiteX3" fmla="*/ 999166 w 1074176"/>
              <a:gd name="connsiteY3" fmla="*/ 77281 h 1710138"/>
            </a:gdLst>
            <a:ahLst/>
            <a:cxnLst>
              <a:cxn ang="0">
                <a:pos x="connsiteX0" y="connsiteY0"/>
              </a:cxn>
              <a:cxn ang="0">
                <a:pos x="connsiteX1" y="connsiteY1"/>
              </a:cxn>
              <a:cxn ang="0">
                <a:pos x="connsiteX2" y="connsiteY2"/>
              </a:cxn>
              <a:cxn ang="0">
                <a:pos x="connsiteX3" y="connsiteY3"/>
              </a:cxn>
            </a:cxnLst>
            <a:rect l="l" t="t" r="r" b="b"/>
            <a:pathLst>
              <a:path w="1074176" h="1710138">
                <a:moveTo>
                  <a:pt x="840546" y="1710138"/>
                </a:moveTo>
                <a:cubicBezTo>
                  <a:pt x="409783" y="1394452"/>
                  <a:pt x="-20980" y="1078767"/>
                  <a:pt x="791" y="805069"/>
                </a:cubicBezTo>
                <a:cubicBezTo>
                  <a:pt x="22562" y="531371"/>
                  <a:pt x="804778" y="189248"/>
                  <a:pt x="971174" y="67950"/>
                </a:cubicBezTo>
                <a:cubicBezTo>
                  <a:pt x="1137570" y="-53348"/>
                  <a:pt x="1068368" y="11966"/>
                  <a:pt x="999166" y="77281"/>
                </a:cubicBezTo>
              </a:path>
            </a:pathLst>
          </a:custGeom>
          <a:noFill/>
          <a:ln>
            <a:solidFill>
              <a:srgbClr val="262674"/>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691679" y="224644"/>
            <a:ext cx="5499091" cy="769441"/>
          </a:xfrm>
          <a:prstGeom prst="rect">
            <a:avLst/>
          </a:prstGeom>
          <a:noFill/>
        </p:spPr>
        <p:txBody>
          <a:bodyPr wrap="square" rtlCol="0">
            <a:spAutoFit/>
          </a:bodyPr>
          <a:lstStyle/>
          <a:p>
            <a:pPr algn="ctr"/>
            <a:r>
              <a:rPr lang="en-US" sz="4400" b="1" dirty="0">
                <a:solidFill>
                  <a:srgbClr val="002060"/>
                </a:solidFill>
              </a:rPr>
              <a:t>‘All Spheres’ Model</a:t>
            </a:r>
          </a:p>
        </p:txBody>
      </p:sp>
    </p:spTree>
    <p:extLst>
      <p:ext uri="{BB962C8B-B14F-4D97-AF65-F5344CB8AC3E}">
        <p14:creationId xmlns:p14="http://schemas.microsoft.com/office/powerpoint/2010/main" val="2914714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Number Placeholder 4"/>
          <p:cNvSpPr>
            <a:spLocks noGrp="1"/>
          </p:cNvSpPr>
          <p:nvPr>
            <p:ph type="sldNum" sz="quarter" idx="12"/>
            <p:custDataLst>
              <p:tags r:id="rId2"/>
            </p:custDataLst>
          </p:nvPr>
        </p:nvSpPr>
        <p:spPr>
          <a:noFill/>
        </p:spPr>
        <p:txBody>
          <a:bodyPr/>
          <a:lstStyle/>
          <a:p>
            <a:fld id="{24C26104-F835-4D21-970D-AD9C8DE00E40}" type="slidenum">
              <a:rPr lang="en-US" smtClean="0">
                <a:solidFill>
                  <a:srgbClr val="000000"/>
                </a:solidFill>
                <a:latin typeface="Arial" pitchFamily="34" charset="0"/>
                <a:cs typeface="Arial" pitchFamily="34" charset="0"/>
              </a:rPr>
              <a:pPr/>
              <a:t>42</a:t>
            </a:fld>
            <a:endParaRPr lang="en-US" smtClean="0">
              <a:solidFill>
                <a:srgbClr val="000000"/>
              </a:solidFill>
              <a:latin typeface="Arial" pitchFamily="34" charset="0"/>
              <a:cs typeface="Arial" pitchFamily="34" charset="0"/>
            </a:endParaRPr>
          </a:p>
        </p:txBody>
      </p:sp>
      <p:graphicFrame>
        <p:nvGraphicFramePr>
          <p:cNvPr id="1512506" name="Group 58"/>
          <p:cNvGraphicFramePr>
            <a:graphicFrameLocks noGrp="1"/>
          </p:cNvGraphicFramePr>
          <p:nvPr>
            <p:ph/>
            <p:custDataLst>
              <p:tags r:id="rId3"/>
            </p:custDataLst>
          </p:nvPr>
        </p:nvGraphicFramePr>
        <p:xfrm>
          <a:off x="4987925" y="649288"/>
          <a:ext cx="3994150" cy="5012691"/>
        </p:xfrm>
        <a:graphic>
          <a:graphicData uri="http://schemas.openxmlformats.org/drawingml/2006/table">
            <a:tbl>
              <a:tblPr/>
              <a:tblGrid>
                <a:gridCol w="1949450"/>
                <a:gridCol w="2044700"/>
              </a:tblGrid>
              <a:tr h="60007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dirty="0" smtClean="0">
                          <a:ln>
                            <a:noFill/>
                          </a:ln>
                          <a:solidFill>
                            <a:schemeClr val="tx1"/>
                          </a:solidFill>
                          <a:effectLst/>
                          <a:latin typeface="Arial" charset="0"/>
                          <a:cs typeface="Arial" charset="0"/>
                        </a:rPr>
                        <a:t>Ion Diameters</a:t>
                      </a:r>
                      <a:br>
                        <a:rPr kumimoji="0" lang="en-US" sz="2400" b="1" i="1" u="none" strike="noStrike" cap="none" normalizeH="0" baseline="0" dirty="0" smtClean="0">
                          <a:ln>
                            <a:noFill/>
                          </a:ln>
                          <a:solidFill>
                            <a:schemeClr val="tx1"/>
                          </a:solidFill>
                          <a:effectLst/>
                          <a:latin typeface="Arial" charset="0"/>
                          <a:cs typeface="Arial" charset="0"/>
                        </a:rPr>
                      </a:br>
                      <a:r>
                        <a:rPr kumimoji="0" lang="en-US" sz="1600" b="1" i="1" u="none" strike="noStrike" cap="none" normalizeH="0" baseline="0" dirty="0" smtClean="0">
                          <a:ln>
                            <a:noFill/>
                          </a:ln>
                          <a:solidFill>
                            <a:schemeClr val="tx1"/>
                          </a:solidFill>
                          <a:effectLst/>
                          <a:latin typeface="Arial" charset="0"/>
                          <a:cs typeface="Arial" charset="0"/>
                        </a:rPr>
                        <a:t>‘</a:t>
                      </a:r>
                      <a:r>
                        <a:rPr kumimoji="0" lang="en-US" sz="1400" b="0" i="1" u="none" strike="noStrike" cap="none" normalizeH="0" baseline="0" dirty="0" smtClean="0">
                          <a:ln>
                            <a:noFill/>
                          </a:ln>
                          <a:solidFill>
                            <a:schemeClr val="tx1"/>
                          </a:solidFill>
                          <a:effectLst/>
                          <a:latin typeface="Arial" charset="0"/>
                          <a:cs typeface="Arial" charset="0"/>
                        </a:rPr>
                        <a:t>Pauling</a:t>
                      </a:r>
                      <a:r>
                        <a:rPr kumimoji="0" lang="en-US" sz="1400" b="1" i="1" u="none" strike="noStrike" cap="none" normalizeH="0" baseline="0" dirty="0" smtClean="0">
                          <a:ln>
                            <a:noFill/>
                          </a:ln>
                          <a:solidFill>
                            <a:schemeClr val="tx1"/>
                          </a:solidFill>
                          <a:effectLst/>
                          <a:latin typeface="Arial" charset="0"/>
                          <a:cs typeface="Arial" charset="0"/>
                        </a:rPr>
                        <a:t>’ </a:t>
                      </a:r>
                      <a:r>
                        <a:rPr kumimoji="0" lang="en-US" sz="1400" b="0" i="1" u="none" strike="noStrike" cap="none" normalizeH="0" baseline="0" dirty="0" smtClean="0">
                          <a:ln>
                            <a:noFill/>
                          </a:ln>
                          <a:solidFill>
                            <a:schemeClr val="tx1"/>
                          </a:solidFill>
                          <a:effectLst/>
                          <a:latin typeface="Arial" charset="0"/>
                          <a:cs typeface="Arial" charset="0"/>
                        </a:rPr>
                        <a:t>Diameters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615950">
                <a:tc>
                  <a:txBody>
                    <a:bodyPr/>
                    <a:lstStyle/>
                    <a:p>
                      <a:pPr marL="0" marR="0" lvl="0" indent="0" algn="l" defTabSz="914400" rtl="0" eaLnBrk="1" fontAlgn="base" latinLnBrk="0" hangingPunct="1">
                        <a:lnSpc>
                          <a:spcPct val="120000"/>
                        </a:lnSpc>
                        <a:spcBef>
                          <a:spcPct val="3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Ca</a:t>
                      </a:r>
                      <a:r>
                        <a:rPr kumimoji="0" lang="en-US" sz="2400" b="1" i="0" u="none" strike="noStrike" cap="none" normalizeH="0" baseline="30000" dirty="0" smtClean="0">
                          <a:ln>
                            <a:noFill/>
                          </a:ln>
                          <a:solidFill>
                            <a:schemeClr val="tx1"/>
                          </a:solidFill>
                          <a:effectLst/>
                          <a:latin typeface="Arial" charset="0"/>
                          <a:cs typeface="Arial" charset="0"/>
                        </a:rPr>
                        <a:t>++</a:t>
                      </a:r>
                      <a:endParaRPr kumimoji="0" lang="en-US" sz="2400" b="1"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1.98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007600"/>
                          </a:solidFill>
                          <a:effectLst/>
                          <a:latin typeface="Arial" charset="0"/>
                          <a:cs typeface="Arial" charset="0"/>
                        </a:rPr>
                        <a:t>    Na</a:t>
                      </a:r>
                      <a:r>
                        <a:rPr kumimoji="0" lang="en-US" sz="2400" b="1" i="0" u="none" strike="noStrike" cap="none" normalizeH="0" baseline="30000" dirty="0" smtClean="0">
                          <a:ln>
                            <a:noFill/>
                          </a:ln>
                          <a:solidFill>
                            <a:srgbClr val="007600"/>
                          </a:solidFill>
                          <a:effectLst/>
                          <a:latin typeface="Arial" charset="0"/>
                          <a:cs typeface="Arial" charset="0"/>
                        </a:rPr>
                        <a:t>+</a:t>
                      </a:r>
                      <a:endParaRPr kumimoji="0" lang="en-US" sz="2400" b="1" i="0" u="none" strike="noStrike" cap="none" normalizeH="0" baseline="0" dirty="0" smtClean="0">
                        <a:ln>
                          <a:noFill/>
                        </a:ln>
                        <a:solidFill>
                          <a:srgbClr val="007600"/>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007600"/>
                          </a:solidFill>
                          <a:effectLst/>
                          <a:latin typeface="Arial" charset="0"/>
                          <a:cs typeface="Arial" charset="0"/>
                        </a:rPr>
                        <a:t>  2.00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accent2"/>
                          </a:solidFill>
                          <a:effectLst/>
                          <a:latin typeface="Arial" charset="0"/>
                          <a:cs typeface="Arial" charset="0"/>
                        </a:rPr>
                        <a:t>    </a:t>
                      </a:r>
                      <a:r>
                        <a:rPr kumimoji="0" lang="en-US" sz="2400" b="1" i="0" u="none" strike="noStrike" cap="none" normalizeH="0" baseline="0" dirty="0" smtClean="0">
                          <a:ln>
                            <a:noFill/>
                          </a:ln>
                          <a:solidFill>
                            <a:srgbClr val="CC3399"/>
                          </a:solidFill>
                          <a:effectLst/>
                          <a:latin typeface="Arial" charset="0"/>
                          <a:cs typeface="Arial" charset="0"/>
                        </a:rPr>
                        <a:t>K</a:t>
                      </a:r>
                      <a:r>
                        <a:rPr kumimoji="0" lang="en-US" sz="2400" b="1" i="0" u="none" strike="noStrike" cap="none" normalizeH="0" baseline="30000" dirty="0" smtClean="0">
                          <a:ln>
                            <a:noFill/>
                          </a:ln>
                          <a:solidFill>
                            <a:srgbClr val="CC3399"/>
                          </a:solidFill>
                          <a:effectLst/>
                          <a:latin typeface="Arial" charset="0"/>
                          <a:cs typeface="Arial" charset="0"/>
                        </a:rPr>
                        <a:t>+</a:t>
                      </a:r>
                      <a:endParaRPr kumimoji="0" lang="en-US" sz="2400" b="1" i="0" u="none" strike="noStrike" cap="none" normalizeH="0" baseline="0" dirty="0" smtClean="0">
                        <a:ln>
                          <a:noFill/>
                        </a:ln>
                        <a:solidFill>
                          <a:srgbClr val="CC3399"/>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CC3399"/>
                          </a:solidFill>
                          <a:effectLst/>
                          <a:latin typeface="Arial" charset="0"/>
                          <a:cs typeface="Arial" charset="0"/>
                        </a:rPr>
                        <a:t>  2.66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1" u="none" strike="noStrike" cap="none" normalizeH="0" baseline="0" dirty="0" smtClean="0">
                          <a:ln>
                            <a:noFill/>
                          </a:ln>
                          <a:solidFill>
                            <a:schemeClr val="tx1"/>
                          </a:solidFill>
                          <a:effectLst/>
                          <a:latin typeface="Arial" charset="0"/>
                          <a:cs typeface="Arial" charset="0"/>
                        </a:rPr>
                        <a:t>Side Chain’ Diameter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r h="614363">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1147B3"/>
                          </a:solidFill>
                          <a:effectLst/>
                          <a:latin typeface="Arial" charset="0"/>
                          <a:cs typeface="Arial" charset="0"/>
                        </a:rPr>
                        <a:t>Lysine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cs typeface="Arial" charset="0"/>
                        </a:rPr>
                        <a:t>  </a:t>
                      </a:r>
                      <a:r>
                        <a:rPr kumimoji="0" lang="en-US" sz="2400" b="1" i="0" u="none" strike="noStrike" cap="none" normalizeH="0" baseline="0" dirty="0" smtClean="0">
                          <a:ln>
                            <a:noFill/>
                          </a:ln>
                          <a:solidFill>
                            <a:srgbClr val="1147B3"/>
                          </a:solidFill>
                          <a:effectLst/>
                          <a:latin typeface="Arial" charset="0"/>
                          <a:cs typeface="Arial" charset="0"/>
                        </a:rPr>
                        <a:t>3.00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7538">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D or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2.80 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lg" len="lg"/>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r>
              <a:tr h="615950">
                <a:tc gridSpan="2">
                  <a:txBody>
                    <a:bodyPr/>
                    <a:lstStyle/>
                    <a:p>
                      <a:pPr marL="0" marR="0" lvl="0" indent="0" algn="l" defTabSz="914400" rtl="0" eaLnBrk="1" fontAlgn="base" latinLnBrk="0" hangingPunct="1">
                        <a:lnSpc>
                          <a:spcPct val="13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charset="0"/>
                          <a:cs typeface="Arial" charset="0"/>
                        </a:rPr>
                        <a:t>   </a:t>
                      </a:r>
                      <a:r>
                        <a:rPr kumimoji="0" lang="en-US" sz="2400" b="1" i="0" u="none" strike="noStrike" cap="none" normalizeH="0" baseline="0" dirty="0" smtClean="0">
                          <a:ln>
                            <a:noFill/>
                          </a:ln>
                          <a:solidFill>
                            <a:srgbClr val="222268"/>
                          </a:solidFill>
                          <a:effectLst/>
                          <a:latin typeface="Arial" charset="0"/>
                          <a:cs typeface="Arial" charset="0"/>
                        </a:rPr>
                        <a:t>Channel Diameter 6 Å</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lg" len="lg"/>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accent1">
                            <a:gamma/>
                            <a:shade val="74118"/>
                            <a:invGamma/>
                          </a:schemeClr>
                        </a:gs>
                        <a:gs pos="50000">
                          <a:schemeClr val="accent1"/>
                        </a:gs>
                        <a:gs pos="100000">
                          <a:schemeClr val="accent1">
                            <a:gamma/>
                            <a:shade val="74118"/>
                            <a:invGamma/>
                          </a:schemeClr>
                        </a:gs>
                      </a:gsLst>
                      <a:lin ang="0" scaled="1"/>
                    </a:gradFill>
                  </a:tcPr>
                </a:tc>
                <a:tc hMerge="1">
                  <a:txBody>
                    <a:bodyPr/>
                    <a:lstStyle/>
                    <a:p>
                      <a:endParaRPr lang="en-US"/>
                    </a:p>
                  </a:txBody>
                  <a:tcPr/>
                </a:tc>
              </a:tr>
            </a:tbl>
          </a:graphicData>
        </a:graphic>
      </p:graphicFrame>
      <p:sp>
        <p:nvSpPr>
          <p:cNvPr id="178206" name="Line 34"/>
          <p:cNvSpPr>
            <a:spLocks noChangeShapeType="1"/>
          </p:cNvSpPr>
          <p:nvPr>
            <p:custDataLst>
              <p:tags r:id="rId4"/>
            </p:custDataLst>
          </p:nvPr>
        </p:nvSpPr>
        <p:spPr bwMode="auto">
          <a:xfrm>
            <a:off x="1881188" y="4033838"/>
            <a:ext cx="706437" cy="1587"/>
          </a:xfrm>
          <a:prstGeom prst="line">
            <a:avLst/>
          </a:prstGeom>
          <a:noFill/>
          <a:ln w="12700">
            <a:solidFill>
              <a:schemeClr val="tx1"/>
            </a:solidFill>
            <a:round/>
            <a:headEnd/>
            <a:tailEnd/>
          </a:ln>
        </p:spPr>
        <p:txBody>
          <a:bodyPr/>
          <a:lstStyle/>
          <a:p>
            <a:endParaRPr lang="en-US">
              <a:solidFill>
                <a:srgbClr val="000000"/>
              </a:solidFill>
              <a:latin typeface="Arial"/>
              <a:cs typeface="Arial"/>
            </a:endParaRPr>
          </a:p>
        </p:txBody>
      </p:sp>
      <p:sp>
        <p:nvSpPr>
          <p:cNvPr id="178207" name="Text Box 35"/>
          <p:cNvSpPr txBox="1">
            <a:spLocks noChangeArrowheads="1"/>
          </p:cNvSpPr>
          <p:nvPr>
            <p:custDataLst>
              <p:tags r:id="rId5"/>
            </p:custDataLst>
          </p:nvPr>
        </p:nvSpPr>
        <p:spPr bwMode="auto">
          <a:xfrm>
            <a:off x="4889500" y="5730875"/>
            <a:ext cx="4046538" cy="517525"/>
          </a:xfrm>
          <a:prstGeom prst="rect">
            <a:avLst/>
          </a:prstGeom>
          <a:noFill/>
          <a:ln w="25400" algn="ctr">
            <a:noFill/>
            <a:miter lim="800000"/>
            <a:headEnd/>
            <a:tailEnd/>
          </a:ln>
        </p:spPr>
        <p:txBody>
          <a:bodyPr>
            <a:spAutoFit/>
          </a:bodyPr>
          <a:lstStyle/>
          <a:p>
            <a:pPr algn="ctr" eaLnBrk="0" hangingPunct="0">
              <a:spcBef>
                <a:spcPct val="50000"/>
              </a:spcBef>
            </a:pPr>
            <a:r>
              <a:rPr lang="en-US" sz="1400" b="1" i="1">
                <a:solidFill>
                  <a:srgbClr val="000000"/>
                </a:solidFill>
                <a:latin typeface="Arial"/>
                <a:cs typeface="Arial"/>
              </a:rPr>
              <a:t>Parameters are Fixed in </a:t>
            </a:r>
            <a:r>
              <a:rPr lang="en-US" sz="1400" b="1" i="1" u="sng">
                <a:solidFill>
                  <a:srgbClr val="000000"/>
                </a:solidFill>
                <a:latin typeface="Arial"/>
                <a:cs typeface="Arial"/>
              </a:rPr>
              <a:t>all </a:t>
            </a:r>
            <a:r>
              <a:rPr lang="en-US" sz="1400" b="1" i="1">
                <a:solidFill>
                  <a:srgbClr val="000000"/>
                </a:solidFill>
                <a:latin typeface="Arial"/>
                <a:cs typeface="Arial"/>
              </a:rPr>
              <a:t>calculations </a:t>
            </a:r>
            <a:br>
              <a:rPr lang="en-US" sz="1400" b="1" i="1">
                <a:solidFill>
                  <a:srgbClr val="000000"/>
                </a:solidFill>
                <a:latin typeface="Arial"/>
                <a:cs typeface="Arial"/>
              </a:rPr>
            </a:br>
            <a:r>
              <a:rPr lang="en-US" sz="1400" b="1" i="1">
                <a:solidFill>
                  <a:srgbClr val="000000"/>
                </a:solidFill>
                <a:latin typeface="Arial"/>
                <a:cs typeface="Arial"/>
              </a:rPr>
              <a:t>in </a:t>
            </a:r>
            <a:r>
              <a:rPr lang="en-US" sz="1400" b="1" i="1" u="sng">
                <a:solidFill>
                  <a:srgbClr val="000000"/>
                </a:solidFill>
                <a:latin typeface="Arial"/>
                <a:cs typeface="Arial"/>
              </a:rPr>
              <a:t>all </a:t>
            </a:r>
            <a:r>
              <a:rPr lang="en-US" sz="1400" b="1" i="1">
                <a:solidFill>
                  <a:srgbClr val="000000"/>
                </a:solidFill>
                <a:latin typeface="Arial"/>
                <a:cs typeface="Arial"/>
              </a:rPr>
              <a:t>solutions for </a:t>
            </a:r>
            <a:r>
              <a:rPr lang="en-US" sz="1400" b="1" i="1" u="sng">
                <a:solidFill>
                  <a:srgbClr val="000000"/>
                </a:solidFill>
                <a:latin typeface="Arial"/>
                <a:cs typeface="Arial"/>
              </a:rPr>
              <a:t>all</a:t>
            </a:r>
            <a:r>
              <a:rPr lang="en-US" sz="1400" b="1" i="1">
                <a:solidFill>
                  <a:srgbClr val="000000"/>
                </a:solidFill>
                <a:latin typeface="Arial"/>
                <a:cs typeface="Arial"/>
              </a:rPr>
              <a:t> mutants</a:t>
            </a:r>
          </a:p>
        </p:txBody>
      </p:sp>
      <p:sp>
        <p:nvSpPr>
          <p:cNvPr id="178208" name="Text Box 36"/>
          <p:cNvSpPr txBox="1">
            <a:spLocks noChangeArrowheads="1"/>
          </p:cNvSpPr>
          <p:nvPr>
            <p:custDataLst>
              <p:tags r:id="rId6"/>
            </p:custDataLst>
          </p:nvPr>
        </p:nvSpPr>
        <p:spPr bwMode="auto">
          <a:xfrm>
            <a:off x="4987925" y="6597650"/>
            <a:ext cx="3867150" cy="244475"/>
          </a:xfrm>
          <a:prstGeom prst="rect">
            <a:avLst/>
          </a:prstGeom>
          <a:noFill/>
          <a:ln w="25400" algn="ctr">
            <a:noFill/>
            <a:miter lim="800000"/>
            <a:headEnd/>
            <a:tailEnd/>
          </a:ln>
        </p:spPr>
        <p:txBody>
          <a:bodyPr>
            <a:spAutoFit/>
          </a:bodyPr>
          <a:lstStyle/>
          <a:p>
            <a:pPr algn="ctr" eaLnBrk="0" hangingPunct="0">
              <a:spcBef>
                <a:spcPct val="50000"/>
              </a:spcBef>
            </a:pPr>
            <a:r>
              <a:rPr lang="en-US" sz="1000" b="1">
                <a:solidFill>
                  <a:srgbClr val="000000"/>
                </a:solidFill>
                <a:latin typeface="Arial"/>
                <a:cs typeface="Arial"/>
              </a:rPr>
              <a:t>Boda, Nonner, Valisko, Henderson, Eisenberg &amp; Gillespie</a:t>
            </a:r>
          </a:p>
        </p:txBody>
      </p:sp>
      <p:grpSp>
        <p:nvGrpSpPr>
          <p:cNvPr id="178209" name="Group 60"/>
          <p:cNvGrpSpPr>
            <a:grpSpLocks/>
          </p:cNvGrpSpPr>
          <p:nvPr>
            <p:custDataLst>
              <p:tags r:id="rId7"/>
            </p:custDataLst>
          </p:nvPr>
        </p:nvGrpSpPr>
        <p:grpSpPr bwMode="auto">
          <a:xfrm>
            <a:off x="152400" y="3627438"/>
            <a:ext cx="4598988" cy="3214687"/>
            <a:chOff x="96" y="2285"/>
            <a:chExt cx="2897" cy="2025"/>
          </a:xfrm>
        </p:grpSpPr>
        <p:grpSp>
          <p:nvGrpSpPr>
            <p:cNvPr id="178224" name="Group 59"/>
            <p:cNvGrpSpPr>
              <a:grpSpLocks/>
            </p:cNvGrpSpPr>
            <p:nvPr/>
          </p:nvGrpSpPr>
          <p:grpSpPr bwMode="auto">
            <a:xfrm>
              <a:off x="96" y="2296"/>
              <a:ext cx="2897" cy="2014"/>
              <a:chOff x="96" y="2296"/>
              <a:chExt cx="2897" cy="2014"/>
            </a:xfrm>
          </p:grpSpPr>
          <p:pic>
            <p:nvPicPr>
              <p:cNvPr id="178226" name="Picture 39" descr="Fig1b"/>
              <p:cNvPicPr>
                <a:picLocks noChangeAspect="1" noChangeArrowheads="1"/>
              </p:cNvPicPr>
              <p:nvPr/>
            </p:nvPicPr>
            <p:blipFill>
              <a:blip r:embed="rId16" cstate="print"/>
              <a:srcRect/>
              <a:stretch>
                <a:fillRect/>
              </a:stretch>
            </p:blipFill>
            <p:spPr bwMode="auto">
              <a:xfrm>
                <a:off x="253" y="2296"/>
                <a:ext cx="2714" cy="2014"/>
              </a:xfrm>
              <a:prstGeom prst="rect">
                <a:avLst/>
              </a:prstGeom>
              <a:noFill/>
              <a:ln w="9525">
                <a:noFill/>
                <a:miter lim="800000"/>
                <a:headEnd/>
                <a:tailEnd/>
              </a:ln>
            </p:spPr>
          </p:pic>
          <p:sp>
            <p:nvSpPr>
              <p:cNvPr id="178227" name="Oval 40"/>
              <p:cNvSpPr>
                <a:spLocks noChangeArrowheads="1"/>
              </p:cNvSpPr>
              <p:nvPr/>
            </p:nvSpPr>
            <p:spPr bwMode="auto">
              <a:xfrm>
                <a:off x="321" y="3824"/>
                <a:ext cx="2645" cy="461"/>
              </a:xfrm>
              <a:prstGeom prst="ellipse">
                <a:avLst/>
              </a:prstGeom>
              <a:gradFill rotWithShape="1">
                <a:gsLst>
                  <a:gs pos="0">
                    <a:srgbClr val="A92727"/>
                  </a:gs>
                  <a:gs pos="50000">
                    <a:srgbClr val="FFC9C9"/>
                  </a:gs>
                  <a:gs pos="100000">
                    <a:srgbClr val="A92727"/>
                  </a:gs>
                </a:gsLst>
                <a:lin ang="0" scaled="1"/>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178228" name="Text Box 41"/>
              <p:cNvSpPr txBox="1">
                <a:spLocks noChangeArrowheads="1"/>
              </p:cNvSpPr>
              <p:nvPr/>
            </p:nvSpPr>
            <p:spPr bwMode="auto">
              <a:xfrm>
                <a:off x="96" y="3865"/>
                <a:ext cx="2897" cy="381"/>
              </a:xfrm>
              <a:prstGeom prst="rect">
                <a:avLst/>
              </a:prstGeom>
              <a:noFill/>
              <a:ln w="25400" algn="ctr">
                <a:noFill/>
                <a:miter lim="800000"/>
                <a:headEnd/>
                <a:tailEnd/>
              </a:ln>
            </p:spPr>
            <p:txBody>
              <a:bodyPr>
                <a:spAutoFit/>
              </a:bodyPr>
              <a:lstStyle/>
              <a:p>
                <a:pPr eaLnBrk="0" hangingPunct="0">
                  <a:lnSpc>
                    <a:spcPts val="2000"/>
                  </a:lnSpc>
                  <a:spcBef>
                    <a:spcPct val="50000"/>
                  </a:spcBef>
                </a:pPr>
                <a:r>
                  <a:rPr lang="en-US" sz="1800" b="1">
                    <a:solidFill>
                      <a:srgbClr val="000000"/>
                    </a:solidFill>
                    <a:latin typeface="Arial"/>
                    <a:cs typeface="Arial"/>
                  </a:rPr>
                  <a:t>            ‘Side Chains’</a:t>
                </a:r>
                <a:r>
                  <a:rPr lang="en-US" sz="1800">
                    <a:solidFill>
                      <a:srgbClr val="000000"/>
                    </a:solidFill>
                    <a:latin typeface="Arial"/>
                    <a:cs typeface="Arial"/>
                  </a:rPr>
                  <a:t> </a:t>
                </a:r>
                <a:r>
                  <a:rPr lang="en-US">
                    <a:solidFill>
                      <a:srgbClr val="000000"/>
                    </a:solidFill>
                    <a:latin typeface="Arial"/>
                    <a:cs typeface="Arial"/>
                  </a:rPr>
                  <a:t>are Spheres</a:t>
                </a:r>
                <a:br>
                  <a:rPr lang="en-US">
                    <a:solidFill>
                      <a:srgbClr val="000000"/>
                    </a:solidFill>
                    <a:latin typeface="Arial"/>
                    <a:cs typeface="Arial"/>
                  </a:rPr>
                </a:br>
                <a:r>
                  <a:rPr lang="en-US">
                    <a:solidFill>
                      <a:srgbClr val="000000"/>
                    </a:solidFill>
                    <a:latin typeface="Arial"/>
                    <a:cs typeface="Arial"/>
                  </a:rPr>
                  <a:t>                   </a:t>
                </a:r>
                <a:r>
                  <a:rPr lang="en-US" sz="1800" b="1" u="sng">
                    <a:solidFill>
                      <a:srgbClr val="000000"/>
                    </a:solidFill>
                    <a:latin typeface="Arial"/>
                    <a:cs typeface="Arial"/>
                  </a:rPr>
                  <a:t>Free</a:t>
                </a:r>
                <a:r>
                  <a:rPr lang="en-US" b="1" u="sng">
                    <a:solidFill>
                      <a:srgbClr val="000000"/>
                    </a:solidFill>
                    <a:latin typeface="Arial"/>
                    <a:cs typeface="Arial"/>
                  </a:rPr>
                  <a:t> to move</a:t>
                </a:r>
                <a:r>
                  <a:rPr lang="en-US">
                    <a:solidFill>
                      <a:srgbClr val="000000"/>
                    </a:solidFill>
                    <a:latin typeface="Arial"/>
                    <a:cs typeface="Arial"/>
                  </a:rPr>
                  <a:t> inside channel</a:t>
                </a:r>
              </a:p>
            </p:txBody>
          </p:sp>
        </p:grpSp>
        <p:sp>
          <p:nvSpPr>
            <p:cNvPr id="178225" name="Text Box 42"/>
            <p:cNvSpPr txBox="1">
              <a:spLocks noChangeArrowheads="1"/>
            </p:cNvSpPr>
            <p:nvPr/>
          </p:nvSpPr>
          <p:spPr bwMode="auto">
            <a:xfrm>
              <a:off x="381" y="2285"/>
              <a:ext cx="2327" cy="288"/>
            </a:xfrm>
            <a:prstGeom prst="rect">
              <a:avLst/>
            </a:prstGeom>
            <a:noFill/>
            <a:ln w="25400" algn="ctr">
              <a:noFill/>
              <a:miter lim="800000"/>
              <a:headEnd/>
              <a:tailEnd/>
            </a:ln>
          </p:spPr>
          <p:txBody>
            <a:bodyPr>
              <a:spAutoFit/>
            </a:bodyPr>
            <a:lstStyle/>
            <a:p>
              <a:pPr algn="ctr" eaLnBrk="0" hangingPunct="0">
                <a:spcBef>
                  <a:spcPct val="50000"/>
                </a:spcBef>
              </a:pPr>
              <a:r>
                <a:rPr lang="en-US" sz="2400" b="1" u="sng">
                  <a:solidFill>
                    <a:srgbClr val="000000"/>
                  </a:solidFill>
                  <a:latin typeface="Arial"/>
                  <a:cs typeface="Arial"/>
                </a:rPr>
                <a:t>Snap Shots of Contents</a:t>
              </a:r>
            </a:p>
          </p:txBody>
        </p:sp>
      </p:grpSp>
      <p:sp>
        <p:nvSpPr>
          <p:cNvPr id="178210" name="Text Box 43"/>
          <p:cNvSpPr txBox="1">
            <a:spLocks noChangeArrowheads="1"/>
          </p:cNvSpPr>
          <p:nvPr>
            <p:custDataLst>
              <p:tags r:id="rId8"/>
            </p:custDataLst>
          </p:nvPr>
        </p:nvSpPr>
        <p:spPr bwMode="auto">
          <a:xfrm>
            <a:off x="4978400" y="0"/>
            <a:ext cx="3648075" cy="549275"/>
          </a:xfrm>
          <a:prstGeom prst="rect">
            <a:avLst/>
          </a:prstGeom>
          <a:noFill/>
          <a:ln w="25400" algn="ctr">
            <a:noFill/>
            <a:prstDash val="sysDot"/>
            <a:miter lim="800000"/>
            <a:headEnd/>
            <a:tailEnd type="none" w="lg" len="lg"/>
          </a:ln>
        </p:spPr>
        <p:txBody>
          <a:bodyPr tIns="0" bIns="0">
            <a:spAutoFit/>
          </a:bodyPr>
          <a:lstStyle/>
          <a:p>
            <a:pPr algn="ctr" eaLnBrk="0" hangingPunct="0">
              <a:spcBef>
                <a:spcPct val="50000"/>
              </a:spcBef>
            </a:pPr>
            <a:r>
              <a:rPr lang="en-US" sz="3600" b="1" u="sng">
                <a:solidFill>
                  <a:srgbClr val="000000"/>
                </a:solidFill>
                <a:latin typeface="Arial"/>
                <a:cs typeface="Arial"/>
              </a:rPr>
              <a:t>Crowded Ions</a:t>
            </a:r>
          </a:p>
        </p:txBody>
      </p:sp>
      <p:grpSp>
        <p:nvGrpSpPr>
          <p:cNvPr id="178211" name="Group 44"/>
          <p:cNvGrpSpPr>
            <a:grpSpLocks/>
          </p:cNvGrpSpPr>
          <p:nvPr>
            <p:custDataLst>
              <p:tags r:id="rId9"/>
            </p:custDataLst>
          </p:nvPr>
        </p:nvGrpSpPr>
        <p:grpSpPr bwMode="auto">
          <a:xfrm>
            <a:off x="806450" y="296863"/>
            <a:ext cx="3252788" cy="3219450"/>
            <a:chOff x="476" y="-217"/>
            <a:chExt cx="2049" cy="2028"/>
          </a:xfrm>
        </p:grpSpPr>
        <p:grpSp>
          <p:nvGrpSpPr>
            <p:cNvPr id="178216" name="Group 45"/>
            <p:cNvGrpSpPr>
              <a:grpSpLocks/>
            </p:cNvGrpSpPr>
            <p:nvPr/>
          </p:nvGrpSpPr>
          <p:grpSpPr bwMode="auto">
            <a:xfrm>
              <a:off x="1114" y="1583"/>
              <a:ext cx="759" cy="228"/>
              <a:chOff x="1191" y="4137"/>
              <a:chExt cx="759" cy="228"/>
            </a:xfrm>
          </p:grpSpPr>
          <p:cxnSp>
            <p:nvCxnSpPr>
              <p:cNvPr id="178222" name="AutoShape 46"/>
              <p:cNvCxnSpPr>
                <a:cxnSpLocks noChangeShapeType="1"/>
              </p:cNvCxnSpPr>
              <p:nvPr/>
            </p:nvCxnSpPr>
            <p:spPr bwMode="auto">
              <a:xfrm flipV="1">
                <a:off x="1191" y="4137"/>
                <a:ext cx="759" cy="6"/>
              </a:xfrm>
              <a:prstGeom prst="straightConnector1">
                <a:avLst/>
              </a:prstGeom>
              <a:noFill/>
              <a:ln w="25400">
                <a:solidFill>
                  <a:schemeClr val="tx1"/>
                </a:solidFill>
                <a:round/>
                <a:headEnd type="arrow" w="lg" len="lg"/>
                <a:tailEnd type="arrow" w="lg" len="lg"/>
              </a:ln>
            </p:spPr>
          </p:cxnSp>
          <p:sp>
            <p:nvSpPr>
              <p:cNvPr id="178223" name="Text Box 47"/>
              <p:cNvSpPr txBox="1">
                <a:spLocks noChangeArrowheads="1"/>
              </p:cNvSpPr>
              <p:nvPr/>
            </p:nvSpPr>
            <p:spPr bwMode="auto">
              <a:xfrm>
                <a:off x="1355" y="4153"/>
                <a:ext cx="353" cy="212"/>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b="1">
                    <a:solidFill>
                      <a:srgbClr val="000000"/>
                    </a:solidFill>
                    <a:latin typeface="Arial"/>
                    <a:cs typeface="Arial"/>
                  </a:rPr>
                  <a:t>6Å</a:t>
                </a:r>
              </a:p>
            </p:txBody>
          </p:sp>
        </p:grpSp>
        <p:grpSp>
          <p:nvGrpSpPr>
            <p:cNvPr id="178217" name="Group 48"/>
            <p:cNvGrpSpPr>
              <a:grpSpLocks/>
            </p:cNvGrpSpPr>
            <p:nvPr/>
          </p:nvGrpSpPr>
          <p:grpSpPr bwMode="auto">
            <a:xfrm>
              <a:off x="476" y="-217"/>
              <a:ext cx="2049" cy="1704"/>
              <a:chOff x="528" y="2340"/>
              <a:chExt cx="2049" cy="1704"/>
            </a:xfrm>
          </p:grpSpPr>
          <p:grpSp>
            <p:nvGrpSpPr>
              <p:cNvPr id="178218" name="Group 49"/>
              <p:cNvGrpSpPr>
                <a:grpSpLocks/>
              </p:cNvGrpSpPr>
              <p:nvPr/>
            </p:nvGrpSpPr>
            <p:grpSpPr bwMode="auto">
              <a:xfrm>
                <a:off x="528" y="2340"/>
                <a:ext cx="2046" cy="1704"/>
                <a:chOff x="703" y="2507"/>
                <a:chExt cx="2046" cy="1704"/>
              </a:xfrm>
            </p:grpSpPr>
            <p:pic>
              <p:nvPicPr>
                <p:cNvPr id="178220" name="Picture 50" descr="Fig1c"/>
                <p:cNvPicPr>
                  <a:picLocks noChangeAspect="1" noChangeArrowheads="1"/>
                </p:cNvPicPr>
                <p:nvPr/>
              </p:nvPicPr>
              <p:blipFill>
                <a:blip r:embed="rId17" cstate="print"/>
                <a:srcRect/>
                <a:stretch>
                  <a:fillRect/>
                </a:stretch>
              </p:blipFill>
              <p:spPr bwMode="auto">
                <a:xfrm>
                  <a:off x="703" y="2693"/>
                  <a:ext cx="2046" cy="1518"/>
                </a:xfrm>
                <a:prstGeom prst="rect">
                  <a:avLst/>
                </a:prstGeom>
                <a:noFill/>
                <a:ln w="9525">
                  <a:noFill/>
                  <a:miter lim="800000"/>
                  <a:headEnd/>
                  <a:tailEnd/>
                </a:ln>
              </p:spPr>
            </p:pic>
            <p:sp>
              <p:nvSpPr>
                <p:cNvPr id="178221" name="Text Box 51"/>
                <p:cNvSpPr txBox="1">
                  <a:spLocks noChangeArrowheads="1"/>
                </p:cNvSpPr>
                <p:nvPr/>
              </p:nvSpPr>
              <p:spPr bwMode="auto">
                <a:xfrm>
                  <a:off x="703" y="2507"/>
                  <a:ext cx="2044" cy="189"/>
                </a:xfrm>
                <a:prstGeom prst="rect">
                  <a:avLst/>
                </a:prstGeom>
                <a:solidFill>
                  <a:schemeClr val="bg1"/>
                </a:solidFill>
                <a:ln w="25400" algn="ctr">
                  <a:solidFill>
                    <a:schemeClr val="tx1"/>
                  </a:solidFill>
                  <a:miter lim="800000"/>
                  <a:headEnd/>
                  <a:tailEnd type="none" w="lg" len="lg"/>
                </a:ln>
              </p:spPr>
              <p:txBody>
                <a:bodyPr tIns="0" bIns="0">
                  <a:spAutoFit/>
                </a:bodyPr>
                <a:lstStyle/>
                <a:p>
                  <a:pPr algn="ctr" eaLnBrk="0" hangingPunct="0">
                    <a:spcBef>
                      <a:spcPct val="50000"/>
                    </a:spcBef>
                  </a:pPr>
                  <a:r>
                    <a:rPr lang="en-US" sz="1800" b="1">
                      <a:solidFill>
                        <a:srgbClr val="000000"/>
                      </a:solidFill>
                      <a:latin typeface="Arial"/>
                      <a:cs typeface="Arial"/>
                    </a:rPr>
                    <a:t>Radial Crowding is Severe</a:t>
                  </a:r>
                </a:p>
              </p:txBody>
            </p:sp>
          </p:grpSp>
          <p:sp>
            <p:nvSpPr>
              <p:cNvPr id="178219" name="Rectangle 52"/>
              <p:cNvSpPr>
                <a:spLocks noChangeArrowheads="1"/>
              </p:cNvSpPr>
              <p:nvPr/>
            </p:nvSpPr>
            <p:spPr bwMode="auto">
              <a:xfrm>
                <a:off x="529" y="2521"/>
                <a:ext cx="2048" cy="1523"/>
              </a:xfrm>
              <a:prstGeom prst="rect">
                <a:avLst/>
              </a:prstGeom>
              <a:noFill/>
              <a:ln w="25400" algn="ctr">
                <a:solidFill>
                  <a:schemeClr val="tx1"/>
                </a:solidFill>
                <a:miter lim="800000"/>
                <a:headEnd/>
                <a:tailEnd type="none" w="lg" len="lg"/>
              </a:ln>
            </p:spPr>
            <p:txBody>
              <a:bodyPr tIns="0" bIns="0" anchor="ctr">
                <a:spAutoFit/>
              </a:bodyPr>
              <a:lstStyle/>
              <a:p>
                <a:pPr algn="ctr" eaLnBrk="0" hangingPunct="0">
                  <a:spcBef>
                    <a:spcPct val="50000"/>
                  </a:spcBef>
                </a:pPr>
                <a:endParaRPr lang="en-US">
                  <a:solidFill>
                    <a:srgbClr val="000000"/>
                  </a:solidFill>
                  <a:latin typeface="Arial"/>
                  <a:cs typeface="Arial"/>
                </a:endParaRPr>
              </a:p>
            </p:txBody>
          </p:sp>
        </p:grpSp>
      </p:grpSp>
      <p:sp>
        <p:nvSpPr>
          <p:cNvPr id="178212" name="Line 61"/>
          <p:cNvSpPr>
            <a:spLocks noChangeShapeType="1"/>
          </p:cNvSpPr>
          <p:nvPr>
            <p:custDataLst>
              <p:tags r:id="rId10"/>
            </p:custDataLst>
          </p:nvPr>
        </p:nvSpPr>
        <p:spPr bwMode="auto">
          <a:xfrm flipV="1">
            <a:off x="1457325" y="5543550"/>
            <a:ext cx="133350" cy="676275"/>
          </a:xfrm>
          <a:prstGeom prst="line">
            <a:avLst/>
          </a:prstGeom>
          <a:noFill/>
          <a:ln w="38100">
            <a:solidFill>
              <a:srgbClr val="9E0000"/>
            </a:solidFill>
            <a:round/>
            <a:headEnd/>
            <a:tailEnd type="arrow" w="med" len="lg"/>
          </a:ln>
        </p:spPr>
        <p:txBody>
          <a:bodyPr tIns="137160" bIns="137160">
            <a:spAutoFit/>
          </a:bodyPr>
          <a:lstStyle/>
          <a:p>
            <a:endParaRPr lang="en-US">
              <a:solidFill>
                <a:srgbClr val="000000"/>
              </a:solidFill>
              <a:latin typeface="Arial"/>
              <a:cs typeface="Arial"/>
            </a:endParaRPr>
          </a:p>
        </p:txBody>
      </p:sp>
      <p:sp>
        <p:nvSpPr>
          <p:cNvPr id="178213" name="Line 62"/>
          <p:cNvSpPr>
            <a:spLocks noChangeShapeType="1"/>
          </p:cNvSpPr>
          <p:nvPr>
            <p:custDataLst>
              <p:tags r:id="rId11"/>
            </p:custDataLst>
          </p:nvPr>
        </p:nvSpPr>
        <p:spPr bwMode="auto">
          <a:xfrm flipV="1">
            <a:off x="2278063" y="5802313"/>
            <a:ext cx="819150" cy="409575"/>
          </a:xfrm>
          <a:prstGeom prst="line">
            <a:avLst/>
          </a:prstGeom>
          <a:noFill/>
          <a:ln w="38100">
            <a:solidFill>
              <a:srgbClr val="9E0000"/>
            </a:solidFill>
            <a:round/>
            <a:headEnd/>
            <a:tailEnd type="arrow" w="med" len="lg"/>
          </a:ln>
        </p:spPr>
        <p:txBody>
          <a:bodyPr tIns="137160" bIns="137160">
            <a:spAutoFit/>
          </a:bodyPr>
          <a:lstStyle/>
          <a:p>
            <a:endParaRPr lang="en-US">
              <a:solidFill>
                <a:srgbClr val="000000"/>
              </a:solidFill>
              <a:latin typeface="Arial"/>
              <a:cs typeface="Arial"/>
            </a:endParaRPr>
          </a:p>
        </p:txBody>
      </p:sp>
      <p:sp>
        <p:nvSpPr>
          <p:cNvPr id="178214" name="Line 63"/>
          <p:cNvSpPr>
            <a:spLocks noChangeShapeType="1"/>
          </p:cNvSpPr>
          <p:nvPr>
            <p:custDataLst>
              <p:tags r:id="rId12"/>
            </p:custDataLst>
          </p:nvPr>
        </p:nvSpPr>
        <p:spPr bwMode="auto">
          <a:xfrm flipV="1">
            <a:off x="1925638" y="5792788"/>
            <a:ext cx="76200" cy="423862"/>
          </a:xfrm>
          <a:prstGeom prst="line">
            <a:avLst/>
          </a:prstGeom>
          <a:noFill/>
          <a:ln w="38100">
            <a:solidFill>
              <a:srgbClr val="9E0000"/>
            </a:solidFill>
            <a:round/>
            <a:headEnd/>
            <a:tailEnd type="arrow" w="med" len="lg"/>
          </a:ln>
        </p:spPr>
        <p:txBody>
          <a:bodyPr tIns="137160" bIns="137160">
            <a:spAutoFit/>
          </a:bodyPr>
          <a:lstStyle/>
          <a:p>
            <a:endParaRPr lang="en-US">
              <a:solidFill>
                <a:srgbClr val="000000"/>
              </a:solidFill>
              <a:latin typeface="Arial"/>
              <a:cs typeface="Arial"/>
            </a:endParaRPr>
          </a:p>
        </p:txBody>
      </p:sp>
      <p:sp>
        <p:nvSpPr>
          <p:cNvPr id="178215" name="Text Box 64"/>
          <p:cNvSpPr txBox="1">
            <a:spLocks noChangeArrowheads="1"/>
          </p:cNvSpPr>
          <p:nvPr>
            <p:custDataLst>
              <p:tags r:id="rId13"/>
            </p:custDataLst>
          </p:nvPr>
        </p:nvSpPr>
        <p:spPr bwMode="auto">
          <a:xfrm>
            <a:off x="4751388" y="6135688"/>
            <a:ext cx="3917950" cy="485775"/>
          </a:xfrm>
          <a:prstGeom prst="rect">
            <a:avLst/>
          </a:prstGeom>
          <a:noFill/>
          <a:ln w="25400" algn="ctr">
            <a:noFill/>
            <a:miter lim="800000"/>
            <a:headEnd/>
            <a:tailEnd type="none" w="med" len="lg"/>
          </a:ln>
        </p:spPr>
        <p:txBody>
          <a:bodyPr tIns="137160" bIns="137160">
            <a:spAutoFit/>
          </a:bodyPr>
          <a:lstStyle/>
          <a:p>
            <a:pPr algn="ctr" eaLnBrk="0" hangingPunct="0">
              <a:spcBef>
                <a:spcPct val="50000"/>
              </a:spcBef>
            </a:pPr>
            <a:r>
              <a:rPr lang="en-US" sz="1400" b="1">
                <a:solidFill>
                  <a:srgbClr val="000000"/>
                </a:solidFill>
                <a:latin typeface="Arial"/>
                <a:cs typeface="Arial"/>
              </a:rPr>
              <a:t>Experiments and Calculations done at pH 8</a:t>
            </a:r>
          </a:p>
        </p:txBody>
      </p:sp>
    </p:spTree>
    <p:custDataLst>
      <p:tags r:id="rId1"/>
    </p:custDataLst>
    <p:extLst>
      <p:ext uri="{BB962C8B-B14F-4D97-AF65-F5344CB8AC3E}">
        <p14:creationId xmlns:p14="http://schemas.microsoft.com/office/powerpoint/2010/main" val="2486389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Slide Number Placeholder 5"/>
          <p:cNvSpPr>
            <a:spLocks noGrp="1"/>
          </p:cNvSpPr>
          <p:nvPr>
            <p:ph type="sldNum" sz="quarter" idx="12"/>
            <p:custDataLst>
              <p:tags r:id="rId2"/>
            </p:custDataLst>
          </p:nvPr>
        </p:nvSpPr>
        <p:spPr>
          <a:noFill/>
        </p:spPr>
        <p:txBody>
          <a:bodyPr/>
          <a:lstStyle/>
          <a:p>
            <a:fld id="{49703209-DE13-40FF-BF86-BF65A560F4CA}" type="slidenum">
              <a:rPr lang="en-US" smtClean="0">
                <a:solidFill>
                  <a:srgbClr val="000000"/>
                </a:solidFill>
                <a:latin typeface="Arial" pitchFamily="34" charset="0"/>
                <a:cs typeface="Arial" pitchFamily="34" charset="0"/>
              </a:rPr>
              <a:pPr/>
              <a:t>43</a:t>
            </a:fld>
            <a:endParaRPr lang="en-US" smtClean="0">
              <a:solidFill>
                <a:srgbClr val="000000"/>
              </a:solidFill>
              <a:latin typeface="Arial" pitchFamily="34" charset="0"/>
              <a:cs typeface="Arial" pitchFamily="34" charset="0"/>
            </a:endParaRPr>
          </a:p>
        </p:txBody>
      </p:sp>
      <p:sp>
        <p:nvSpPr>
          <p:cNvPr id="175107" name="Line 5"/>
          <p:cNvSpPr>
            <a:spLocks noChangeShapeType="1"/>
          </p:cNvSpPr>
          <p:nvPr>
            <p:custDataLst>
              <p:tags r:id="rId3"/>
            </p:custDataLst>
          </p:nvPr>
        </p:nvSpPr>
        <p:spPr bwMode="auto">
          <a:xfrm>
            <a:off x="1401763" y="6259513"/>
            <a:ext cx="792162" cy="0"/>
          </a:xfrm>
          <a:prstGeom prst="line">
            <a:avLst/>
          </a:prstGeom>
          <a:noFill/>
          <a:ln w="25400">
            <a:solidFill>
              <a:srgbClr val="000000"/>
            </a:solidFill>
            <a:round/>
            <a:headEnd/>
            <a:tailEnd/>
          </a:ln>
        </p:spPr>
        <p:txBody>
          <a:bodyPr>
            <a:spAutoFit/>
          </a:bodyPr>
          <a:lstStyle/>
          <a:p>
            <a:endParaRPr lang="en-US">
              <a:solidFill>
                <a:srgbClr val="000000"/>
              </a:solidFill>
              <a:latin typeface="Arial"/>
              <a:cs typeface="Arial"/>
            </a:endParaRPr>
          </a:p>
        </p:txBody>
      </p:sp>
      <p:sp>
        <p:nvSpPr>
          <p:cNvPr id="175108" name="Line 6"/>
          <p:cNvSpPr>
            <a:spLocks noChangeShapeType="1"/>
          </p:cNvSpPr>
          <p:nvPr>
            <p:custDataLst>
              <p:tags r:id="rId4"/>
            </p:custDataLst>
          </p:nvPr>
        </p:nvSpPr>
        <p:spPr bwMode="auto">
          <a:xfrm flipV="1">
            <a:off x="2632075" y="6259513"/>
            <a:ext cx="1493838" cy="9525"/>
          </a:xfrm>
          <a:prstGeom prst="line">
            <a:avLst/>
          </a:prstGeom>
          <a:noFill/>
          <a:ln w="25400">
            <a:solidFill>
              <a:srgbClr val="000000"/>
            </a:solidFill>
            <a:round/>
            <a:headEnd/>
            <a:tailEnd/>
          </a:ln>
        </p:spPr>
        <p:txBody>
          <a:bodyPr>
            <a:spAutoFit/>
          </a:bodyPr>
          <a:lstStyle/>
          <a:p>
            <a:endParaRPr lang="en-US">
              <a:solidFill>
                <a:srgbClr val="000000"/>
              </a:solidFill>
              <a:latin typeface="Arial"/>
              <a:cs typeface="Arial"/>
            </a:endParaRPr>
          </a:p>
        </p:txBody>
      </p:sp>
      <p:grpSp>
        <p:nvGrpSpPr>
          <p:cNvPr id="175109" name="Group 8"/>
          <p:cNvGrpSpPr>
            <a:grpSpLocks/>
          </p:cNvGrpSpPr>
          <p:nvPr>
            <p:custDataLst>
              <p:tags r:id="rId5"/>
            </p:custDataLst>
          </p:nvPr>
        </p:nvGrpSpPr>
        <p:grpSpPr bwMode="auto">
          <a:xfrm>
            <a:off x="0" y="0"/>
            <a:ext cx="9144000" cy="6858000"/>
            <a:chOff x="0" y="0"/>
            <a:chExt cx="5760" cy="4320"/>
          </a:xfrm>
        </p:grpSpPr>
        <p:pic>
          <p:nvPicPr>
            <p:cNvPr id="175110" name="Picture 2" descr="Presentation3"/>
            <p:cNvPicPr>
              <a:picLocks noChangeAspect="1" noChangeArrowheads="1"/>
            </p:cNvPicPr>
            <p:nvPr/>
          </p:nvPicPr>
          <p:blipFill>
            <a:blip r:embed="rId8" cstate="print"/>
            <a:srcRect/>
            <a:stretch>
              <a:fillRect/>
            </a:stretch>
          </p:blipFill>
          <p:spPr bwMode="auto">
            <a:xfrm>
              <a:off x="0" y="0"/>
              <a:ext cx="5760" cy="4320"/>
            </a:xfrm>
            <a:prstGeom prst="rect">
              <a:avLst/>
            </a:prstGeom>
            <a:noFill/>
            <a:ln w="9525">
              <a:noFill/>
              <a:miter lim="800000"/>
              <a:headEnd/>
              <a:tailEnd/>
            </a:ln>
          </p:spPr>
        </p:pic>
        <p:sp>
          <p:nvSpPr>
            <p:cNvPr id="175111" name="Text Box 7"/>
            <p:cNvSpPr txBox="1">
              <a:spLocks noChangeArrowheads="1"/>
            </p:cNvSpPr>
            <p:nvPr/>
          </p:nvSpPr>
          <p:spPr bwMode="auto">
            <a:xfrm>
              <a:off x="1518" y="3449"/>
              <a:ext cx="2261" cy="287"/>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i="1">
                  <a:solidFill>
                    <a:srgbClr val="000000"/>
                  </a:solidFill>
                  <a:latin typeface="Arial"/>
                  <a:cs typeface="Arial"/>
                </a:rPr>
                <a:t>large mechanical forces</a:t>
              </a:r>
            </a:p>
          </p:txBody>
        </p:sp>
      </p:grpSp>
    </p:spTree>
    <p:custDataLst>
      <p:tags r:id="rId1"/>
    </p:custDataLst>
    <p:extLst>
      <p:ext uri="{BB962C8B-B14F-4D97-AF65-F5344CB8AC3E}">
        <p14:creationId xmlns:p14="http://schemas.microsoft.com/office/powerpoint/2010/main" val="39107157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43B8F9AF-2A1C-4926-8AF7-BE30F14FCAD5}" type="slidenum">
              <a:rPr lang="en-US" altLang="en-US" smtClean="0">
                <a:solidFill>
                  <a:srgbClr val="000000"/>
                </a:solidFill>
              </a:rPr>
              <a:pPr/>
              <a:t>44</a:t>
            </a:fld>
            <a:endParaRPr lang="en-US" altLang="en-US" smtClean="0">
              <a:solidFill>
                <a:srgbClr val="000000"/>
              </a:solidFill>
            </a:endParaRPr>
          </a:p>
        </p:txBody>
      </p:sp>
      <p:sp>
        <p:nvSpPr>
          <p:cNvPr id="17411" name="TextBox 3"/>
          <p:cNvSpPr txBox="1">
            <a:spLocks noChangeArrowheads="1"/>
          </p:cNvSpPr>
          <p:nvPr/>
        </p:nvSpPr>
        <p:spPr bwMode="auto">
          <a:xfrm>
            <a:off x="13387" y="188640"/>
            <a:ext cx="8850313"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3200" b="1" dirty="0">
                <a:solidFill>
                  <a:srgbClr val="C00000"/>
                </a:solidFill>
              </a:rPr>
              <a:t>Solved with Metropolis Monte Carlo </a:t>
            </a:r>
            <a:r>
              <a:rPr lang="en-US" altLang="en-US" sz="3200" b="1" dirty="0">
                <a:solidFill>
                  <a:srgbClr val="000000"/>
                </a:solidFill>
              </a:rPr>
              <a:t/>
            </a:r>
            <a:br>
              <a:rPr lang="en-US" altLang="en-US" sz="3200" b="1" dirty="0">
                <a:solidFill>
                  <a:srgbClr val="000000"/>
                </a:solidFill>
              </a:rPr>
            </a:br>
            <a:r>
              <a:rPr lang="en-US" altLang="en-US" sz="2000" b="1" dirty="0">
                <a:solidFill>
                  <a:srgbClr val="001B70"/>
                </a:solidFill>
              </a:rPr>
              <a:t>MMC Simulates Location of Ions</a:t>
            </a:r>
            <a:r>
              <a:rPr lang="en-US" altLang="en-US" sz="3200" b="1" dirty="0">
                <a:solidFill>
                  <a:srgbClr val="001B70"/>
                </a:solidFill>
              </a:rPr>
              <a:t> </a:t>
            </a:r>
            <a:r>
              <a:rPr lang="en-US" altLang="en-US" sz="3200" dirty="0">
                <a:solidFill>
                  <a:srgbClr val="001B70"/>
                </a:solidFill>
              </a:rPr>
              <a:t/>
            </a:r>
            <a:br>
              <a:rPr lang="en-US" altLang="en-US" sz="3200" dirty="0">
                <a:solidFill>
                  <a:srgbClr val="001B70"/>
                </a:solidFill>
              </a:rPr>
            </a:br>
            <a:r>
              <a:rPr lang="en-US" altLang="en-US" b="1" dirty="0">
                <a:solidFill>
                  <a:srgbClr val="001B70"/>
                </a:solidFill>
              </a:rPr>
              <a:t>both the mean and the variance</a:t>
            </a:r>
          </a:p>
          <a:p>
            <a:pPr algn="ctr"/>
            <a:endParaRPr lang="en-US" altLang="en-US" b="1" dirty="0">
              <a:solidFill>
                <a:srgbClr val="000000"/>
              </a:solidFill>
            </a:endParaRPr>
          </a:p>
          <a:p>
            <a:pPr algn="ctr"/>
            <a:endParaRPr lang="en-US" altLang="en-US" b="1" dirty="0">
              <a:solidFill>
                <a:srgbClr val="000000"/>
              </a:solidFill>
            </a:endParaRPr>
          </a:p>
          <a:p>
            <a:pPr algn="ctr"/>
            <a:r>
              <a:rPr lang="en-US" altLang="en-US" sz="2400" b="1" dirty="0">
                <a:solidFill>
                  <a:srgbClr val="001B70"/>
                </a:solidFill>
              </a:rPr>
              <a:t>Produces</a:t>
            </a:r>
            <a:r>
              <a:rPr lang="en-US" altLang="en-US" sz="2400" b="1" dirty="0">
                <a:solidFill>
                  <a:srgbClr val="000000"/>
                </a:solidFill>
              </a:rPr>
              <a:t> </a:t>
            </a:r>
            <a:r>
              <a:rPr lang="en-US" altLang="en-US" sz="2400" b="1" u="sng" dirty="0">
                <a:solidFill>
                  <a:srgbClr val="001B70"/>
                </a:solidFill>
              </a:rPr>
              <a:t>Equilibrium Distribution</a:t>
            </a:r>
            <a:r>
              <a:rPr lang="en-US" altLang="en-US" sz="2400" b="1" u="sng" dirty="0">
                <a:solidFill>
                  <a:srgbClr val="000099"/>
                </a:solidFill>
              </a:rPr>
              <a:t> </a:t>
            </a:r>
          </a:p>
          <a:p>
            <a:pPr algn="ctr"/>
            <a:r>
              <a:rPr lang="en-US" altLang="en-US" b="1" dirty="0">
                <a:solidFill>
                  <a:srgbClr val="000000"/>
                </a:solidFill>
              </a:rPr>
              <a:t>of location</a:t>
            </a:r>
          </a:p>
          <a:p>
            <a:pPr algn="ctr"/>
            <a:r>
              <a:rPr lang="en-US" altLang="en-US" sz="2400" b="1" dirty="0">
                <a:solidFill>
                  <a:srgbClr val="001B70"/>
                </a:solidFill>
              </a:rPr>
              <a:t>of Ions and ‘Side Chains’</a:t>
            </a:r>
          </a:p>
          <a:p>
            <a:pPr algn="ctr"/>
            <a:endParaRPr lang="en-US" altLang="en-US" sz="2400" b="1" dirty="0">
              <a:solidFill>
                <a:srgbClr val="000000"/>
              </a:solidFill>
            </a:endParaRPr>
          </a:p>
          <a:p>
            <a:pPr algn="ctr"/>
            <a:r>
              <a:rPr lang="en-US" altLang="en-US" b="1" dirty="0">
                <a:solidFill>
                  <a:srgbClr val="000000"/>
                </a:solidFill>
              </a:rPr>
              <a:t>MMC yields </a:t>
            </a:r>
            <a:r>
              <a:rPr lang="en-US" altLang="en-US" b="1" u="sng" dirty="0">
                <a:solidFill>
                  <a:srgbClr val="001B70"/>
                </a:solidFill>
              </a:rPr>
              <a:t>Boltzmann Distribution</a:t>
            </a:r>
            <a:r>
              <a:rPr lang="en-US" altLang="en-US" b="1" dirty="0">
                <a:solidFill>
                  <a:srgbClr val="000000"/>
                </a:solidFill>
              </a:rPr>
              <a:t> with correct Energy, Entropy and Free Energy</a:t>
            </a:r>
          </a:p>
        </p:txBody>
      </p:sp>
      <p:sp>
        <p:nvSpPr>
          <p:cNvPr id="17412" name="TextBox 5"/>
          <p:cNvSpPr txBox="1">
            <a:spLocks noChangeArrowheads="1"/>
          </p:cNvSpPr>
          <p:nvPr/>
        </p:nvSpPr>
        <p:spPr bwMode="auto">
          <a:xfrm>
            <a:off x="467544" y="3640884"/>
            <a:ext cx="829627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2000" b="1" u="sng" dirty="0">
                <a:solidFill>
                  <a:srgbClr val="C00000"/>
                </a:solidFill>
              </a:rPr>
              <a:t>Other methods</a:t>
            </a:r>
            <a:r>
              <a:rPr lang="en-US" altLang="en-US" sz="2000" b="1" dirty="0">
                <a:solidFill>
                  <a:srgbClr val="C00000"/>
                </a:solidFill>
              </a:rPr>
              <a:t> </a:t>
            </a:r>
            <a:br>
              <a:rPr lang="en-US" altLang="en-US" sz="2000" b="1" dirty="0">
                <a:solidFill>
                  <a:srgbClr val="C00000"/>
                </a:solidFill>
              </a:rPr>
            </a:br>
            <a:r>
              <a:rPr lang="en-US" altLang="en-US" dirty="0">
                <a:solidFill>
                  <a:srgbClr val="C00000"/>
                </a:solidFill>
              </a:rPr>
              <a:t>give nearly identical results</a:t>
            </a:r>
          </a:p>
          <a:p>
            <a:pPr algn="ctr"/>
            <a:r>
              <a:rPr lang="en-US" altLang="en-US" sz="1200" dirty="0">
                <a:solidFill>
                  <a:srgbClr val="000000"/>
                </a:solidFill>
              </a:rPr>
              <a:t/>
            </a:r>
            <a:br>
              <a:rPr lang="en-US" altLang="en-US" sz="1200" dirty="0">
                <a:solidFill>
                  <a:srgbClr val="000000"/>
                </a:solidFill>
              </a:rPr>
            </a:br>
            <a:r>
              <a:rPr lang="en-US" altLang="en-US" b="1" dirty="0">
                <a:solidFill>
                  <a:srgbClr val="000000"/>
                </a:solidFill>
              </a:rPr>
              <a:t>DFT</a:t>
            </a:r>
            <a:r>
              <a:rPr lang="en-US" altLang="en-US" dirty="0">
                <a:solidFill>
                  <a:srgbClr val="000000"/>
                </a:solidFill>
              </a:rPr>
              <a:t> (Density Functional Theory of fluids</a:t>
            </a:r>
            <a:r>
              <a:rPr lang="en-US" altLang="en-US" i="1" dirty="0">
                <a:solidFill>
                  <a:srgbClr val="000000"/>
                </a:solidFill>
              </a:rPr>
              <a:t>, not electrons</a:t>
            </a:r>
            <a:r>
              <a:rPr lang="en-US" altLang="en-US" dirty="0">
                <a:solidFill>
                  <a:srgbClr val="000000"/>
                </a:solidFill>
              </a:rPr>
              <a:t>)</a:t>
            </a:r>
          </a:p>
          <a:p>
            <a:pPr algn="ctr"/>
            <a:r>
              <a:rPr lang="en-US" altLang="en-US" b="1" dirty="0">
                <a:solidFill>
                  <a:srgbClr val="000000"/>
                </a:solidFill>
              </a:rPr>
              <a:t>DFT-PNP </a:t>
            </a:r>
            <a:r>
              <a:rPr lang="en-US" altLang="en-US" dirty="0">
                <a:solidFill>
                  <a:srgbClr val="000000"/>
                </a:solidFill>
              </a:rPr>
              <a:t>(Poisson Nernst Planck)</a:t>
            </a:r>
          </a:p>
          <a:p>
            <a:pPr algn="ctr"/>
            <a:r>
              <a:rPr lang="en-US" altLang="en-US" b="1" dirty="0">
                <a:solidFill>
                  <a:srgbClr val="000000"/>
                </a:solidFill>
              </a:rPr>
              <a:t>MSA</a:t>
            </a:r>
            <a:r>
              <a:rPr lang="en-US" altLang="en-US" dirty="0">
                <a:solidFill>
                  <a:srgbClr val="000000"/>
                </a:solidFill>
              </a:rPr>
              <a:t> (Mean Spherical Approximation)</a:t>
            </a:r>
          </a:p>
          <a:p>
            <a:pPr algn="ctr"/>
            <a:r>
              <a:rPr lang="en-US" altLang="en-US" b="1" dirty="0">
                <a:solidFill>
                  <a:srgbClr val="000000"/>
                </a:solidFill>
              </a:rPr>
              <a:t>SPM </a:t>
            </a:r>
            <a:r>
              <a:rPr lang="en-US" altLang="en-US" dirty="0">
                <a:solidFill>
                  <a:srgbClr val="000000"/>
                </a:solidFill>
              </a:rPr>
              <a:t>(Primitive Solvent Model)</a:t>
            </a:r>
          </a:p>
          <a:p>
            <a:pPr algn="ctr"/>
            <a:r>
              <a:rPr lang="en-US" altLang="en-US" b="1" dirty="0">
                <a:solidFill>
                  <a:srgbClr val="000000"/>
                </a:solidFill>
              </a:rPr>
              <a:t>EnVarA </a:t>
            </a:r>
            <a:r>
              <a:rPr lang="en-US" altLang="en-US" dirty="0">
                <a:solidFill>
                  <a:srgbClr val="000000"/>
                </a:solidFill>
              </a:rPr>
              <a:t>(Energy Variational Approach</a:t>
            </a:r>
            <a:r>
              <a:rPr lang="en-US" altLang="en-US" dirty="0" smtClean="0">
                <a:solidFill>
                  <a:srgbClr val="000000"/>
                </a:solidFill>
              </a:rPr>
              <a:t>)</a:t>
            </a:r>
          </a:p>
          <a:p>
            <a:pPr algn="ctr"/>
            <a:r>
              <a:rPr lang="en-US" altLang="en-US" b="1" dirty="0" smtClean="0">
                <a:solidFill>
                  <a:srgbClr val="000000"/>
                </a:solidFill>
              </a:rPr>
              <a:t>Non-</a:t>
            </a:r>
            <a:r>
              <a:rPr lang="en-US" altLang="en-US" b="1" dirty="0" err="1" smtClean="0">
                <a:solidFill>
                  <a:srgbClr val="000000"/>
                </a:solidFill>
              </a:rPr>
              <a:t>equil</a:t>
            </a:r>
            <a:r>
              <a:rPr lang="en-US" altLang="en-US" b="1" dirty="0" smtClean="0">
                <a:solidFill>
                  <a:srgbClr val="000000"/>
                </a:solidFill>
              </a:rPr>
              <a:t> MMC</a:t>
            </a:r>
            <a:r>
              <a:rPr lang="en-US" altLang="en-US" dirty="0" smtClean="0">
                <a:solidFill>
                  <a:srgbClr val="000000"/>
                </a:solidFill>
              </a:rPr>
              <a:t> (Boda, Gillespie) several forms</a:t>
            </a:r>
            <a:endParaRPr lang="en-US" altLang="en-US" dirty="0">
              <a:solidFill>
                <a:srgbClr val="000000"/>
              </a:solidFill>
            </a:endParaRPr>
          </a:p>
          <a:p>
            <a:pPr algn="ctr"/>
            <a:r>
              <a:rPr lang="en-US" altLang="en-US" b="1" dirty="0">
                <a:solidFill>
                  <a:srgbClr val="000000"/>
                </a:solidFill>
              </a:rPr>
              <a:t>Steric </a:t>
            </a:r>
            <a:r>
              <a:rPr lang="en-US" altLang="en-US" b="1" dirty="0" smtClean="0">
                <a:solidFill>
                  <a:srgbClr val="000000"/>
                </a:solidFill>
              </a:rPr>
              <a:t>PNP </a:t>
            </a:r>
            <a:r>
              <a:rPr lang="en-US" altLang="en-US" dirty="0">
                <a:solidFill>
                  <a:srgbClr val="000000"/>
                </a:solidFill>
              </a:rPr>
              <a:t>(</a:t>
            </a:r>
            <a:r>
              <a:rPr lang="en-US" altLang="en-US" dirty="0" smtClean="0">
                <a:solidFill>
                  <a:srgbClr val="000000"/>
                </a:solidFill>
              </a:rPr>
              <a:t>simplified EnVarA</a:t>
            </a:r>
            <a:r>
              <a:rPr lang="en-US" altLang="en-US" dirty="0">
                <a:solidFill>
                  <a:srgbClr val="000000"/>
                </a:solidFill>
              </a:rPr>
              <a:t>)</a:t>
            </a:r>
          </a:p>
          <a:p>
            <a:pPr algn="ctr"/>
            <a:r>
              <a:rPr lang="en-US" altLang="en-US" b="1" dirty="0" smtClean="0">
                <a:solidFill>
                  <a:srgbClr val="000000"/>
                </a:solidFill>
              </a:rPr>
              <a:t>Poisson Fermi </a:t>
            </a:r>
            <a:endParaRPr lang="en-US" altLang="en-US" b="1" dirty="0">
              <a:solidFill>
                <a:srgbClr val="000000"/>
              </a:solidFill>
            </a:endParaRPr>
          </a:p>
        </p:txBody>
      </p:sp>
    </p:spTree>
    <p:extLst>
      <p:ext uri="{BB962C8B-B14F-4D97-AF65-F5344CB8AC3E}">
        <p14:creationId xmlns:p14="http://schemas.microsoft.com/office/powerpoint/2010/main" val="21184242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C9A653CD-4BDD-45DD-B2BF-8CF3F48A9A40}" type="slidenum">
              <a:rPr lang="en-US" altLang="en-US" smtClean="0">
                <a:solidFill>
                  <a:srgbClr val="000000"/>
                </a:solidFill>
              </a:rPr>
              <a:pPr/>
              <a:t>45</a:t>
            </a:fld>
            <a:endParaRPr lang="en-US" altLang="en-US" smtClean="0">
              <a:solidFill>
                <a:srgbClr val="000000"/>
              </a:solidFill>
            </a:endParaRPr>
          </a:p>
        </p:txBody>
      </p:sp>
      <p:sp>
        <p:nvSpPr>
          <p:cNvPr id="1028" name="Rectangle 2"/>
          <p:cNvSpPr>
            <a:spLocks noChangeArrowheads="1"/>
          </p:cNvSpPr>
          <p:nvPr/>
        </p:nvSpPr>
        <p:spPr bwMode="auto">
          <a:xfrm>
            <a:off x="392906" y="5143589"/>
            <a:ext cx="82756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b="1" u="sng" dirty="0">
                <a:solidFill>
                  <a:srgbClr val="000000"/>
                </a:solidFill>
              </a:rPr>
              <a:t>Key </a:t>
            </a:r>
            <a:r>
              <a:rPr lang="en-US" altLang="en-US" b="1" u="sng" dirty="0" smtClean="0">
                <a:solidFill>
                  <a:srgbClr val="000000"/>
                </a:solidFill>
              </a:rPr>
              <a:t>Idea </a:t>
            </a:r>
            <a:br>
              <a:rPr lang="en-US" altLang="en-US" b="1" u="sng" dirty="0" smtClean="0">
                <a:solidFill>
                  <a:srgbClr val="000000"/>
                </a:solidFill>
              </a:rPr>
            </a:br>
            <a:r>
              <a:rPr lang="en-US" altLang="en-US" b="1" dirty="0" smtClean="0">
                <a:solidFill>
                  <a:srgbClr val="000000"/>
                </a:solidFill>
              </a:rPr>
              <a:t>produces enormous improvement in efficiency</a:t>
            </a:r>
            <a:endParaRPr lang="en-US" altLang="en-US" b="1" dirty="0">
              <a:solidFill>
                <a:srgbClr val="000000"/>
              </a:solidFill>
            </a:endParaRPr>
          </a:p>
          <a:p>
            <a:pPr algn="just"/>
            <a:r>
              <a:rPr lang="en-US" altLang="en-US" b="1" i="1" dirty="0">
                <a:solidFill>
                  <a:srgbClr val="000000"/>
                </a:solidFill>
              </a:rPr>
              <a:t>MMC</a:t>
            </a:r>
            <a:r>
              <a:rPr lang="en-US" altLang="en-US" dirty="0">
                <a:solidFill>
                  <a:srgbClr val="000000"/>
                </a:solidFill>
              </a:rPr>
              <a:t> chooses </a:t>
            </a:r>
            <a:r>
              <a:rPr lang="en-US" altLang="en-US" dirty="0" smtClean="0">
                <a:solidFill>
                  <a:srgbClr val="000000"/>
                </a:solidFill>
              </a:rPr>
              <a:t>configurations </a:t>
            </a:r>
            <a:r>
              <a:rPr lang="en-US" altLang="en-US" dirty="0">
                <a:solidFill>
                  <a:srgbClr val="000000"/>
                </a:solidFill>
              </a:rPr>
              <a:t>with </a:t>
            </a:r>
            <a:r>
              <a:rPr lang="en-US" altLang="en-US" dirty="0" smtClean="0">
                <a:solidFill>
                  <a:srgbClr val="000000"/>
                </a:solidFill>
              </a:rPr>
              <a:t>Boltzmann </a:t>
            </a:r>
            <a:r>
              <a:rPr lang="en-US" altLang="en-US" dirty="0">
                <a:solidFill>
                  <a:srgbClr val="000000"/>
                </a:solidFill>
              </a:rPr>
              <a:t>probability and weights them </a:t>
            </a:r>
            <a:r>
              <a:rPr lang="en-US" altLang="en-US" dirty="0" smtClean="0">
                <a:solidFill>
                  <a:srgbClr val="000000"/>
                </a:solidFill>
              </a:rPr>
              <a:t>evenly, instead </a:t>
            </a:r>
            <a:r>
              <a:rPr lang="en-US" altLang="en-US" dirty="0">
                <a:solidFill>
                  <a:srgbClr val="000000"/>
                </a:solidFill>
              </a:rPr>
              <a:t>of choosing </a:t>
            </a:r>
            <a:r>
              <a:rPr lang="en-US" altLang="en-US" dirty="0" smtClean="0">
                <a:solidFill>
                  <a:srgbClr val="000000"/>
                </a:solidFill>
              </a:rPr>
              <a:t>from </a:t>
            </a:r>
            <a:r>
              <a:rPr lang="en-US" altLang="en-US" dirty="0">
                <a:solidFill>
                  <a:srgbClr val="000000"/>
                </a:solidFill>
              </a:rPr>
              <a:t>uniform </a:t>
            </a:r>
            <a:r>
              <a:rPr lang="en-US" altLang="en-US" dirty="0" smtClean="0">
                <a:solidFill>
                  <a:srgbClr val="000000"/>
                </a:solidFill>
              </a:rPr>
              <a:t>distribution and weighting </a:t>
            </a:r>
            <a:r>
              <a:rPr lang="en-US" altLang="en-US" dirty="0">
                <a:solidFill>
                  <a:srgbClr val="000000"/>
                </a:solidFill>
              </a:rPr>
              <a:t>them with </a:t>
            </a:r>
            <a:r>
              <a:rPr lang="en-US" altLang="en-US" dirty="0" smtClean="0">
                <a:solidFill>
                  <a:srgbClr val="000000"/>
                </a:solidFill>
              </a:rPr>
              <a:t>Boltzmann probability.</a:t>
            </a:r>
            <a:r>
              <a:rPr lang="en-US" altLang="en-US" baseline="30000" dirty="0">
                <a:solidFill>
                  <a:srgbClr val="000000"/>
                </a:solidFill>
              </a:rPr>
              <a:t/>
            </a:r>
            <a:br>
              <a:rPr lang="en-US" altLang="en-US" baseline="30000" dirty="0">
                <a:solidFill>
                  <a:srgbClr val="000000"/>
                </a:solidFill>
              </a:rPr>
            </a:br>
            <a:endParaRPr lang="en-US" altLang="en-US" dirty="0">
              <a:solidFill>
                <a:srgbClr val="000000"/>
              </a:solidFill>
            </a:endParaRPr>
          </a:p>
        </p:txBody>
      </p:sp>
      <p:sp>
        <p:nvSpPr>
          <p:cNvPr id="1029" name="TextBox 3"/>
          <p:cNvSpPr txBox="1">
            <a:spLocks noChangeArrowheads="1"/>
          </p:cNvSpPr>
          <p:nvPr/>
        </p:nvSpPr>
        <p:spPr bwMode="auto">
          <a:xfrm>
            <a:off x="1128713" y="0"/>
            <a:ext cx="6804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3200" b="1" i="1" u="sng">
                <a:solidFill>
                  <a:srgbClr val="C00000"/>
                </a:solidFill>
              </a:rPr>
              <a:t>M</a:t>
            </a:r>
            <a:r>
              <a:rPr lang="en-US" altLang="en-US" sz="3200" b="1">
                <a:solidFill>
                  <a:srgbClr val="C00000"/>
                </a:solidFill>
              </a:rPr>
              <a:t>etropolis </a:t>
            </a:r>
            <a:r>
              <a:rPr lang="en-US" altLang="en-US" sz="3200" b="1" i="1" u="sng">
                <a:solidFill>
                  <a:srgbClr val="C00000"/>
                </a:solidFill>
              </a:rPr>
              <a:t>M</a:t>
            </a:r>
            <a:r>
              <a:rPr lang="en-US" altLang="en-US" sz="3200" b="1">
                <a:solidFill>
                  <a:srgbClr val="C00000"/>
                </a:solidFill>
              </a:rPr>
              <a:t>onte </a:t>
            </a:r>
            <a:r>
              <a:rPr lang="en-US" altLang="en-US" sz="3200" b="1" i="1" u="sng">
                <a:solidFill>
                  <a:srgbClr val="C00000"/>
                </a:solidFill>
              </a:rPr>
              <a:t>C</a:t>
            </a:r>
            <a:r>
              <a:rPr lang="en-US" altLang="en-US" sz="3200" b="1">
                <a:solidFill>
                  <a:srgbClr val="C00000"/>
                </a:solidFill>
              </a:rPr>
              <a:t>arlo </a:t>
            </a:r>
            <a:br>
              <a:rPr lang="en-US" altLang="en-US" sz="3200" b="1">
                <a:solidFill>
                  <a:srgbClr val="C00000"/>
                </a:solidFill>
              </a:rPr>
            </a:br>
            <a:r>
              <a:rPr lang="en-US" altLang="en-US" sz="3200" b="1">
                <a:solidFill>
                  <a:srgbClr val="C00000"/>
                </a:solidFill>
              </a:rPr>
              <a:t>Simulates Location of Ions</a:t>
            </a:r>
            <a:r>
              <a:rPr lang="en-US" altLang="en-US" sz="3200" b="1">
                <a:solidFill>
                  <a:srgbClr val="000000"/>
                </a:solidFill>
              </a:rPr>
              <a:t> </a:t>
            </a:r>
            <a:r>
              <a:rPr lang="en-US" altLang="en-US" sz="3200">
                <a:solidFill>
                  <a:srgbClr val="000000"/>
                </a:solidFill>
              </a:rPr>
              <a:t/>
            </a:r>
            <a:br>
              <a:rPr lang="en-US" altLang="en-US" sz="3200">
                <a:solidFill>
                  <a:srgbClr val="000000"/>
                </a:solidFill>
              </a:rPr>
            </a:br>
            <a:r>
              <a:rPr lang="en-US" altLang="en-US" b="1">
                <a:solidFill>
                  <a:srgbClr val="000000"/>
                </a:solidFill>
              </a:rPr>
              <a:t>both the mean and the variance</a:t>
            </a:r>
          </a:p>
        </p:txBody>
      </p:sp>
      <p:sp>
        <p:nvSpPr>
          <p:cNvPr id="1030" name="TextBox 4"/>
          <p:cNvSpPr txBox="1">
            <a:spLocks noChangeArrowheads="1"/>
          </p:cNvSpPr>
          <p:nvPr/>
        </p:nvSpPr>
        <p:spPr bwMode="auto">
          <a:xfrm>
            <a:off x="203200" y="2095500"/>
            <a:ext cx="8940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nSpc>
                <a:spcPts val="3600"/>
              </a:lnSpc>
              <a:buFontTx/>
              <a:buAutoNum type="arabicParenR"/>
            </a:pPr>
            <a:r>
              <a:rPr lang="en-US" altLang="en-US" dirty="0">
                <a:solidFill>
                  <a:srgbClr val="000000"/>
                </a:solidFill>
              </a:rPr>
              <a:t>Start with Configuration </a:t>
            </a:r>
            <a:r>
              <a:rPr lang="en-US" altLang="en-US" i="1" dirty="0">
                <a:solidFill>
                  <a:srgbClr val="000000"/>
                </a:solidFill>
              </a:rPr>
              <a:t>A</a:t>
            </a:r>
            <a:r>
              <a:rPr lang="en-US" altLang="en-US" dirty="0">
                <a:solidFill>
                  <a:srgbClr val="000000"/>
                </a:solidFill>
              </a:rPr>
              <a:t>, with computed energy</a:t>
            </a:r>
            <a:r>
              <a:rPr lang="en-US" altLang="en-US" i="1" dirty="0">
                <a:solidFill>
                  <a:srgbClr val="000000"/>
                </a:solidFill>
              </a:rPr>
              <a:t> E</a:t>
            </a:r>
            <a:r>
              <a:rPr lang="en-US" altLang="en-US" i="1" baseline="-25000" dirty="0">
                <a:solidFill>
                  <a:srgbClr val="000000"/>
                </a:solidFill>
              </a:rPr>
              <a:t>A</a:t>
            </a:r>
            <a:r>
              <a:rPr lang="en-US" altLang="en-US" dirty="0">
                <a:solidFill>
                  <a:srgbClr val="000000"/>
                </a:solidFill>
              </a:rPr>
              <a:t>   </a:t>
            </a:r>
          </a:p>
          <a:p>
            <a:pPr>
              <a:lnSpc>
                <a:spcPts val="3600"/>
              </a:lnSpc>
              <a:buFontTx/>
              <a:buAutoNum type="arabicParenR"/>
            </a:pPr>
            <a:r>
              <a:rPr lang="en-US" altLang="en-US" dirty="0">
                <a:solidFill>
                  <a:srgbClr val="000000"/>
                </a:solidFill>
              </a:rPr>
              <a:t> Move an ion to location </a:t>
            </a:r>
            <a:r>
              <a:rPr lang="en-US" altLang="en-US" i="1" dirty="0">
                <a:solidFill>
                  <a:srgbClr val="000000"/>
                </a:solidFill>
              </a:rPr>
              <a:t>B</a:t>
            </a:r>
            <a:r>
              <a:rPr lang="en-US" altLang="en-US" dirty="0">
                <a:solidFill>
                  <a:srgbClr val="000000"/>
                </a:solidFill>
              </a:rPr>
              <a:t>, with computed energy </a:t>
            </a:r>
            <a:r>
              <a:rPr lang="en-US" altLang="en-US" i="1" dirty="0">
                <a:solidFill>
                  <a:srgbClr val="000000"/>
                </a:solidFill>
              </a:rPr>
              <a:t>E</a:t>
            </a:r>
            <a:r>
              <a:rPr lang="en-US" altLang="en-US" i="1" baseline="-25000" dirty="0">
                <a:solidFill>
                  <a:srgbClr val="000000"/>
                </a:solidFill>
              </a:rPr>
              <a:t>B</a:t>
            </a:r>
            <a:r>
              <a:rPr lang="en-US" altLang="en-US" dirty="0">
                <a:solidFill>
                  <a:srgbClr val="000000"/>
                </a:solidFill>
              </a:rPr>
              <a:t>  </a:t>
            </a:r>
          </a:p>
          <a:p>
            <a:pPr>
              <a:lnSpc>
                <a:spcPts val="3600"/>
              </a:lnSpc>
              <a:buFontTx/>
              <a:buAutoNum type="arabicParenR"/>
            </a:pPr>
            <a:r>
              <a:rPr lang="en-US" altLang="en-US" dirty="0">
                <a:solidFill>
                  <a:srgbClr val="000000"/>
                </a:solidFill>
              </a:rPr>
              <a:t> If spheres </a:t>
            </a:r>
            <a:r>
              <a:rPr lang="en-US" altLang="en-US" u="sng" dirty="0">
                <a:solidFill>
                  <a:srgbClr val="000000"/>
                </a:solidFill>
              </a:rPr>
              <a:t>overlap</a:t>
            </a:r>
            <a:r>
              <a:rPr lang="en-US" altLang="en-US" dirty="0">
                <a:solidFill>
                  <a:srgbClr val="000000"/>
                </a:solidFill>
              </a:rPr>
              <a:t>, </a:t>
            </a:r>
            <a:r>
              <a:rPr lang="en-US" altLang="en-US" i="1" dirty="0">
                <a:solidFill>
                  <a:srgbClr val="000000"/>
                </a:solidFill>
              </a:rPr>
              <a:t>E</a:t>
            </a:r>
            <a:r>
              <a:rPr lang="en-US" altLang="en-US" i="1" baseline="-25000" dirty="0">
                <a:solidFill>
                  <a:srgbClr val="000000"/>
                </a:solidFill>
              </a:rPr>
              <a:t>B</a:t>
            </a:r>
            <a:r>
              <a:rPr lang="en-US" altLang="en-US" b="1" dirty="0">
                <a:solidFill>
                  <a:srgbClr val="000000"/>
                </a:solidFill>
              </a:rPr>
              <a:t> →</a:t>
            </a:r>
            <a:r>
              <a:rPr lang="en-US" altLang="en-US" dirty="0">
                <a:solidFill>
                  <a:srgbClr val="000000"/>
                </a:solidFill>
              </a:rPr>
              <a:t> ∞  and configuration is </a:t>
            </a:r>
            <a:r>
              <a:rPr lang="en-US" altLang="en-US" u="sng" dirty="0">
                <a:solidFill>
                  <a:srgbClr val="000000"/>
                </a:solidFill>
              </a:rPr>
              <a:t>rejected</a:t>
            </a:r>
          </a:p>
          <a:p>
            <a:pPr>
              <a:lnSpc>
                <a:spcPts val="3600"/>
              </a:lnSpc>
              <a:buFontTx/>
              <a:buAutoNum type="arabicParenR"/>
            </a:pPr>
            <a:r>
              <a:rPr lang="en-US" altLang="en-US" dirty="0">
                <a:solidFill>
                  <a:srgbClr val="000000"/>
                </a:solidFill>
              </a:rPr>
              <a:t>If spheres do </a:t>
            </a:r>
            <a:r>
              <a:rPr lang="en-US" altLang="en-US" u="sng" dirty="0">
                <a:solidFill>
                  <a:srgbClr val="000000"/>
                </a:solidFill>
              </a:rPr>
              <a:t>not</a:t>
            </a:r>
            <a:r>
              <a:rPr lang="en-US" altLang="en-US" dirty="0">
                <a:solidFill>
                  <a:srgbClr val="000000"/>
                </a:solidFill>
              </a:rPr>
              <a:t> overlap, </a:t>
            </a:r>
            <a:r>
              <a:rPr lang="en-US" altLang="en-US" i="1" dirty="0">
                <a:solidFill>
                  <a:srgbClr val="000000"/>
                </a:solidFill>
              </a:rPr>
              <a:t>E</a:t>
            </a:r>
            <a:r>
              <a:rPr lang="en-US" altLang="en-US" i="1" baseline="-25000" dirty="0">
                <a:solidFill>
                  <a:srgbClr val="000000"/>
                </a:solidFill>
              </a:rPr>
              <a:t>B</a:t>
            </a:r>
            <a:r>
              <a:rPr lang="en-US" altLang="en-US" dirty="0">
                <a:solidFill>
                  <a:srgbClr val="000000"/>
                </a:solidFill>
              </a:rPr>
              <a:t> ≠</a:t>
            </a:r>
            <a:r>
              <a:rPr lang="en-US" altLang="en-US" b="1" dirty="0">
                <a:solidFill>
                  <a:srgbClr val="000000"/>
                </a:solidFill>
              </a:rPr>
              <a:t> </a:t>
            </a:r>
            <a:r>
              <a:rPr lang="en-US" altLang="en-US" dirty="0">
                <a:solidFill>
                  <a:srgbClr val="000000"/>
                </a:solidFill>
              </a:rPr>
              <a:t>0 and configuration may be </a:t>
            </a:r>
            <a:r>
              <a:rPr lang="en-US" altLang="en-US" u="sng" dirty="0">
                <a:solidFill>
                  <a:srgbClr val="000000"/>
                </a:solidFill>
              </a:rPr>
              <a:t>accepted</a:t>
            </a:r>
          </a:p>
          <a:p>
            <a:pPr>
              <a:lnSpc>
                <a:spcPts val="3600"/>
              </a:lnSpc>
            </a:pPr>
            <a:r>
              <a:rPr lang="en-US" altLang="en-US" dirty="0">
                <a:solidFill>
                  <a:srgbClr val="000000"/>
                </a:solidFill>
              </a:rPr>
              <a:t>     (4.1) If </a:t>
            </a:r>
            <a:r>
              <a:rPr lang="en-US" altLang="en-US" i="1" dirty="0">
                <a:solidFill>
                  <a:srgbClr val="000000"/>
                </a:solidFill>
              </a:rPr>
              <a:t>E</a:t>
            </a:r>
            <a:r>
              <a:rPr lang="en-US" altLang="en-US" i="1" baseline="-25000" dirty="0">
                <a:solidFill>
                  <a:srgbClr val="000000"/>
                </a:solidFill>
              </a:rPr>
              <a:t>B </a:t>
            </a:r>
            <a:r>
              <a:rPr lang="en-US" altLang="en-US" i="1" dirty="0">
                <a:solidFill>
                  <a:srgbClr val="000000"/>
                </a:solidFill>
              </a:rPr>
              <a:t> &lt; E</a:t>
            </a:r>
            <a:r>
              <a:rPr lang="en-US" altLang="en-US" i="1" baseline="-25000" dirty="0">
                <a:solidFill>
                  <a:srgbClr val="000000"/>
                </a:solidFill>
              </a:rPr>
              <a:t>A</a:t>
            </a:r>
            <a:r>
              <a:rPr lang="en-US" altLang="en-US" i="1" dirty="0">
                <a:solidFill>
                  <a:srgbClr val="000000"/>
                </a:solidFill>
              </a:rPr>
              <a:t> </a:t>
            </a:r>
            <a:r>
              <a:rPr lang="en-US" altLang="en-US" dirty="0">
                <a:solidFill>
                  <a:srgbClr val="000000"/>
                </a:solidFill>
              </a:rPr>
              <a:t>:  accept new configuration.</a:t>
            </a:r>
          </a:p>
          <a:p>
            <a:pPr>
              <a:lnSpc>
                <a:spcPts val="3600"/>
              </a:lnSpc>
            </a:pPr>
            <a:r>
              <a:rPr lang="en-US" altLang="en-US" dirty="0">
                <a:solidFill>
                  <a:srgbClr val="000000"/>
                </a:solidFill>
              </a:rPr>
              <a:t>     (4.2) If </a:t>
            </a:r>
            <a:r>
              <a:rPr lang="en-US" altLang="en-US" i="1" dirty="0">
                <a:solidFill>
                  <a:srgbClr val="000000"/>
                </a:solidFill>
              </a:rPr>
              <a:t>E</a:t>
            </a:r>
            <a:r>
              <a:rPr lang="en-US" altLang="en-US" i="1" baseline="-25000" dirty="0">
                <a:solidFill>
                  <a:srgbClr val="000000"/>
                </a:solidFill>
              </a:rPr>
              <a:t>B </a:t>
            </a:r>
            <a:r>
              <a:rPr lang="en-US" altLang="en-US" i="1" dirty="0">
                <a:solidFill>
                  <a:srgbClr val="000000"/>
                </a:solidFill>
              </a:rPr>
              <a:t> &gt; E</a:t>
            </a:r>
            <a:r>
              <a:rPr lang="en-US" altLang="en-US" i="1" baseline="-25000" dirty="0">
                <a:solidFill>
                  <a:srgbClr val="000000"/>
                </a:solidFill>
              </a:rPr>
              <a:t>A</a:t>
            </a:r>
            <a:r>
              <a:rPr lang="en-US" altLang="en-US" dirty="0">
                <a:solidFill>
                  <a:srgbClr val="000000"/>
                </a:solidFill>
              </a:rPr>
              <a:t> : accept new configuration with </a:t>
            </a:r>
            <a:r>
              <a:rPr lang="en-US" altLang="en-US" dirty="0" smtClean="0">
                <a:solidFill>
                  <a:srgbClr val="000000"/>
                </a:solidFill>
              </a:rPr>
              <a:t>Boltzmann probability  </a:t>
            </a:r>
            <a:endParaRPr lang="en-US" altLang="en-US" dirty="0">
              <a:solidFill>
                <a:srgbClr val="000000"/>
              </a:solidFill>
            </a:endParaRPr>
          </a:p>
          <a:p>
            <a:pPr>
              <a:lnSpc>
                <a:spcPts val="3600"/>
              </a:lnSpc>
              <a:buFontTx/>
              <a:buAutoNum type="arabicParenR"/>
            </a:pPr>
            <a:endParaRPr lang="en-US" altLang="en-US" dirty="0">
              <a:solidFill>
                <a:srgbClr val="000000"/>
              </a:solidFill>
            </a:endParaRPr>
          </a:p>
        </p:txBody>
      </p:sp>
      <p:sp>
        <p:nvSpPr>
          <p:cNvPr id="1031" name="TextBox 5"/>
          <p:cNvSpPr txBox="1">
            <a:spLocks noChangeArrowheads="1"/>
          </p:cNvSpPr>
          <p:nvPr/>
        </p:nvSpPr>
        <p:spPr bwMode="auto">
          <a:xfrm>
            <a:off x="2314575" y="1449388"/>
            <a:ext cx="3776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en-US" altLang="en-US" sz="2800" b="1" i="1">
                <a:solidFill>
                  <a:srgbClr val="000000"/>
                </a:solidFill>
              </a:rPr>
              <a:t>MMC </a:t>
            </a:r>
            <a:r>
              <a:rPr lang="en-US" altLang="en-US" i="1">
                <a:solidFill>
                  <a:srgbClr val="000000"/>
                </a:solidFill>
              </a:rPr>
              <a:t>details</a:t>
            </a:r>
            <a:r>
              <a:rPr lang="en-US" altLang="en-US">
                <a:solidFill>
                  <a:srgbClr val="000000"/>
                </a:solidFill>
              </a:rPr>
              <a:t> </a:t>
            </a:r>
          </a:p>
        </p:txBody>
      </p:sp>
      <p:graphicFrame>
        <p:nvGraphicFramePr>
          <p:cNvPr id="1026" name="Object 2"/>
          <p:cNvGraphicFramePr>
            <a:graphicFrameLocks noChangeAspect="1"/>
          </p:cNvGraphicFramePr>
          <p:nvPr>
            <p:extLst>
              <p:ext uri="{D42A27DB-BD31-4B8C-83A1-F6EECF244321}">
                <p14:modId xmlns:p14="http://schemas.microsoft.com/office/powerpoint/2010/main" val="4132666325"/>
              </p:ext>
            </p:extLst>
          </p:nvPr>
        </p:nvGraphicFramePr>
        <p:xfrm>
          <a:off x="6829452" y="4553983"/>
          <a:ext cx="1978635" cy="317737"/>
        </p:xfrm>
        <a:graphic>
          <a:graphicData uri="http://schemas.openxmlformats.org/presentationml/2006/ole">
            <mc:AlternateContent xmlns:mc="http://schemas.openxmlformats.org/markup-compatibility/2006">
              <mc:Choice xmlns:v="urn:schemas-microsoft-com:vml" Requires="v">
                <p:oleObj spid="_x0000_s257047" name="Equation" r:id="rId4" imgW="1739880" imgH="279360" progId="Equation.DSMT4">
                  <p:embed/>
                </p:oleObj>
              </mc:Choice>
              <mc:Fallback>
                <p:oleObj name="Equation" r:id="rId4" imgW="1739880" imgH="279360" progId="Equation.DSMT4">
                  <p:embed/>
                  <p:pic>
                    <p:nvPicPr>
                      <p:cNvPr id="0" name=""/>
                      <p:cNvPicPr>
                        <a:picLocks noChangeAspect="1" noChangeArrowheads="1"/>
                      </p:cNvPicPr>
                      <p:nvPr/>
                    </p:nvPicPr>
                    <p:blipFill>
                      <a:blip r:embed="rId5"/>
                      <a:srcRect/>
                      <a:stretch>
                        <a:fillRect/>
                      </a:stretch>
                    </p:blipFill>
                    <p:spPr bwMode="auto">
                      <a:xfrm>
                        <a:off x="6829452" y="4553983"/>
                        <a:ext cx="1978635" cy="317737"/>
                      </a:xfrm>
                      <a:prstGeom prst="rect">
                        <a:avLst/>
                      </a:prstGeom>
                      <a:noFill/>
                      <a:extLst/>
                    </p:spPr>
                  </p:pic>
                </p:oleObj>
              </mc:Fallback>
            </mc:AlternateContent>
          </a:graphicData>
        </a:graphic>
      </p:graphicFrame>
    </p:spTree>
    <p:extLst>
      <p:ext uri="{BB962C8B-B14F-4D97-AF65-F5344CB8AC3E}">
        <p14:creationId xmlns:p14="http://schemas.microsoft.com/office/powerpoint/2010/main" val="38413664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Number Placeholder 5"/>
          <p:cNvSpPr>
            <a:spLocks noGrp="1"/>
          </p:cNvSpPr>
          <p:nvPr>
            <p:ph type="sldNum" sz="quarter" idx="12"/>
            <p:custDataLst>
              <p:tags r:id="rId2"/>
            </p:custDataLst>
          </p:nvPr>
        </p:nvSpPr>
        <p:spPr>
          <a:noFill/>
        </p:spPr>
        <p:txBody>
          <a:bodyPr/>
          <a:lstStyle/>
          <a:p>
            <a:fld id="{1D18B626-4A67-4BA6-BB8E-CFD932C34CB8}" type="slidenum">
              <a:rPr lang="en-US" smtClean="0">
                <a:solidFill>
                  <a:srgbClr val="000000"/>
                </a:solidFill>
                <a:latin typeface="Arial" pitchFamily="34" charset="0"/>
                <a:cs typeface="Arial" pitchFamily="34" charset="0"/>
              </a:rPr>
              <a:pPr/>
              <a:t>46</a:t>
            </a:fld>
            <a:endParaRPr lang="en-US" smtClean="0">
              <a:solidFill>
                <a:srgbClr val="000000"/>
              </a:solidFill>
              <a:latin typeface="Arial" pitchFamily="34" charset="0"/>
              <a:cs typeface="Arial" pitchFamily="34" charset="0"/>
            </a:endParaRPr>
          </a:p>
        </p:txBody>
      </p:sp>
      <p:grpSp>
        <p:nvGrpSpPr>
          <p:cNvPr id="179203" name="Group 70"/>
          <p:cNvGrpSpPr>
            <a:grpSpLocks/>
          </p:cNvGrpSpPr>
          <p:nvPr>
            <p:custDataLst>
              <p:tags r:id="rId3"/>
            </p:custDataLst>
          </p:nvPr>
        </p:nvGrpSpPr>
        <p:grpSpPr bwMode="auto">
          <a:xfrm>
            <a:off x="5791200" y="103188"/>
            <a:ext cx="2873375" cy="5916612"/>
            <a:chOff x="3552" y="65"/>
            <a:chExt cx="1810" cy="3727"/>
          </a:xfrm>
        </p:grpSpPr>
        <p:sp>
          <p:nvSpPr>
            <p:cNvPr id="179296" name="Rectangle 71"/>
            <p:cNvSpPr>
              <a:spLocks noChangeArrowheads="1"/>
            </p:cNvSpPr>
            <p:nvPr/>
          </p:nvSpPr>
          <p:spPr bwMode="auto">
            <a:xfrm>
              <a:off x="3552" y="65"/>
              <a:ext cx="1810" cy="365"/>
            </a:xfrm>
            <a:prstGeom prst="rect">
              <a:avLst/>
            </a:prstGeom>
            <a:noFill/>
            <a:ln w="9525">
              <a:noFill/>
              <a:miter lim="800000"/>
              <a:headEnd/>
              <a:tailEnd/>
            </a:ln>
          </p:spPr>
          <p:txBody>
            <a:bodyPr wrap="none">
              <a:spAutoFit/>
            </a:bodyPr>
            <a:lstStyle/>
            <a:p>
              <a:pPr lvl="1" eaLnBrk="0" hangingPunct="0">
                <a:spcBef>
                  <a:spcPct val="50000"/>
                </a:spcBef>
              </a:pPr>
              <a:r>
                <a:rPr lang="en-US" sz="3200" b="1" u="sng">
                  <a:solidFill>
                    <a:srgbClr val="C80000"/>
                  </a:solidFill>
                  <a:latin typeface="Arial"/>
                  <a:cs typeface="Arial"/>
                </a:rPr>
                <a:t>Na Channel</a:t>
              </a:r>
            </a:p>
          </p:txBody>
        </p:sp>
        <p:grpSp>
          <p:nvGrpSpPr>
            <p:cNvPr id="179297" name="Group 72"/>
            <p:cNvGrpSpPr>
              <a:grpSpLocks/>
            </p:cNvGrpSpPr>
            <p:nvPr/>
          </p:nvGrpSpPr>
          <p:grpSpPr bwMode="auto">
            <a:xfrm>
              <a:off x="3552" y="1536"/>
              <a:ext cx="1762" cy="2256"/>
              <a:chOff x="2818" y="1584"/>
              <a:chExt cx="1762" cy="2256"/>
            </a:xfrm>
          </p:grpSpPr>
          <p:sp>
            <p:nvSpPr>
              <p:cNvPr id="179299" name="Text Box 73"/>
              <p:cNvSpPr txBox="1">
                <a:spLocks noChangeArrowheads="1"/>
              </p:cNvSpPr>
              <p:nvPr/>
            </p:nvSpPr>
            <p:spPr bwMode="auto">
              <a:xfrm>
                <a:off x="3264" y="3552"/>
                <a:ext cx="1296"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latin typeface="Arial"/>
                    <a:cs typeface="Arial"/>
                  </a:rPr>
                  <a:t>Concentration/M</a:t>
                </a:r>
                <a:endParaRPr lang="en-US" sz="2800" b="1">
                  <a:solidFill>
                    <a:srgbClr val="000000"/>
                  </a:solidFill>
                  <a:latin typeface="Arial"/>
                  <a:cs typeface="Arial"/>
                </a:endParaRPr>
              </a:p>
            </p:txBody>
          </p:sp>
          <p:sp>
            <p:nvSpPr>
              <p:cNvPr id="179300" name="Freeform 74"/>
              <p:cNvSpPr>
                <a:spLocks/>
              </p:cNvSpPr>
              <p:nvPr/>
            </p:nvSpPr>
            <p:spPr bwMode="auto">
              <a:xfrm>
                <a:off x="3143" y="3152"/>
                <a:ext cx="1251" cy="167"/>
              </a:xfrm>
              <a:custGeom>
                <a:avLst/>
                <a:gdLst>
                  <a:gd name="T0" fmla="*/ 0 w 1904"/>
                  <a:gd name="T1" fmla="*/ 2 h 204"/>
                  <a:gd name="T2" fmla="*/ 1 w 1904"/>
                  <a:gd name="T3" fmla="*/ 2 h 204"/>
                  <a:gd name="T4" fmla="*/ 1 w 1904"/>
                  <a:gd name="T5" fmla="*/ 2 h 204"/>
                  <a:gd name="T6" fmla="*/ 1 w 1904"/>
                  <a:gd name="T7" fmla="*/ 2 h 204"/>
                  <a:gd name="T8" fmla="*/ 1 w 1904"/>
                  <a:gd name="T9" fmla="*/ 2 h 204"/>
                  <a:gd name="T10" fmla="*/ 1 w 1904"/>
                  <a:gd name="T11" fmla="*/ 2 h 204"/>
                  <a:gd name="T12" fmla="*/ 1 w 1904"/>
                  <a:gd name="T13" fmla="*/ 2 h 204"/>
                  <a:gd name="T14" fmla="*/ 1 w 1904"/>
                  <a:gd name="T15" fmla="*/ 2 h 204"/>
                  <a:gd name="T16" fmla="*/ 1 w 1904"/>
                  <a:gd name="T17" fmla="*/ 2 h 204"/>
                  <a:gd name="T18" fmla="*/ 1 w 1904"/>
                  <a:gd name="T19" fmla="*/ 2 h 204"/>
                  <a:gd name="T20" fmla="*/ 1 w 1904"/>
                  <a:gd name="T21" fmla="*/ 2 h 204"/>
                  <a:gd name="T22" fmla="*/ 1 w 1904"/>
                  <a:gd name="T23" fmla="*/ 2 h 204"/>
                  <a:gd name="T24" fmla="*/ 1 w 1904"/>
                  <a:gd name="T25" fmla="*/ 0 h 204"/>
                  <a:gd name="T26" fmla="*/ 1 w 1904"/>
                  <a:gd name="T27" fmla="*/ 2 h 204"/>
                  <a:gd name="T28" fmla="*/ 1 w 1904"/>
                  <a:gd name="T29" fmla="*/ 2 h 204"/>
                  <a:gd name="T30" fmla="*/ 1 w 1904"/>
                  <a:gd name="T31" fmla="*/ 2 h 204"/>
                  <a:gd name="T32" fmla="*/ 1 w 1904"/>
                  <a:gd name="T33" fmla="*/ 2 h 204"/>
                  <a:gd name="T34" fmla="*/ 1 w 1904"/>
                  <a:gd name="T35" fmla="*/ 2 h 204"/>
                  <a:gd name="T36" fmla="*/ 1 w 1904"/>
                  <a:gd name="T37" fmla="*/ 2 h 204"/>
                  <a:gd name="T38" fmla="*/ 1 w 1904"/>
                  <a:gd name="T39" fmla="*/ 2 h 204"/>
                  <a:gd name="T40" fmla="*/ 1 w 1904"/>
                  <a:gd name="T41" fmla="*/ 2 h 204"/>
                  <a:gd name="T42" fmla="*/ 1 w 1904"/>
                  <a:gd name="T43" fmla="*/ 2 h 204"/>
                  <a:gd name="T44" fmla="*/ 0 w 1904"/>
                  <a:gd name="T45" fmla="*/ 2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4"/>
                  <a:gd name="T70" fmla="*/ 0 h 204"/>
                  <a:gd name="T71" fmla="*/ 1904 w 1904"/>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4" h="204">
                    <a:moveTo>
                      <a:pt x="0" y="191"/>
                    </a:moveTo>
                    <a:lnTo>
                      <a:pt x="3" y="204"/>
                    </a:lnTo>
                    <a:lnTo>
                      <a:pt x="322" y="149"/>
                    </a:lnTo>
                    <a:lnTo>
                      <a:pt x="637" y="104"/>
                    </a:lnTo>
                    <a:lnTo>
                      <a:pt x="635" y="97"/>
                    </a:lnTo>
                    <a:lnTo>
                      <a:pt x="637" y="105"/>
                    </a:lnTo>
                    <a:lnTo>
                      <a:pt x="950" y="69"/>
                    </a:lnTo>
                    <a:lnTo>
                      <a:pt x="1263" y="42"/>
                    </a:lnTo>
                    <a:lnTo>
                      <a:pt x="1592" y="23"/>
                    </a:lnTo>
                    <a:lnTo>
                      <a:pt x="1591" y="15"/>
                    </a:lnTo>
                    <a:lnTo>
                      <a:pt x="1591" y="23"/>
                    </a:lnTo>
                    <a:lnTo>
                      <a:pt x="1904" y="15"/>
                    </a:lnTo>
                    <a:lnTo>
                      <a:pt x="1904" y="0"/>
                    </a:lnTo>
                    <a:lnTo>
                      <a:pt x="1591" y="8"/>
                    </a:lnTo>
                    <a:lnTo>
                      <a:pt x="1589" y="8"/>
                    </a:lnTo>
                    <a:lnTo>
                      <a:pt x="1591" y="8"/>
                    </a:lnTo>
                    <a:lnTo>
                      <a:pt x="1261" y="27"/>
                    </a:lnTo>
                    <a:lnTo>
                      <a:pt x="949" y="54"/>
                    </a:lnTo>
                    <a:lnTo>
                      <a:pt x="635" y="90"/>
                    </a:lnTo>
                    <a:lnTo>
                      <a:pt x="653" y="88"/>
                    </a:lnTo>
                    <a:lnTo>
                      <a:pt x="634" y="90"/>
                    </a:lnTo>
                    <a:lnTo>
                      <a:pt x="318" y="136"/>
                    </a:lnTo>
                    <a:lnTo>
                      <a:pt x="0" y="191"/>
                    </a:lnTo>
                    <a:close/>
                  </a:path>
                </a:pathLst>
              </a:custGeom>
              <a:solidFill>
                <a:srgbClr val="FF0000"/>
              </a:solidFill>
              <a:ln w="0">
                <a:solidFill>
                  <a:srgbClr val="FF0000"/>
                </a:solidFill>
                <a:round/>
                <a:headEnd/>
                <a:tailEnd/>
              </a:ln>
            </p:spPr>
            <p:txBody>
              <a:bodyPr/>
              <a:lstStyle/>
              <a:p>
                <a:endParaRPr lang="en-US">
                  <a:solidFill>
                    <a:srgbClr val="000000"/>
                  </a:solidFill>
                  <a:latin typeface="Arial"/>
                  <a:cs typeface="Arial"/>
                </a:endParaRPr>
              </a:p>
            </p:txBody>
          </p:sp>
          <p:sp>
            <p:nvSpPr>
              <p:cNvPr id="179301" name="Line 75"/>
              <p:cNvSpPr>
                <a:spLocks noChangeShapeType="1"/>
              </p:cNvSpPr>
              <p:nvPr/>
            </p:nvSpPr>
            <p:spPr bwMode="auto">
              <a:xfrm>
                <a:off x="3084" y="3317"/>
                <a:ext cx="1370"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2" name="Line 76"/>
              <p:cNvSpPr>
                <a:spLocks noChangeShapeType="1"/>
              </p:cNvSpPr>
              <p:nvPr/>
            </p:nvSpPr>
            <p:spPr bwMode="auto">
              <a:xfrm>
                <a:off x="3084" y="1794"/>
                <a:ext cx="1370"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3" name="Line 77"/>
              <p:cNvSpPr>
                <a:spLocks noChangeShapeType="1"/>
              </p:cNvSpPr>
              <p:nvPr/>
            </p:nvSpPr>
            <p:spPr bwMode="auto">
              <a:xfrm flipV="1">
                <a:off x="3441"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4" name="Line 78"/>
              <p:cNvSpPr>
                <a:spLocks noChangeShapeType="1"/>
              </p:cNvSpPr>
              <p:nvPr/>
            </p:nvSpPr>
            <p:spPr bwMode="auto">
              <a:xfrm>
                <a:off x="3441"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5" name="Line 79"/>
              <p:cNvSpPr>
                <a:spLocks noChangeShapeType="1"/>
              </p:cNvSpPr>
              <p:nvPr/>
            </p:nvSpPr>
            <p:spPr bwMode="auto">
              <a:xfrm flipV="1">
                <a:off x="4037"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6" name="Line 80"/>
              <p:cNvSpPr>
                <a:spLocks noChangeShapeType="1"/>
              </p:cNvSpPr>
              <p:nvPr/>
            </p:nvSpPr>
            <p:spPr bwMode="auto">
              <a:xfrm>
                <a:off x="4037"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7" name="Line 81"/>
              <p:cNvSpPr>
                <a:spLocks noChangeShapeType="1"/>
              </p:cNvSpPr>
              <p:nvPr/>
            </p:nvSpPr>
            <p:spPr bwMode="auto">
              <a:xfrm flipV="1">
                <a:off x="3144"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8" name="Line 82"/>
              <p:cNvSpPr>
                <a:spLocks noChangeShapeType="1"/>
              </p:cNvSpPr>
              <p:nvPr/>
            </p:nvSpPr>
            <p:spPr bwMode="auto">
              <a:xfrm>
                <a:off x="3144"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09" name="Line 83"/>
              <p:cNvSpPr>
                <a:spLocks noChangeShapeType="1"/>
              </p:cNvSpPr>
              <p:nvPr/>
            </p:nvSpPr>
            <p:spPr bwMode="auto">
              <a:xfrm flipV="1">
                <a:off x="3739"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0" name="Line 84"/>
              <p:cNvSpPr>
                <a:spLocks noChangeShapeType="1"/>
              </p:cNvSpPr>
              <p:nvPr/>
            </p:nvSpPr>
            <p:spPr bwMode="auto">
              <a:xfrm>
                <a:off x="3739"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1" name="Line 85"/>
              <p:cNvSpPr>
                <a:spLocks noChangeShapeType="1"/>
              </p:cNvSpPr>
              <p:nvPr/>
            </p:nvSpPr>
            <p:spPr bwMode="auto">
              <a:xfrm flipV="1">
                <a:off x="4335"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2" name="Line 86"/>
              <p:cNvSpPr>
                <a:spLocks noChangeShapeType="1"/>
              </p:cNvSpPr>
              <p:nvPr/>
            </p:nvSpPr>
            <p:spPr bwMode="auto">
              <a:xfrm>
                <a:off x="4335"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3" name="Line 87"/>
              <p:cNvSpPr>
                <a:spLocks noChangeShapeType="1"/>
              </p:cNvSpPr>
              <p:nvPr/>
            </p:nvSpPr>
            <p:spPr bwMode="auto">
              <a:xfrm flipV="1">
                <a:off x="3084"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4" name="Line 88"/>
              <p:cNvSpPr>
                <a:spLocks noChangeShapeType="1"/>
              </p:cNvSpPr>
              <p:nvPr/>
            </p:nvSpPr>
            <p:spPr bwMode="auto">
              <a:xfrm flipV="1">
                <a:off x="4454"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5" name="Line 89"/>
              <p:cNvSpPr>
                <a:spLocks noChangeShapeType="1"/>
              </p:cNvSpPr>
              <p:nvPr/>
            </p:nvSpPr>
            <p:spPr bwMode="auto">
              <a:xfrm>
                <a:off x="3084" y="3138"/>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6" name="Line 90"/>
              <p:cNvSpPr>
                <a:spLocks noChangeShapeType="1"/>
              </p:cNvSpPr>
              <p:nvPr/>
            </p:nvSpPr>
            <p:spPr bwMode="auto">
              <a:xfrm flipH="1">
                <a:off x="4417" y="3138"/>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7" name="Line 91"/>
              <p:cNvSpPr>
                <a:spLocks noChangeShapeType="1"/>
              </p:cNvSpPr>
              <p:nvPr/>
            </p:nvSpPr>
            <p:spPr bwMode="auto">
              <a:xfrm>
                <a:off x="3084" y="2785"/>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8" name="Line 92"/>
              <p:cNvSpPr>
                <a:spLocks noChangeShapeType="1"/>
              </p:cNvSpPr>
              <p:nvPr/>
            </p:nvSpPr>
            <p:spPr bwMode="auto">
              <a:xfrm flipH="1">
                <a:off x="4417" y="2785"/>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19" name="Line 93"/>
              <p:cNvSpPr>
                <a:spLocks noChangeShapeType="1"/>
              </p:cNvSpPr>
              <p:nvPr/>
            </p:nvSpPr>
            <p:spPr bwMode="auto">
              <a:xfrm>
                <a:off x="3084" y="2431"/>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0" name="Line 94"/>
              <p:cNvSpPr>
                <a:spLocks noChangeShapeType="1"/>
              </p:cNvSpPr>
              <p:nvPr/>
            </p:nvSpPr>
            <p:spPr bwMode="auto">
              <a:xfrm flipH="1">
                <a:off x="4417" y="2431"/>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1" name="Line 95"/>
              <p:cNvSpPr>
                <a:spLocks noChangeShapeType="1"/>
              </p:cNvSpPr>
              <p:nvPr/>
            </p:nvSpPr>
            <p:spPr bwMode="auto">
              <a:xfrm>
                <a:off x="3084" y="2077"/>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2" name="Line 96"/>
              <p:cNvSpPr>
                <a:spLocks noChangeShapeType="1"/>
              </p:cNvSpPr>
              <p:nvPr/>
            </p:nvSpPr>
            <p:spPr bwMode="auto">
              <a:xfrm flipH="1">
                <a:off x="4417" y="2077"/>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3" name="Line 97"/>
              <p:cNvSpPr>
                <a:spLocks noChangeShapeType="1"/>
              </p:cNvSpPr>
              <p:nvPr/>
            </p:nvSpPr>
            <p:spPr bwMode="auto">
              <a:xfrm>
                <a:off x="3084" y="3317"/>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4" name="Line 98"/>
              <p:cNvSpPr>
                <a:spLocks noChangeShapeType="1"/>
              </p:cNvSpPr>
              <p:nvPr/>
            </p:nvSpPr>
            <p:spPr bwMode="auto">
              <a:xfrm flipH="1">
                <a:off x="4380" y="3317"/>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5" name="Line 99"/>
              <p:cNvSpPr>
                <a:spLocks noChangeShapeType="1"/>
              </p:cNvSpPr>
              <p:nvPr/>
            </p:nvSpPr>
            <p:spPr bwMode="auto">
              <a:xfrm>
                <a:off x="3084" y="2962"/>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6" name="Line 100"/>
              <p:cNvSpPr>
                <a:spLocks noChangeShapeType="1"/>
              </p:cNvSpPr>
              <p:nvPr/>
            </p:nvSpPr>
            <p:spPr bwMode="auto">
              <a:xfrm flipH="1">
                <a:off x="4380" y="296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7" name="Line 101"/>
              <p:cNvSpPr>
                <a:spLocks noChangeShapeType="1"/>
              </p:cNvSpPr>
              <p:nvPr/>
            </p:nvSpPr>
            <p:spPr bwMode="auto">
              <a:xfrm>
                <a:off x="3084" y="2608"/>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8" name="Line 102"/>
              <p:cNvSpPr>
                <a:spLocks noChangeShapeType="1"/>
              </p:cNvSpPr>
              <p:nvPr/>
            </p:nvSpPr>
            <p:spPr bwMode="auto">
              <a:xfrm flipH="1">
                <a:off x="4380" y="2608"/>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29" name="Line 103"/>
              <p:cNvSpPr>
                <a:spLocks noChangeShapeType="1"/>
              </p:cNvSpPr>
              <p:nvPr/>
            </p:nvSpPr>
            <p:spPr bwMode="auto">
              <a:xfrm>
                <a:off x="3084" y="2254"/>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30" name="Line 104"/>
              <p:cNvSpPr>
                <a:spLocks noChangeShapeType="1"/>
              </p:cNvSpPr>
              <p:nvPr/>
            </p:nvSpPr>
            <p:spPr bwMode="auto">
              <a:xfrm flipH="1">
                <a:off x="4380" y="2254"/>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31" name="Line 105"/>
              <p:cNvSpPr>
                <a:spLocks noChangeShapeType="1"/>
              </p:cNvSpPr>
              <p:nvPr/>
            </p:nvSpPr>
            <p:spPr bwMode="auto">
              <a:xfrm>
                <a:off x="3084" y="1900"/>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32" name="Line 106"/>
              <p:cNvSpPr>
                <a:spLocks noChangeShapeType="1"/>
              </p:cNvSpPr>
              <p:nvPr/>
            </p:nvSpPr>
            <p:spPr bwMode="auto">
              <a:xfrm flipH="1">
                <a:off x="4380" y="1900"/>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333" name="Rectangle 107"/>
              <p:cNvSpPr>
                <a:spLocks noChangeArrowheads="1"/>
              </p:cNvSpPr>
              <p:nvPr/>
            </p:nvSpPr>
            <p:spPr bwMode="auto">
              <a:xfrm>
                <a:off x="3084" y="1794"/>
                <a:ext cx="1370"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latin typeface="Arial"/>
                  <a:cs typeface="Arial"/>
                </a:endParaRPr>
              </a:p>
            </p:txBody>
          </p:sp>
          <p:sp>
            <p:nvSpPr>
              <p:cNvPr id="179334" name="Text Box 108"/>
              <p:cNvSpPr txBox="1">
                <a:spLocks noChangeArrowheads="1"/>
              </p:cNvSpPr>
              <p:nvPr/>
            </p:nvSpPr>
            <p:spPr bwMode="auto">
              <a:xfrm>
                <a:off x="3696" y="2218"/>
                <a:ext cx="526"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latin typeface="Arial"/>
                    <a:cs typeface="Arial"/>
                  </a:rPr>
                  <a:t>Na</a:t>
                </a:r>
                <a:r>
                  <a:rPr lang="en-US" baseline="30000">
                    <a:solidFill>
                      <a:srgbClr val="0000FF"/>
                    </a:solidFill>
                    <a:latin typeface="Arial"/>
                    <a:cs typeface="Arial"/>
                  </a:rPr>
                  <a:t>+</a:t>
                </a:r>
                <a:r>
                  <a:rPr lang="en-US" sz="1000" baseline="30000">
                    <a:solidFill>
                      <a:srgbClr val="0000FF"/>
                    </a:solidFill>
                    <a:latin typeface="Arial"/>
                    <a:cs typeface="Arial"/>
                  </a:rPr>
                  <a:t> </a:t>
                </a:r>
                <a:r>
                  <a:rPr lang="en-US">
                    <a:solidFill>
                      <a:srgbClr val="0000FF"/>
                    </a:solidFill>
                    <a:latin typeface="Arial"/>
                    <a:cs typeface="Arial"/>
                  </a:rPr>
                  <a:t> </a:t>
                </a:r>
                <a:endParaRPr lang="en-US" sz="2800" b="1">
                  <a:solidFill>
                    <a:srgbClr val="000000"/>
                  </a:solidFill>
                  <a:latin typeface="Arial"/>
                  <a:cs typeface="Arial"/>
                </a:endParaRPr>
              </a:p>
            </p:txBody>
          </p:sp>
          <p:sp>
            <p:nvSpPr>
              <p:cNvPr id="179335" name="Text Box 109"/>
              <p:cNvSpPr txBox="1">
                <a:spLocks noChangeArrowheads="1"/>
              </p:cNvSpPr>
              <p:nvPr/>
            </p:nvSpPr>
            <p:spPr bwMode="auto">
              <a:xfrm>
                <a:off x="3783" y="2870"/>
                <a:ext cx="526"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latin typeface="Arial"/>
                    <a:cs typeface="Arial"/>
                  </a:rPr>
                  <a:t>Ca</a:t>
                </a:r>
                <a:r>
                  <a:rPr lang="en-US" baseline="30000">
                    <a:solidFill>
                      <a:srgbClr val="FF0000"/>
                    </a:solidFill>
                    <a:latin typeface="Arial"/>
                    <a:cs typeface="Arial"/>
                  </a:rPr>
                  <a:t>2+</a:t>
                </a:r>
                <a:r>
                  <a:rPr lang="en-US" sz="1000" baseline="30000">
                    <a:solidFill>
                      <a:srgbClr val="FF0000"/>
                    </a:solidFill>
                    <a:latin typeface="Arial"/>
                    <a:cs typeface="Arial"/>
                  </a:rPr>
                  <a:t> </a:t>
                </a:r>
                <a:r>
                  <a:rPr lang="en-US">
                    <a:solidFill>
                      <a:srgbClr val="FF0000"/>
                    </a:solidFill>
                    <a:latin typeface="Arial"/>
                    <a:cs typeface="Arial"/>
                  </a:rPr>
                  <a:t>  </a:t>
                </a:r>
                <a:endParaRPr lang="en-US" sz="2800" b="1">
                  <a:solidFill>
                    <a:srgbClr val="000000"/>
                  </a:solidFill>
                  <a:latin typeface="Arial"/>
                  <a:cs typeface="Arial"/>
                </a:endParaRPr>
              </a:p>
            </p:txBody>
          </p:sp>
          <p:sp>
            <p:nvSpPr>
              <p:cNvPr id="179336" name="Text Box 110"/>
              <p:cNvSpPr txBox="1">
                <a:spLocks noChangeArrowheads="1"/>
              </p:cNvSpPr>
              <p:nvPr/>
            </p:nvSpPr>
            <p:spPr bwMode="auto">
              <a:xfrm>
                <a:off x="2818" y="1803"/>
                <a:ext cx="307"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latin typeface="Arial"/>
                    <a:cs typeface="Arial"/>
                  </a:rPr>
                  <a:t>0.004 </a:t>
                </a:r>
                <a:endParaRPr lang="en-US" sz="2800" b="1">
                  <a:solidFill>
                    <a:srgbClr val="000000"/>
                  </a:solidFill>
                  <a:latin typeface="Arial"/>
                  <a:cs typeface="Arial"/>
                </a:endParaRPr>
              </a:p>
            </p:txBody>
          </p:sp>
          <p:sp>
            <p:nvSpPr>
              <p:cNvPr id="179337" name="Text Box 111"/>
              <p:cNvSpPr txBox="1">
                <a:spLocks noChangeArrowheads="1"/>
              </p:cNvSpPr>
              <p:nvPr/>
            </p:nvSpPr>
            <p:spPr bwMode="auto">
              <a:xfrm>
                <a:off x="2920" y="3237"/>
                <a:ext cx="219" cy="158"/>
              </a:xfrm>
              <a:prstGeom prst="rect">
                <a:avLst/>
              </a:prstGeom>
              <a:noFill/>
              <a:ln w="9525" algn="ctr">
                <a:noFill/>
                <a:miter lim="800000"/>
                <a:headEnd/>
                <a:tailEnd/>
              </a:ln>
            </p:spPr>
            <p:txBody>
              <a:bodyPr/>
              <a:lstStyle/>
              <a:p>
                <a:pPr eaLnBrk="0" hangingPunct="0">
                  <a:spcBef>
                    <a:spcPct val="50000"/>
                  </a:spcBef>
                </a:pPr>
                <a:r>
                  <a:rPr lang="en-US" sz="1100">
                    <a:solidFill>
                      <a:srgbClr val="000000"/>
                    </a:solidFill>
                    <a:latin typeface="Arial"/>
                    <a:cs typeface="Arial"/>
                  </a:rPr>
                  <a:t>0</a:t>
                </a:r>
                <a:endParaRPr lang="en-US" sz="2800" b="1">
                  <a:solidFill>
                    <a:srgbClr val="000000"/>
                  </a:solidFill>
                  <a:latin typeface="Arial"/>
                  <a:cs typeface="Arial"/>
                </a:endParaRPr>
              </a:p>
            </p:txBody>
          </p:sp>
          <p:sp>
            <p:nvSpPr>
              <p:cNvPr id="179338" name="Text Box 112"/>
              <p:cNvSpPr txBox="1">
                <a:spLocks noChangeArrowheads="1"/>
              </p:cNvSpPr>
              <p:nvPr/>
            </p:nvSpPr>
            <p:spPr bwMode="auto">
              <a:xfrm>
                <a:off x="2824" y="2521"/>
                <a:ext cx="352"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latin typeface="Arial"/>
                    <a:cs typeface="Arial"/>
                  </a:rPr>
                  <a:t>0.002</a:t>
                </a:r>
                <a:endParaRPr lang="en-US" sz="2800" b="1">
                  <a:solidFill>
                    <a:srgbClr val="000000"/>
                  </a:solidFill>
                  <a:latin typeface="Arial"/>
                  <a:cs typeface="Arial"/>
                </a:endParaRPr>
              </a:p>
            </p:txBody>
          </p:sp>
          <p:sp>
            <p:nvSpPr>
              <p:cNvPr id="179339" name="Text Box 113"/>
              <p:cNvSpPr txBox="1">
                <a:spLocks noChangeArrowheads="1"/>
              </p:cNvSpPr>
              <p:nvPr/>
            </p:nvSpPr>
            <p:spPr bwMode="auto">
              <a:xfrm>
                <a:off x="3601"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0.05</a:t>
                </a:r>
                <a:endParaRPr lang="en-US" sz="2800" b="1">
                  <a:solidFill>
                    <a:srgbClr val="000000"/>
                  </a:solidFill>
                  <a:latin typeface="Arial"/>
                  <a:cs typeface="Arial"/>
                </a:endParaRPr>
              </a:p>
            </p:txBody>
          </p:sp>
          <p:sp>
            <p:nvSpPr>
              <p:cNvPr id="179340" name="Text Box 114"/>
              <p:cNvSpPr txBox="1">
                <a:spLocks noChangeArrowheads="1"/>
              </p:cNvSpPr>
              <p:nvPr/>
            </p:nvSpPr>
            <p:spPr bwMode="auto">
              <a:xfrm>
                <a:off x="4188"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0.1</a:t>
                </a:r>
                <a:endParaRPr lang="en-US" sz="2800" b="1">
                  <a:solidFill>
                    <a:srgbClr val="000000"/>
                  </a:solidFill>
                  <a:latin typeface="Arial"/>
                  <a:cs typeface="Arial"/>
                </a:endParaRPr>
              </a:p>
            </p:txBody>
          </p:sp>
          <p:sp>
            <p:nvSpPr>
              <p:cNvPr id="179341" name="Text Box 115"/>
              <p:cNvSpPr txBox="1">
                <a:spLocks noChangeArrowheads="1"/>
              </p:cNvSpPr>
              <p:nvPr/>
            </p:nvSpPr>
            <p:spPr bwMode="auto">
              <a:xfrm>
                <a:off x="3053" y="3344"/>
                <a:ext cx="21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0</a:t>
                </a:r>
                <a:endParaRPr lang="en-US" sz="2800" b="1">
                  <a:solidFill>
                    <a:srgbClr val="000000"/>
                  </a:solidFill>
                  <a:latin typeface="Arial"/>
                  <a:cs typeface="Arial"/>
                </a:endParaRPr>
              </a:p>
            </p:txBody>
          </p:sp>
          <p:sp>
            <p:nvSpPr>
              <p:cNvPr id="179342" name="Freeform 116"/>
              <p:cNvSpPr>
                <a:spLocks/>
              </p:cNvSpPr>
              <p:nvPr/>
            </p:nvSpPr>
            <p:spPr bwMode="auto">
              <a:xfrm>
                <a:off x="3144" y="2106"/>
                <a:ext cx="1252" cy="119"/>
              </a:xfrm>
              <a:custGeom>
                <a:avLst/>
                <a:gdLst>
                  <a:gd name="T0" fmla="*/ 0 w 1904"/>
                  <a:gd name="T1" fmla="*/ 0 h 145"/>
                  <a:gd name="T2" fmla="*/ 0 w 1904"/>
                  <a:gd name="T3" fmla="*/ 2 h 145"/>
                  <a:gd name="T4" fmla="*/ 1 w 1904"/>
                  <a:gd name="T5" fmla="*/ 2 h 145"/>
                  <a:gd name="T6" fmla="*/ 1 w 1904"/>
                  <a:gd name="T7" fmla="*/ 2 h 145"/>
                  <a:gd name="T8" fmla="*/ 1 w 1904"/>
                  <a:gd name="T9" fmla="*/ 2 h 145"/>
                  <a:gd name="T10" fmla="*/ 1 w 1904"/>
                  <a:gd name="T11" fmla="*/ 2 h 145"/>
                  <a:gd name="T12" fmla="*/ 1 w 1904"/>
                  <a:gd name="T13" fmla="*/ 2 h 145"/>
                  <a:gd name="T14" fmla="*/ 1 w 1904"/>
                  <a:gd name="T15" fmla="*/ 2 h 145"/>
                  <a:gd name="T16" fmla="*/ 1 w 1904"/>
                  <a:gd name="T17" fmla="*/ 2 h 145"/>
                  <a:gd name="T18" fmla="*/ 1 w 1904"/>
                  <a:gd name="T19" fmla="*/ 2 h 145"/>
                  <a:gd name="T20" fmla="*/ 1 w 1904"/>
                  <a:gd name="T21" fmla="*/ 2 h 145"/>
                  <a:gd name="T22" fmla="*/ 1 w 1904"/>
                  <a:gd name="T23" fmla="*/ 2 h 145"/>
                  <a:gd name="T24" fmla="*/ 1 w 1904"/>
                  <a:gd name="T25" fmla="*/ 2 h 145"/>
                  <a:gd name="T26" fmla="*/ 1 w 1904"/>
                  <a:gd name="T27" fmla="*/ 2 h 145"/>
                  <a:gd name="T28" fmla="*/ 1 w 1904"/>
                  <a:gd name="T29" fmla="*/ 2 h 145"/>
                  <a:gd name="T30" fmla="*/ 1 w 1904"/>
                  <a:gd name="T31" fmla="*/ 2 h 145"/>
                  <a:gd name="T32" fmla="*/ 1 w 1904"/>
                  <a:gd name="T33" fmla="*/ 2 h 145"/>
                  <a:gd name="T34" fmla="*/ 1 w 1904"/>
                  <a:gd name="T35" fmla="*/ 2 h 145"/>
                  <a:gd name="T36" fmla="*/ 0 w 1904"/>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
                  <a:gd name="T58" fmla="*/ 0 h 145"/>
                  <a:gd name="T59" fmla="*/ 1904 w 1904"/>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 h="145">
                    <a:moveTo>
                      <a:pt x="0" y="0"/>
                    </a:moveTo>
                    <a:lnTo>
                      <a:pt x="0" y="15"/>
                    </a:lnTo>
                    <a:lnTo>
                      <a:pt x="318" y="31"/>
                    </a:lnTo>
                    <a:lnTo>
                      <a:pt x="318" y="23"/>
                    </a:lnTo>
                    <a:lnTo>
                      <a:pt x="318" y="31"/>
                    </a:lnTo>
                    <a:lnTo>
                      <a:pt x="633" y="51"/>
                    </a:lnTo>
                    <a:lnTo>
                      <a:pt x="947" y="71"/>
                    </a:lnTo>
                    <a:lnTo>
                      <a:pt x="1259" y="94"/>
                    </a:lnTo>
                    <a:lnTo>
                      <a:pt x="1589" y="119"/>
                    </a:lnTo>
                    <a:lnTo>
                      <a:pt x="1902" y="145"/>
                    </a:lnTo>
                    <a:lnTo>
                      <a:pt x="1904" y="130"/>
                    </a:lnTo>
                    <a:lnTo>
                      <a:pt x="1590" y="105"/>
                    </a:lnTo>
                    <a:lnTo>
                      <a:pt x="1261" y="79"/>
                    </a:lnTo>
                    <a:lnTo>
                      <a:pt x="948" y="56"/>
                    </a:lnTo>
                    <a:lnTo>
                      <a:pt x="635" y="36"/>
                    </a:lnTo>
                    <a:lnTo>
                      <a:pt x="320" y="16"/>
                    </a:lnTo>
                    <a:lnTo>
                      <a:pt x="321" y="16"/>
                    </a:lnTo>
                    <a:lnTo>
                      <a:pt x="318" y="16"/>
                    </a:lnTo>
                    <a:lnTo>
                      <a:pt x="0" y="0"/>
                    </a:lnTo>
                    <a:close/>
                  </a:path>
                </a:pathLst>
              </a:custGeom>
              <a:solidFill>
                <a:srgbClr val="0000FF"/>
              </a:solidFill>
              <a:ln w="0">
                <a:solidFill>
                  <a:srgbClr val="0000FF"/>
                </a:solidFill>
                <a:round/>
                <a:headEnd/>
                <a:tailEnd/>
              </a:ln>
            </p:spPr>
            <p:txBody>
              <a:bodyPr/>
              <a:lstStyle/>
              <a:p>
                <a:endParaRPr lang="en-US">
                  <a:solidFill>
                    <a:srgbClr val="000000"/>
                  </a:solidFill>
                  <a:latin typeface="Arial"/>
                  <a:cs typeface="Arial"/>
                </a:endParaRPr>
              </a:p>
            </p:txBody>
          </p:sp>
          <p:pic>
            <p:nvPicPr>
              <p:cNvPr id="179343" name="Picture 117"/>
              <p:cNvPicPr>
                <a:picLocks noChangeArrowheads="1"/>
              </p:cNvPicPr>
              <p:nvPr/>
            </p:nvPicPr>
            <p:blipFill>
              <a:blip r:embed="rId15" cstate="print"/>
              <a:srcRect/>
              <a:stretch>
                <a:fillRect/>
              </a:stretch>
            </p:blipFill>
            <p:spPr bwMode="auto">
              <a:xfrm>
                <a:off x="3039" y="3303"/>
                <a:ext cx="95" cy="99"/>
              </a:xfrm>
              <a:prstGeom prst="rect">
                <a:avLst/>
              </a:prstGeom>
              <a:noFill/>
              <a:ln w="9525">
                <a:noFill/>
                <a:miter lim="800000"/>
                <a:headEnd/>
                <a:tailEnd/>
              </a:ln>
            </p:spPr>
          </p:pic>
          <p:sp>
            <p:nvSpPr>
              <p:cNvPr id="179344" name="Text Box 118"/>
              <p:cNvSpPr txBox="1">
                <a:spLocks noChangeArrowheads="1"/>
              </p:cNvSpPr>
              <p:nvPr/>
            </p:nvSpPr>
            <p:spPr bwMode="auto">
              <a:xfrm>
                <a:off x="330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0000FF"/>
                    </a:solidFill>
                    <a:latin typeface="Arial"/>
                    <a:cs typeface="Arial"/>
                  </a:rPr>
                  <a:t>Charge </a:t>
                </a:r>
                <a:r>
                  <a:rPr lang="en-US" sz="1800" b="1">
                    <a:solidFill>
                      <a:srgbClr val="0000FF"/>
                    </a:solidFill>
                    <a:latin typeface="Times New Roman" pitchFamily="18" charset="0"/>
                    <a:cs typeface="Arial"/>
                  </a:rPr>
                  <a:t>-1e</a:t>
                </a:r>
                <a:endParaRPr lang="en-US" sz="2800" b="1">
                  <a:solidFill>
                    <a:srgbClr val="0000FF"/>
                  </a:solidFill>
                  <a:latin typeface="Arial"/>
                  <a:cs typeface="Arial"/>
                </a:endParaRPr>
              </a:p>
            </p:txBody>
          </p:sp>
          <p:sp>
            <p:nvSpPr>
              <p:cNvPr id="179345" name="Freeform 119"/>
              <p:cNvSpPr>
                <a:spLocks/>
              </p:cNvSpPr>
              <p:nvPr/>
            </p:nvSpPr>
            <p:spPr bwMode="auto">
              <a:xfrm>
                <a:off x="3072" y="206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346" name="Freeform 120"/>
              <p:cNvSpPr>
                <a:spLocks/>
              </p:cNvSpPr>
              <p:nvPr/>
            </p:nvSpPr>
            <p:spPr bwMode="auto">
              <a:xfrm>
                <a:off x="3312"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347" name="Freeform 121"/>
              <p:cNvSpPr>
                <a:spLocks/>
              </p:cNvSpPr>
              <p:nvPr/>
            </p:nvSpPr>
            <p:spPr bwMode="auto">
              <a:xfrm>
                <a:off x="3504"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348" name="Freeform 122"/>
              <p:cNvSpPr>
                <a:spLocks/>
              </p:cNvSpPr>
              <p:nvPr/>
            </p:nvSpPr>
            <p:spPr bwMode="auto">
              <a:xfrm>
                <a:off x="3120" y="325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349" name="Freeform 123"/>
              <p:cNvSpPr>
                <a:spLocks/>
              </p:cNvSpPr>
              <p:nvPr/>
            </p:nvSpPr>
            <p:spPr bwMode="auto">
              <a:xfrm>
                <a:off x="3696"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350" name="Freeform 124"/>
              <p:cNvSpPr>
                <a:spLocks/>
              </p:cNvSpPr>
              <p:nvPr/>
            </p:nvSpPr>
            <p:spPr bwMode="auto">
              <a:xfrm>
                <a:off x="3888"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351" name="Freeform 125"/>
              <p:cNvSpPr>
                <a:spLocks/>
              </p:cNvSpPr>
              <p:nvPr/>
            </p:nvSpPr>
            <p:spPr bwMode="auto">
              <a:xfrm>
                <a:off x="4128" y="215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352" name="Freeform 126"/>
              <p:cNvSpPr>
                <a:spLocks/>
              </p:cNvSpPr>
              <p:nvPr/>
            </p:nvSpPr>
            <p:spPr bwMode="auto">
              <a:xfrm>
                <a:off x="436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353" name="Freeform 127"/>
              <p:cNvSpPr>
                <a:spLocks/>
              </p:cNvSpPr>
              <p:nvPr/>
            </p:nvSpPr>
            <p:spPr bwMode="auto">
              <a:xfrm>
                <a:off x="3312"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354" name="Freeform 128"/>
              <p:cNvSpPr>
                <a:spLocks/>
              </p:cNvSpPr>
              <p:nvPr/>
            </p:nvSpPr>
            <p:spPr bwMode="auto">
              <a:xfrm>
                <a:off x="3744" y="315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355" name="Freeform 129"/>
              <p:cNvSpPr>
                <a:spLocks/>
              </p:cNvSpPr>
              <p:nvPr/>
            </p:nvSpPr>
            <p:spPr bwMode="auto">
              <a:xfrm>
                <a:off x="3936" y="3125"/>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356" name="Freeform 130"/>
              <p:cNvSpPr>
                <a:spLocks/>
              </p:cNvSpPr>
              <p:nvPr/>
            </p:nvSpPr>
            <p:spPr bwMode="auto">
              <a:xfrm>
                <a:off x="4320"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357" name="Freeform 131"/>
              <p:cNvSpPr>
                <a:spLocks/>
              </p:cNvSpPr>
              <p:nvPr/>
            </p:nvSpPr>
            <p:spPr bwMode="auto">
              <a:xfrm>
                <a:off x="3504"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358" name="Freeform 132"/>
              <p:cNvSpPr>
                <a:spLocks/>
              </p:cNvSpPr>
              <p:nvPr/>
            </p:nvSpPr>
            <p:spPr bwMode="auto">
              <a:xfrm>
                <a:off x="4128"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grpSp>
        <p:sp>
          <p:nvSpPr>
            <p:cNvPr id="179298" name="Text Box 133"/>
            <p:cNvSpPr txBox="1">
              <a:spLocks noChangeArrowheads="1"/>
            </p:cNvSpPr>
            <p:nvPr/>
          </p:nvSpPr>
          <p:spPr bwMode="auto">
            <a:xfrm>
              <a:off x="4128"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0000FF"/>
                  </a:solidFill>
                  <a:latin typeface="Arial"/>
                  <a:cs typeface="Arial"/>
                </a:rPr>
                <a:t>D</a:t>
              </a:r>
            </a:p>
            <a:p>
              <a:pPr lvl="1" eaLnBrk="0" hangingPunct="0">
                <a:spcBef>
                  <a:spcPct val="10000"/>
                </a:spcBef>
              </a:pPr>
              <a:r>
                <a:rPr lang="en-US" sz="2400" b="1">
                  <a:solidFill>
                    <a:srgbClr val="C80000"/>
                  </a:solidFill>
                  <a:latin typeface="Arial"/>
                  <a:cs typeface="Arial"/>
                </a:rPr>
                <a:t>E</a:t>
              </a:r>
              <a:r>
                <a:rPr lang="en-US" sz="2400" b="1">
                  <a:solidFill>
                    <a:srgbClr val="000000"/>
                  </a:solidFill>
                  <a:latin typeface="Arial"/>
                  <a:cs typeface="Arial"/>
                </a:rPr>
                <a:t> </a:t>
              </a:r>
            </a:p>
            <a:p>
              <a:pPr lvl="1" eaLnBrk="0" hangingPunct="0">
                <a:spcBef>
                  <a:spcPct val="10000"/>
                </a:spcBef>
              </a:pPr>
              <a:r>
                <a:rPr lang="en-US" sz="2400" b="1">
                  <a:solidFill>
                    <a:srgbClr val="0000FF"/>
                  </a:solidFill>
                  <a:latin typeface="Arial"/>
                  <a:cs typeface="Arial"/>
                </a:rPr>
                <a:t>K</a:t>
              </a:r>
            </a:p>
            <a:p>
              <a:pPr lvl="1" eaLnBrk="0" hangingPunct="0">
                <a:spcBef>
                  <a:spcPct val="10000"/>
                </a:spcBef>
              </a:pPr>
              <a:r>
                <a:rPr lang="en-US" sz="2400" b="1">
                  <a:solidFill>
                    <a:srgbClr val="C80000"/>
                  </a:solidFill>
                  <a:latin typeface="Arial"/>
                  <a:cs typeface="Arial"/>
                </a:rPr>
                <a:t>A</a:t>
              </a:r>
              <a:endParaRPr lang="en-US" sz="2800" b="1">
                <a:solidFill>
                  <a:srgbClr val="C80000"/>
                </a:solidFill>
                <a:latin typeface="Arial"/>
                <a:cs typeface="Arial"/>
              </a:endParaRPr>
            </a:p>
          </p:txBody>
        </p:sp>
      </p:grpSp>
      <p:sp>
        <p:nvSpPr>
          <p:cNvPr id="179204" name="Text Box 146"/>
          <p:cNvSpPr txBox="1">
            <a:spLocks noChangeArrowheads="1"/>
          </p:cNvSpPr>
          <p:nvPr>
            <p:custDataLst>
              <p:tags r:id="rId4"/>
            </p:custDataLst>
          </p:nvPr>
        </p:nvSpPr>
        <p:spPr bwMode="auto">
          <a:xfrm>
            <a:off x="6384925" y="6305550"/>
            <a:ext cx="1341438" cy="304800"/>
          </a:xfrm>
          <a:prstGeom prst="rect">
            <a:avLst/>
          </a:prstGeom>
          <a:noFill/>
          <a:ln w="9525" algn="ctr">
            <a:noFill/>
            <a:miter lim="800000"/>
            <a:headEnd/>
            <a:tailEnd/>
          </a:ln>
        </p:spPr>
        <p:txBody>
          <a:bodyPr>
            <a:spAutoFit/>
          </a:bodyPr>
          <a:lstStyle/>
          <a:p>
            <a:pPr algn="ctr" eaLnBrk="0" hangingPunct="0">
              <a:spcBef>
                <a:spcPct val="50000"/>
              </a:spcBef>
            </a:pPr>
            <a:r>
              <a:rPr lang="en-US" sz="1400" b="1">
                <a:solidFill>
                  <a:srgbClr val="000000"/>
                </a:solidFill>
                <a:latin typeface="Arial"/>
                <a:cs typeface="Arial"/>
              </a:rPr>
              <a:t>Boda, et al</a:t>
            </a:r>
          </a:p>
        </p:txBody>
      </p:sp>
      <p:sp>
        <p:nvSpPr>
          <p:cNvPr id="179205" name="Text Box 151"/>
          <p:cNvSpPr txBox="1">
            <a:spLocks noChangeArrowheads="1"/>
          </p:cNvSpPr>
          <p:nvPr>
            <p:custDataLst>
              <p:tags r:id="rId5"/>
            </p:custDataLst>
          </p:nvPr>
        </p:nvSpPr>
        <p:spPr bwMode="auto">
          <a:xfrm>
            <a:off x="1882775" y="6019800"/>
            <a:ext cx="2743200" cy="784225"/>
          </a:xfrm>
          <a:prstGeom prst="rect">
            <a:avLst/>
          </a:prstGeom>
          <a:noFill/>
          <a:ln w="9525" algn="ctr">
            <a:noFill/>
            <a:miter lim="800000"/>
            <a:headEnd/>
            <a:tailEnd/>
          </a:ln>
        </p:spPr>
        <p:txBody>
          <a:bodyPr tIns="137160" bIns="137160">
            <a:spAutoFit/>
          </a:bodyPr>
          <a:lstStyle/>
          <a:p>
            <a:pPr algn="ctr" eaLnBrk="0" hangingPunct="0">
              <a:lnSpc>
                <a:spcPct val="140000"/>
              </a:lnSpc>
              <a:spcBef>
                <a:spcPct val="50000"/>
              </a:spcBef>
              <a:spcAft>
                <a:spcPct val="50000"/>
              </a:spcAft>
            </a:pPr>
            <a:r>
              <a:rPr lang="en-US" sz="1800" b="1" baseline="40000">
                <a:solidFill>
                  <a:srgbClr val="000000"/>
                </a:solidFill>
                <a:latin typeface="Arial"/>
                <a:cs typeface="Arial"/>
              </a:rPr>
              <a:t>EEEE</a:t>
            </a:r>
            <a:r>
              <a:rPr lang="en-US" sz="1800" baseline="40000">
                <a:solidFill>
                  <a:srgbClr val="000000"/>
                </a:solidFill>
                <a:latin typeface="Arial"/>
                <a:cs typeface="Arial"/>
              </a:rPr>
              <a:t> has full biological selectivity</a:t>
            </a:r>
            <a:br>
              <a:rPr lang="en-US" sz="1800" baseline="40000">
                <a:solidFill>
                  <a:srgbClr val="000000"/>
                </a:solidFill>
                <a:latin typeface="Arial"/>
                <a:cs typeface="Arial"/>
              </a:rPr>
            </a:br>
            <a:r>
              <a:rPr lang="en-US" sz="1800" baseline="40000">
                <a:solidFill>
                  <a:srgbClr val="000000"/>
                </a:solidFill>
                <a:latin typeface="Arial"/>
                <a:cs typeface="Arial"/>
              </a:rPr>
              <a:t>in similar simulations</a:t>
            </a:r>
          </a:p>
        </p:txBody>
      </p:sp>
      <p:sp>
        <p:nvSpPr>
          <p:cNvPr id="179206" name="Rectangle 152"/>
          <p:cNvSpPr>
            <a:spLocks noChangeArrowheads="1"/>
          </p:cNvSpPr>
          <p:nvPr>
            <p:custDataLst>
              <p:tags r:id="rId6"/>
            </p:custDataLst>
          </p:nvPr>
        </p:nvSpPr>
        <p:spPr bwMode="auto">
          <a:xfrm>
            <a:off x="0" y="15875"/>
            <a:ext cx="1419225" cy="68580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latin typeface="Arial"/>
              <a:cs typeface="Arial"/>
            </a:endParaRPr>
          </a:p>
        </p:txBody>
      </p:sp>
      <p:sp>
        <p:nvSpPr>
          <p:cNvPr id="179207" name="Rectangle 153"/>
          <p:cNvSpPr>
            <a:spLocks noChangeArrowheads="1"/>
          </p:cNvSpPr>
          <p:nvPr>
            <p:custDataLst>
              <p:tags r:id="rId7"/>
            </p:custDataLst>
          </p:nvPr>
        </p:nvSpPr>
        <p:spPr bwMode="auto">
          <a:xfrm>
            <a:off x="0" y="0"/>
            <a:ext cx="1600200" cy="6873875"/>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latin typeface="Arial"/>
              <a:cs typeface="Arial"/>
            </a:endParaRPr>
          </a:p>
        </p:txBody>
      </p:sp>
      <p:sp>
        <p:nvSpPr>
          <p:cNvPr id="179208" name="Rectangle 154"/>
          <p:cNvSpPr>
            <a:spLocks noChangeArrowheads="1"/>
          </p:cNvSpPr>
          <p:nvPr>
            <p:custDataLst>
              <p:tags r:id="rId8"/>
            </p:custDataLst>
          </p:nvPr>
        </p:nvSpPr>
        <p:spPr bwMode="auto">
          <a:xfrm>
            <a:off x="0" y="15875"/>
            <a:ext cx="1419225" cy="68580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latin typeface="Arial"/>
              <a:cs typeface="Arial"/>
            </a:endParaRPr>
          </a:p>
        </p:txBody>
      </p:sp>
      <p:sp>
        <p:nvSpPr>
          <p:cNvPr id="179209" name="Rectangle 155"/>
          <p:cNvSpPr>
            <a:spLocks noChangeArrowheads="1"/>
          </p:cNvSpPr>
          <p:nvPr>
            <p:custDataLst>
              <p:tags r:id="rId9"/>
            </p:custDataLst>
          </p:nvPr>
        </p:nvSpPr>
        <p:spPr bwMode="auto">
          <a:xfrm>
            <a:off x="371475" y="4349750"/>
            <a:ext cx="457200" cy="190500"/>
          </a:xfrm>
          <a:prstGeom prst="rect">
            <a:avLst/>
          </a:prstGeom>
          <a:noFill/>
          <a:ln w="9525" algn="ctr">
            <a:noFill/>
            <a:miter lim="800000"/>
            <a:headEnd/>
            <a:tailEnd/>
          </a:ln>
        </p:spPr>
        <p:txBody>
          <a:bodyPr wrap="none" tIns="137160" bIns="137160" anchor="ctr">
            <a:spAutoFit/>
          </a:bodyPr>
          <a:lstStyle/>
          <a:p>
            <a:pPr algn="ctr" eaLnBrk="0" hangingPunct="0">
              <a:spcBef>
                <a:spcPct val="50000"/>
              </a:spcBef>
            </a:pPr>
            <a:endParaRPr lang="en-US">
              <a:solidFill>
                <a:srgbClr val="000000"/>
              </a:solidFill>
              <a:latin typeface="Arial"/>
              <a:cs typeface="Arial"/>
            </a:endParaRPr>
          </a:p>
        </p:txBody>
      </p:sp>
      <p:grpSp>
        <p:nvGrpSpPr>
          <p:cNvPr id="179210" name="Group 158"/>
          <p:cNvGrpSpPr>
            <a:grpSpLocks/>
          </p:cNvGrpSpPr>
          <p:nvPr>
            <p:custDataLst>
              <p:tags r:id="rId10"/>
            </p:custDataLst>
          </p:nvPr>
        </p:nvGrpSpPr>
        <p:grpSpPr bwMode="auto">
          <a:xfrm>
            <a:off x="0" y="0"/>
            <a:ext cx="9144000" cy="6873875"/>
            <a:chOff x="0" y="0"/>
            <a:chExt cx="5760" cy="4330"/>
          </a:xfrm>
        </p:grpSpPr>
        <p:grpSp>
          <p:nvGrpSpPr>
            <p:cNvPr id="179213" name="Group 150"/>
            <p:cNvGrpSpPr>
              <a:grpSpLocks/>
            </p:cNvGrpSpPr>
            <p:nvPr/>
          </p:nvGrpSpPr>
          <p:grpSpPr bwMode="auto">
            <a:xfrm>
              <a:off x="1008" y="0"/>
              <a:ext cx="4752" cy="4330"/>
              <a:chOff x="1008" y="0"/>
              <a:chExt cx="4752" cy="4330"/>
            </a:xfrm>
          </p:grpSpPr>
          <p:grpSp>
            <p:nvGrpSpPr>
              <p:cNvPr id="179215" name="Group 149"/>
              <p:cNvGrpSpPr>
                <a:grpSpLocks/>
              </p:cNvGrpSpPr>
              <p:nvPr/>
            </p:nvGrpSpPr>
            <p:grpSpPr bwMode="auto">
              <a:xfrm>
                <a:off x="1008" y="10"/>
                <a:ext cx="4752" cy="4320"/>
                <a:chOff x="1008" y="10"/>
                <a:chExt cx="4752" cy="4320"/>
              </a:xfrm>
            </p:grpSpPr>
            <p:grpSp>
              <p:nvGrpSpPr>
                <p:cNvPr id="179227" name="Group 2"/>
                <p:cNvGrpSpPr>
                  <a:grpSpLocks/>
                </p:cNvGrpSpPr>
                <p:nvPr/>
              </p:nvGrpSpPr>
              <p:grpSpPr bwMode="auto">
                <a:xfrm>
                  <a:off x="1008" y="144"/>
                  <a:ext cx="1922" cy="3648"/>
                  <a:chOff x="1008" y="144"/>
                  <a:chExt cx="1922" cy="3648"/>
                </a:xfrm>
              </p:grpSpPr>
              <p:sp>
                <p:nvSpPr>
                  <p:cNvPr id="179229" name="Text Box 3"/>
                  <p:cNvSpPr txBox="1">
                    <a:spLocks noChangeArrowheads="1"/>
                  </p:cNvSpPr>
                  <p:nvPr/>
                </p:nvSpPr>
                <p:spPr bwMode="auto">
                  <a:xfrm>
                    <a:off x="1056" y="144"/>
                    <a:ext cx="1728" cy="191"/>
                  </a:xfrm>
                  <a:prstGeom prst="rect">
                    <a:avLst/>
                  </a:prstGeom>
                  <a:noFill/>
                  <a:ln w="9525" algn="ctr">
                    <a:noFill/>
                    <a:miter lim="800000"/>
                    <a:headEnd/>
                    <a:tailEnd/>
                  </a:ln>
                </p:spPr>
                <p:txBody>
                  <a:bodyPr lIns="0" tIns="0" rIns="0" bIns="0"/>
                  <a:lstStyle/>
                  <a:p>
                    <a:pPr lvl="1" eaLnBrk="0" hangingPunct="0">
                      <a:spcBef>
                        <a:spcPct val="50000"/>
                      </a:spcBef>
                    </a:pPr>
                    <a:r>
                      <a:rPr lang="en-US" sz="3200" b="1" u="sng">
                        <a:solidFill>
                          <a:srgbClr val="C80000"/>
                        </a:solidFill>
                        <a:latin typeface="Arial"/>
                        <a:cs typeface="Arial"/>
                      </a:rPr>
                      <a:t>Ca Channel</a:t>
                    </a:r>
                    <a:r>
                      <a:rPr lang="en-US" sz="1800" b="1">
                        <a:solidFill>
                          <a:srgbClr val="000000"/>
                        </a:solidFill>
                        <a:latin typeface="Arial"/>
                        <a:cs typeface="Arial"/>
                      </a:rPr>
                      <a:t>		</a:t>
                    </a:r>
                    <a:endParaRPr lang="en-US" sz="2800" b="1">
                      <a:solidFill>
                        <a:srgbClr val="000000"/>
                      </a:solidFill>
                      <a:latin typeface="Arial"/>
                      <a:cs typeface="Arial"/>
                    </a:endParaRPr>
                  </a:p>
                </p:txBody>
              </p:sp>
              <p:grpSp>
                <p:nvGrpSpPr>
                  <p:cNvPr id="179230" name="Group 4"/>
                  <p:cNvGrpSpPr>
                    <a:grpSpLocks/>
                  </p:cNvGrpSpPr>
                  <p:nvPr/>
                </p:nvGrpSpPr>
                <p:grpSpPr bwMode="auto">
                  <a:xfrm>
                    <a:off x="1008" y="1584"/>
                    <a:ext cx="1922" cy="2208"/>
                    <a:chOff x="1008" y="1584"/>
                    <a:chExt cx="1922" cy="2208"/>
                  </a:xfrm>
                </p:grpSpPr>
                <p:sp>
                  <p:nvSpPr>
                    <p:cNvPr id="179232" name="Text Box 5"/>
                    <p:cNvSpPr txBox="1">
                      <a:spLocks noChangeArrowheads="1"/>
                    </p:cNvSpPr>
                    <p:nvPr/>
                  </p:nvSpPr>
                  <p:spPr bwMode="auto">
                    <a:xfrm>
                      <a:off x="1392" y="3504"/>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latin typeface="Arial"/>
                          <a:cs typeface="Arial"/>
                        </a:rPr>
                        <a:t>log (Concentration/M)</a:t>
                      </a:r>
                      <a:endParaRPr lang="en-US" sz="2800" b="1">
                        <a:solidFill>
                          <a:srgbClr val="000000"/>
                        </a:solidFill>
                        <a:latin typeface="Arial"/>
                        <a:cs typeface="Arial"/>
                      </a:endParaRPr>
                    </a:p>
                  </p:txBody>
                </p:sp>
                <p:sp>
                  <p:nvSpPr>
                    <p:cNvPr id="179233" name="Text Box 6"/>
                    <p:cNvSpPr txBox="1">
                      <a:spLocks noChangeArrowheads="1"/>
                    </p:cNvSpPr>
                    <p:nvPr/>
                  </p:nvSpPr>
                  <p:spPr bwMode="auto">
                    <a:xfrm>
                      <a:off x="1056" y="1743"/>
                      <a:ext cx="235" cy="1482"/>
                    </a:xfrm>
                    <a:prstGeom prst="rect">
                      <a:avLst/>
                    </a:prstGeom>
                    <a:noFill/>
                    <a:ln w="9525" algn="ctr">
                      <a:noFill/>
                      <a:miter lim="800000"/>
                      <a:headEnd/>
                      <a:tailEnd/>
                    </a:ln>
                  </p:spPr>
                  <p:txBody>
                    <a:bodyPr/>
                    <a:lstStyle/>
                    <a:p>
                      <a:pPr eaLnBrk="0" hangingPunct="0">
                        <a:spcBef>
                          <a:spcPct val="50000"/>
                        </a:spcBef>
                      </a:pPr>
                      <a:r>
                        <a:rPr lang="en-US" sz="1400" baseline="30000">
                          <a:solidFill>
                            <a:srgbClr val="000000"/>
                          </a:solidFill>
                          <a:latin typeface="Arial"/>
                          <a:cs typeface="Arial"/>
                        </a:rPr>
                        <a:t> </a:t>
                      </a:r>
                      <a:r>
                        <a:rPr lang="en-US" sz="1400">
                          <a:solidFill>
                            <a:srgbClr val="000000"/>
                          </a:solidFill>
                          <a:latin typeface="Arial"/>
                          <a:cs typeface="Arial"/>
                        </a:rPr>
                        <a:t> </a:t>
                      </a:r>
                      <a:endParaRPr lang="en-US" sz="2800" b="1">
                        <a:solidFill>
                          <a:srgbClr val="000000"/>
                        </a:solidFill>
                        <a:latin typeface="Arial"/>
                        <a:cs typeface="Arial"/>
                      </a:endParaRPr>
                    </a:p>
                  </p:txBody>
                </p:sp>
                <p:sp>
                  <p:nvSpPr>
                    <p:cNvPr id="179234" name="Freeform 7"/>
                    <p:cNvSpPr>
                      <a:spLocks/>
                    </p:cNvSpPr>
                    <p:nvPr/>
                  </p:nvSpPr>
                  <p:spPr bwMode="auto">
                    <a:xfrm>
                      <a:off x="1418" y="1881"/>
                      <a:ext cx="1347" cy="1437"/>
                    </a:xfrm>
                    <a:custGeom>
                      <a:avLst/>
                      <a:gdLst>
                        <a:gd name="T0" fmla="*/ 1 w 2049"/>
                        <a:gd name="T1" fmla="*/ 2 h 1757"/>
                        <a:gd name="T2" fmla="*/ 1 w 2049"/>
                        <a:gd name="T3" fmla="*/ 2 h 1757"/>
                        <a:gd name="T4" fmla="*/ 1 w 2049"/>
                        <a:gd name="T5" fmla="*/ 2 h 1757"/>
                        <a:gd name="T6" fmla="*/ 1 w 2049"/>
                        <a:gd name="T7" fmla="*/ 2 h 1757"/>
                        <a:gd name="T8" fmla="*/ 1 w 2049"/>
                        <a:gd name="T9" fmla="*/ 2 h 1757"/>
                        <a:gd name="T10" fmla="*/ 1 w 2049"/>
                        <a:gd name="T11" fmla="*/ 2 h 1757"/>
                        <a:gd name="T12" fmla="*/ 1 w 2049"/>
                        <a:gd name="T13" fmla="*/ 2 h 1757"/>
                        <a:gd name="T14" fmla="*/ 1 w 2049"/>
                        <a:gd name="T15" fmla="*/ 2 h 1757"/>
                        <a:gd name="T16" fmla="*/ 1 w 2049"/>
                        <a:gd name="T17" fmla="*/ 2 h 1757"/>
                        <a:gd name="T18" fmla="*/ 1 w 2049"/>
                        <a:gd name="T19" fmla="*/ 2 h 1757"/>
                        <a:gd name="T20" fmla="*/ 1 w 2049"/>
                        <a:gd name="T21" fmla="*/ 2 h 1757"/>
                        <a:gd name="T22" fmla="*/ 1 w 2049"/>
                        <a:gd name="T23" fmla="*/ 2 h 1757"/>
                        <a:gd name="T24" fmla="*/ 1 w 2049"/>
                        <a:gd name="T25" fmla="*/ 2 h 1757"/>
                        <a:gd name="T26" fmla="*/ 1 w 2049"/>
                        <a:gd name="T27" fmla="*/ 2 h 1757"/>
                        <a:gd name="T28" fmla="*/ 1 w 2049"/>
                        <a:gd name="T29" fmla="*/ 2 h 1757"/>
                        <a:gd name="T30" fmla="*/ 1 w 2049"/>
                        <a:gd name="T31" fmla="*/ 2 h 1757"/>
                        <a:gd name="T32" fmla="*/ 1 w 2049"/>
                        <a:gd name="T33" fmla="*/ 2 h 1757"/>
                        <a:gd name="T34" fmla="*/ 1 w 2049"/>
                        <a:gd name="T35" fmla="*/ 2 h 1757"/>
                        <a:gd name="T36" fmla="*/ 1 w 2049"/>
                        <a:gd name="T37" fmla="*/ 2 h 1757"/>
                        <a:gd name="T38" fmla="*/ 1 w 2049"/>
                        <a:gd name="T39" fmla="*/ 2 h 1757"/>
                        <a:gd name="T40" fmla="*/ 1 w 2049"/>
                        <a:gd name="T41" fmla="*/ 2 h 1757"/>
                        <a:gd name="T42" fmla="*/ 1 w 2049"/>
                        <a:gd name="T43" fmla="*/ 2 h 1757"/>
                        <a:gd name="T44" fmla="*/ 1 w 2049"/>
                        <a:gd name="T45" fmla="*/ 2 h 1757"/>
                        <a:gd name="T46" fmla="*/ 1 w 2049"/>
                        <a:gd name="T47" fmla="*/ 2 h 1757"/>
                        <a:gd name="T48" fmla="*/ 1 w 2049"/>
                        <a:gd name="T49" fmla="*/ 2 h 1757"/>
                        <a:gd name="T50" fmla="*/ 1 w 2049"/>
                        <a:gd name="T51" fmla="*/ 2 h 1757"/>
                        <a:gd name="T52" fmla="*/ 1 w 2049"/>
                        <a:gd name="T53" fmla="*/ 2 h 1757"/>
                        <a:gd name="T54" fmla="*/ 1 w 2049"/>
                        <a:gd name="T55" fmla="*/ 2 h 1757"/>
                        <a:gd name="T56" fmla="*/ 1 w 2049"/>
                        <a:gd name="T57" fmla="*/ 2 h 1757"/>
                        <a:gd name="T58" fmla="*/ 1 w 2049"/>
                        <a:gd name="T59" fmla="*/ 2 h 1757"/>
                        <a:gd name="T60" fmla="*/ 1 w 2049"/>
                        <a:gd name="T61" fmla="*/ 2 h 1757"/>
                        <a:gd name="T62" fmla="*/ 1 w 2049"/>
                        <a:gd name="T63" fmla="*/ 2 h 1757"/>
                        <a:gd name="T64" fmla="*/ 1 w 2049"/>
                        <a:gd name="T65" fmla="*/ 2 h 1757"/>
                        <a:gd name="T66" fmla="*/ 1 w 2049"/>
                        <a:gd name="T67" fmla="*/ 2 h 1757"/>
                        <a:gd name="T68" fmla="*/ 1 w 2049"/>
                        <a:gd name="T69" fmla="*/ 2 h 1757"/>
                        <a:gd name="T70" fmla="*/ 1 w 2049"/>
                        <a:gd name="T71" fmla="*/ 2 h 1757"/>
                        <a:gd name="T72" fmla="*/ 1 w 2049"/>
                        <a:gd name="T73" fmla="*/ 2 h 1757"/>
                        <a:gd name="T74" fmla="*/ 1 w 2049"/>
                        <a:gd name="T75" fmla="*/ 2 h 1757"/>
                        <a:gd name="T76" fmla="*/ 1 w 2049"/>
                        <a:gd name="T77" fmla="*/ 2 h 1757"/>
                        <a:gd name="T78" fmla="*/ 1 w 2049"/>
                        <a:gd name="T79" fmla="*/ 2 h 1757"/>
                        <a:gd name="T80" fmla="*/ 1 w 2049"/>
                        <a:gd name="T81" fmla="*/ 2 h 1757"/>
                        <a:gd name="T82" fmla="*/ 1 w 2049"/>
                        <a:gd name="T83" fmla="*/ 2 h 1757"/>
                        <a:gd name="T84" fmla="*/ 1 w 2049"/>
                        <a:gd name="T85" fmla="*/ 2 h 1757"/>
                        <a:gd name="T86" fmla="*/ 1 w 2049"/>
                        <a:gd name="T87" fmla="*/ 2 h 1757"/>
                        <a:gd name="T88" fmla="*/ 1 w 2049"/>
                        <a:gd name="T89" fmla="*/ 2 h 1757"/>
                        <a:gd name="T90" fmla="*/ 1 w 2049"/>
                        <a:gd name="T91" fmla="*/ 2 h 1757"/>
                        <a:gd name="T92" fmla="*/ 1 w 2049"/>
                        <a:gd name="T93" fmla="*/ 2 h 1757"/>
                        <a:gd name="T94" fmla="*/ 1 w 2049"/>
                        <a:gd name="T95" fmla="*/ 2 h 1757"/>
                        <a:gd name="T96" fmla="*/ 1 w 2049"/>
                        <a:gd name="T97" fmla="*/ 2 h 1757"/>
                        <a:gd name="T98" fmla="*/ 1 w 2049"/>
                        <a:gd name="T99" fmla="*/ 2 h 1757"/>
                        <a:gd name="T100" fmla="*/ 1 w 2049"/>
                        <a:gd name="T101" fmla="*/ 2 h 1757"/>
                        <a:gd name="T102" fmla="*/ 1 w 2049"/>
                        <a:gd name="T103" fmla="*/ 2 h 1757"/>
                        <a:gd name="T104" fmla="*/ 1 w 2049"/>
                        <a:gd name="T105" fmla="*/ 2 h 1757"/>
                        <a:gd name="T106" fmla="*/ 1 w 2049"/>
                        <a:gd name="T107" fmla="*/ 2 h 1757"/>
                        <a:gd name="T108" fmla="*/ 1 w 2049"/>
                        <a:gd name="T109" fmla="*/ 2 h 1757"/>
                        <a:gd name="T110" fmla="*/ 1 w 2049"/>
                        <a:gd name="T111" fmla="*/ 2 h 1757"/>
                        <a:gd name="T112" fmla="*/ 1 w 2049"/>
                        <a:gd name="T113" fmla="*/ 2 h 1757"/>
                        <a:gd name="T114" fmla="*/ 1 w 2049"/>
                        <a:gd name="T115" fmla="*/ 2 h 1757"/>
                        <a:gd name="T116" fmla="*/ 1 w 2049"/>
                        <a:gd name="T117" fmla="*/ 2 h 17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9"/>
                        <a:gd name="T178" fmla="*/ 0 h 1757"/>
                        <a:gd name="T179" fmla="*/ 2049 w 2049"/>
                        <a:gd name="T180" fmla="*/ 1757 h 17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9" h="1757">
                          <a:moveTo>
                            <a:pt x="0" y="1742"/>
                          </a:moveTo>
                          <a:lnTo>
                            <a:pt x="0" y="1757"/>
                          </a:lnTo>
                          <a:lnTo>
                            <a:pt x="3" y="1757"/>
                          </a:lnTo>
                          <a:lnTo>
                            <a:pt x="19" y="1756"/>
                          </a:lnTo>
                          <a:lnTo>
                            <a:pt x="17" y="1748"/>
                          </a:lnTo>
                          <a:lnTo>
                            <a:pt x="17" y="1756"/>
                          </a:lnTo>
                          <a:lnTo>
                            <a:pt x="54" y="1756"/>
                          </a:lnTo>
                          <a:lnTo>
                            <a:pt x="70" y="1755"/>
                          </a:lnTo>
                          <a:lnTo>
                            <a:pt x="68" y="1746"/>
                          </a:lnTo>
                          <a:lnTo>
                            <a:pt x="68" y="1755"/>
                          </a:lnTo>
                          <a:lnTo>
                            <a:pt x="88" y="1755"/>
                          </a:lnTo>
                          <a:lnTo>
                            <a:pt x="105" y="1753"/>
                          </a:lnTo>
                          <a:lnTo>
                            <a:pt x="104" y="1745"/>
                          </a:lnTo>
                          <a:lnTo>
                            <a:pt x="104" y="1753"/>
                          </a:lnTo>
                          <a:lnTo>
                            <a:pt x="121" y="1753"/>
                          </a:lnTo>
                          <a:lnTo>
                            <a:pt x="156" y="1751"/>
                          </a:lnTo>
                          <a:lnTo>
                            <a:pt x="172" y="1749"/>
                          </a:lnTo>
                          <a:lnTo>
                            <a:pt x="208" y="1746"/>
                          </a:lnTo>
                          <a:lnTo>
                            <a:pt x="224" y="1745"/>
                          </a:lnTo>
                          <a:lnTo>
                            <a:pt x="259" y="1742"/>
                          </a:lnTo>
                          <a:lnTo>
                            <a:pt x="252" y="1742"/>
                          </a:lnTo>
                          <a:lnTo>
                            <a:pt x="259" y="1741"/>
                          </a:lnTo>
                          <a:lnTo>
                            <a:pt x="275" y="1738"/>
                          </a:lnTo>
                          <a:lnTo>
                            <a:pt x="273" y="1732"/>
                          </a:lnTo>
                          <a:lnTo>
                            <a:pt x="275" y="1740"/>
                          </a:lnTo>
                          <a:lnTo>
                            <a:pt x="292" y="1738"/>
                          </a:lnTo>
                          <a:lnTo>
                            <a:pt x="284" y="1738"/>
                          </a:lnTo>
                          <a:lnTo>
                            <a:pt x="292" y="1737"/>
                          </a:lnTo>
                          <a:lnTo>
                            <a:pt x="328" y="1732"/>
                          </a:lnTo>
                          <a:lnTo>
                            <a:pt x="344" y="1729"/>
                          </a:lnTo>
                          <a:lnTo>
                            <a:pt x="361" y="1726"/>
                          </a:lnTo>
                          <a:lnTo>
                            <a:pt x="379" y="1722"/>
                          </a:lnTo>
                          <a:lnTo>
                            <a:pt x="395" y="1720"/>
                          </a:lnTo>
                          <a:lnTo>
                            <a:pt x="397" y="1720"/>
                          </a:lnTo>
                          <a:lnTo>
                            <a:pt x="414" y="1714"/>
                          </a:lnTo>
                          <a:lnTo>
                            <a:pt x="411" y="1708"/>
                          </a:lnTo>
                          <a:lnTo>
                            <a:pt x="413" y="1714"/>
                          </a:lnTo>
                          <a:lnTo>
                            <a:pt x="430" y="1710"/>
                          </a:lnTo>
                          <a:lnTo>
                            <a:pt x="440" y="1709"/>
                          </a:lnTo>
                          <a:lnTo>
                            <a:pt x="432" y="1710"/>
                          </a:lnTo>
                          <a:lnTo>
                            <a:pt x="448" y="1706"/>
                          </a:lnTo>
                          <a:lnTo>
                            <a:pt x="465" y="1701"/>
                          </a:lnTo>
                          <a:lnTo>
                            <a:pt x="473" y="1698"/>
                          </a:lnTo>
                          <a:lnTo>
                            <a:pt x="465" y="1701"/>
                          </a:lnTo>
                          <a:lnTo>
                            <a:pt x="481" y="1696"/>
                          </a:lnTo>
                          <a:lnTo>
                            <a:pt x="467" y="1701"/>
                          </a:lnTo>
                          <a:lnTo>
                            <a:pt x="481" y="1696"/>
                          </a:lnTo>
                          <a:lnTo>
                            <a:pt x="517" y="1682"/>
                          </a:lnTo>
                          <a:lnTo>
                            <a:pt x="526" y="1678"/>
                          </a:lnTo>
                          <a:lnTo>
                            <a:pt x="518" y="1682"/>
                          </a:lnTo>
                          <a:lnTo>
                            <a:pt x="534" y="1675"/>
                          </a:lnTo>
                          <a:lnTo>
                            <a:pt x="569" y="1659"/>
                          </a:lnTo>
                          <a:lnTo>
                            <a:pt x="573" y="1657"/>
                          </a:lnTo>
                          <a:lnTo>
                            <a:pt x="569" y="1659"/>
                          </a:lnTo>
                          <a:lnTo>
                            <a:pt x="585" y="1650"/>
                          </a:lnTo>
                          <a:lnTo>
                            <a:pt x="557" y="1666"/>
                          </a:lnTo>
                          <a:lnTo>
                            <a:pt x="585" y="1649"/>
                          </a:lnTo>
                          <a:lnTo>
                            <a:pt x="621" y="1627"/>
                          </a:lnTo>
                          <a:lnTo>
                            <a:pt x="625" y="1624"/>
                          </a:lnTo>
                          <a:lnTo>
                            <a:pt x="622" y="1627"/>
                          </a:lnTo>
                          <a:lnTo>
                            <a:pt x="638" y="1615"/>
                          </a:lnTo>
                          <a:lnTo>
                            <a:pt x="673" y="1588"/>
                          </a:lnTo>
                          <a:lnTo>
                            <a:pt x="689" y="1573"/>
                          </a:lnTo>
                          <a:lnTo>
                            <a:pt x="707" y="1557"/>
                          </a:lnTo>
                          <a:lnTo>
                            <a:pt x="725" y="1540"/>
                          </a:lnTo>
                          <a:lnTo>
                            <a:pt x="721" y="1543"/>
                          </a:lnTo>
                          <a:lnTo>
                            <a:pt x="725" y="1539"/>
                          </a:lnTo>
                          <a:lnTo>
                            <a:pt x="741" y="1520"/>
                          </a:lnTo>
                          <a:lnTo>
                            <a:pt x="734" y="1516"/>
                          </a:lnTo>
                          <a:lnTo>
                            <a:pt x="741" y="1521"/>
                          </a:lnTo>
                          <a:lnTo>
                            <a:pt x="758" y="1502"/>
                          </a:lnTo>
                          <a:lnTo>
                            <a:pt x="753" y="1506"/>
                          </a:lnTo>
                          <a:lnTo>
                            <a:pt x="758" y="1501"/>
                          </a:lnTo>
                          <a:lnTo>
                            <a:pt x="776" y="1480"/>
                          </a:lnTo>
                          <a:lnTo>
                            <a:pt x="777" y="1477"/>
                          </a:lnTo>
                          <a:lnTo>
                            <a:pt x="777" y="1480"/>
                          </a:lnTo>
                          <a:lnTo>
                            <a:pt x="793" y="1457"/>
                          </a:lnTo>
                          <a:lnTo>
                            <a:pt x="785" y="1453"/>
                          </a:lnTo>
                          <a:lnTo>
                            <a:pt x="793" y="1457"/>
                          </a:lnTo>
                          <a:lnTo>
                            <a:pt x="811" y="1433"/>
                          </a:lnTo>
                          <a:lnTo>
                            <a:pt x="801" y="1445"/>
                          </a:lnTo>
                          <a:lnTo>
                            <a:pt x="811" y="1433"/>
                          </a:lnTo>
                          <a:lnTo>
                            <a:pt x="829" y="1407"/>
                          </a:lnTo>
                          <a:lnTo>
                            <a:pt x="845" y="1380"/>
                          </a:lnTo>
                          <a:lnTo>
                            <a:pt x="862" y="1352"/>
                          </a:lnTo>
                          <a:lnTo>
                            <a:pt x="859" y="1356"/>
                          </a:lnTo>
                          <a:lnTo>
                            <a:pt x="862" y="1351"/>
                          </a:lnTo>
                          <a:lnTo>
                            <a:pt x="878" y="1321"/>
                          </a:lnTo>
                          <a:lnTo>
                            <a:pt x="896" y="1290"/>
                          </a:lnTo>
                          <a:lnTo>
                            <a:pt x="913" y="1257"/>
                          </a:lnTo>
                          <a:lnTo>
                            <a:pt x="929" y="1223"/>
                          </a:lnTo>
                          <a:lnTo>
                            <a:pt x="947" y="1189"/>
                          </a:lnTo>
                          <a:lnTo>
                            <a:pt x="965" y="1151"/>
                          </a:lnTo>
                          <a:lnTo>
                            <a:pt x="973" y="1132"/>
                          </a:lnTo>
                          <a:lnTo>
                            <a:pt x="965" y="1151"/>
                          </a:lnTo>
                          <a:lnTo>
                            <a:pt x="981" y="1115"/>
                          </a:lnTo>
                          <a:lnTo>
                            <a:pt x="973" y="1112"/>
                          </a:lnTo>
                          <a:lnTo>
                            <a:pt x="981" y="1115"/>
                          </a:lnTo>
                          <a:lnTo>
                            <a:pt x="1016" y="1037"/>
                          </a:lnTo>
                          <a:lnTo>
                            <a:pt x="1030" y="1003"/>
                          </a:lnTo>
                          <a:lnTo>
                            <a:pt x="1016" y="1037"/>
                          </a:lnTo>
                          <a:lnTo>
                            <a:pt x="1033" y="997"/>
                          </a:lnTo>
                          <a:lnTo>
                            <a:pt x="1049" y="956"/>
                          </a:lnTo>
                          <a:lnTo>
                            <a:pt x="1067" y="916"/>
                          </a:lnTo>
                          <a:lnTo>
                            <a:pt x="1085" y="875"/>
                          </a:lnTo>
                          <a:lnTo>
                            <a:pt x="1101" y="834"/>
                          </a:lnTo>
                          <a:lnTo>
                            <a:pt x="1118" y="793"/>
                          </a:lnTo>
                          <a:lnTo>
                            <a:pt x="1110" y="790"/>
                          </a:lnTo>
                          <a:lnTo>
                            <a:pt x="1118" y="793"/>
                          </a:lnTo>
                          <a:lnTo>
                            <a:pt x="1136" y="754"/>
                          </a:lnTo>
                          <a:lnTo>
                            <a:pt x="1139" y="745"/>
                          </a:lnTo>
                          <a:lnTo>
                            <a:pt x="1136" y="754"/>
                          </a:lnTo>
                          <a:lnTo>
                            <a:pt x="1152" y="714"/>
                          </a:lnTo>
                          <a:lnTo>
                            <a:pt x="1144" y="711"/>
                          </a:lnTo>
                          <a:lnTo>
                            <a:pt x="1152" y="714"/>
                          </a:lnTo>
                          <a:lnTo>
                            <a:pt x="1187" y="636"/>
                          </a:lnTo>
                          <a:lnTo>
                            <a:pt x="1195" y="617"/>
                          </a:lnTo>
                          <a:lnTo>
                            <a:pt x="1187" y="636"/>
                          </a:lnTo>
                          <a:lnTo>
                            <a:pt x="1203" y="598"/>
                          </a:lnTo>
                          <a:lnTo>
                            <a:pt x="1195" y="596"/>
                          </a:lnTo>
                          <a:lnTo>
                            <a:pt x="1203" y="598"/>
                          </a:lnTo>
                          <a:lnTo>
                            <a:pt x="1221" y="562"/>
                          </a:lnTo>
                          <a:lnTo>
                            <a:pt x="1238" y="527"/>
                          </a:lnTo>
                          <a:lnTo>
                            <a:pt x="1254" y="494"/>
                          </a:lnTo>
                          <a:lnTo>
                            <a:pt x="1272" y="462"/>
                          </a:lnTo>
                          <a:lnTo>
                            <a:pt x="1289" y="431"/>
                          </a:lnTo>
                          <a:lnTo>
                            <a:pt x="1305" y="401"/>
                          </a:lnTo>
                          <a:lnTo>
                            <a:pt x="1297" y="399"/>
                          </a:lnTo>
                          <a:lnTo>
                            <a:pt x="1305" y="403"/>
                          </a:lnTo>
                          <a:lnTo>
                            <a:pt x="1323" y="374"/>
                          </a:lnTo>
                          <a:lnTo>
                            <a:pt x="1341" y="348"/>
                          </a:lnTo>
                          <a:lnTo>
                            <a:pt x="1357" y="323"/>
                          </a:lnTo>
                          <a:lnTo>
                            <a:pt x="1349" y="319"/>
                          </a:lnTo>
                          <a:lnTo>
                            <a:pt x="1357" y="323"/>
                          </a:lnTo>
                          <a:lnTo>
                            <a:pt x="1374" y="299"/>
                          </a:lnTo>
                          <a:lnTo>
                            <a:pt x="1392" y="276"/>
                          </a:lnTo>
                          <a:lnTo>
                            <a:pt x="1384" y="272"/>
                          </a:lnTo>
                          <a:lnTo>
                            <a:pt x="1390" y="276"/>
                          </a:lnTo>
                          <a:lnTo>
                            <a:pt x="1406" y="256"/>
                          </a:lnTo>
                          <a:lnTo>
                            <a:pt x="1424" y="236"/>
                          </a:lnTo>
                          <a:lnTo>
                            <a:pt x="1440" y="217"/>
                          </a:lnTo>
                          <a:lnTo>
                            <a:pt x="1433" y="213"/>
                          </a:lnTo>
                          <a:lnTo>
                            <a:pt x="1440" y="219"/>
                          </a:lnTo>
                          <a:lnTo>
                            <a:pt x="1475" y="187"/>
                          </a:lnTo>
                          <a:lnTo>
                            <a:pt x="1491" y="172"/>
                          </a:lnTo>
                          <a:lnTo>
                            <a:pt x="1485" y="166"/>
                          </a:lnTo>
                          <a:lnTo>
                            <a:pt x="1491" y="172"/>
                          </a:lnTo>
                          <a:lnTo>
                            <a:pt x="1509" y="158"/>
                          </a:lnTo>
                          <a:lnTo>
                            <a:pt x="1526" y="146"/>
                          </a:lnTo>
                          <a:lnTo>
                            <a:pt x="1542" y="134"/>
                          </a:lnTo>
                          <a:lnTo>
                            <a:pt x="1536" y="129"/>
                          </a:lnTo>
                          <a:lnTo>
                            <a:pt x="1541" y="134"/>
                          </a:lnTo>
                          <a:lnTo>
                            <a:pt x="1576" y="113"/>
                          </a:lnTo>
                          <a:lnTo>
                            <a:pt x="1571" y="107"/>
                          </a:lnTo>
                          <a:lnTo>
                            <a:pt x="1576" y="114"/>
                          </a:lnTo>
                          <a:lnTo>
                            <a:pt x="1592" y="106"/>
                          </a:lnTo>
                          <a:lnTo>
                            <a:pt x="1605" y="98"/>
                          </a:lnTo>
                          <a:lnTo>
                            <a:pt x="1592" y="106"/>
                          </a:lnTo>
                          <a:lnTo>
                            <a:pt x="1609" y="97"/>
                          </a:lnTo>
                          <a:lnTo>
                            <a:pt x="1605" y="90"/>
                          </a:lnTo>
                          <a:lnTo>
                            <a:pt x="1609" y="97"/>
                          </a:lnTo>
                          <a:lnTo>
                            <a:pt x="1627" y="89"/>
                          </a:lnTo>
                          <a:lnTo>
                            <a:pt x="1643" y="82"/>
                          </a:lnTo>
                          <a:lnTo>
                            <a:pt x="1638" y="75"/>
                          </a:lnTo>
                          <a:lnTo>
                            <a:pt x="1641" y="82"/>
                          </a:lnTo>
                          <a:lnTo>
                            <a:pt x="1659" y="75"/>
                          </a:lnTo>
                          <a:lnTo>
                            <a:pt x="1656" y="69"/>
                          </a:lnTo>
                          <a:lnTo>
                            <a:pt x="1659" y="75"/>
                          </a:lnTo>
                          <a:lnTo>
                            <a:pt x="1677" y="70"/>
                          </a:lnTo>
                          <a:lnTo>
                            <a:pt x="1685" y="67"/>
                          </a:lnTo>
                          <a:lnTo>
                            <a:pt x="1677" y="70"/>
                          </a:lnTo>
                          <a:lnTo>
                            <a:pt x="1693" y="65"/>
                          </a:lnTo>
                          <a:lnTo>
                            <a:pt x="1689" y="58"/>
                          </a:lnTo>
                          <a:lnTo>
                            <a:pt x="1693" y="65"/>
                          </a:lnTo>
                          <a:lnTo>
                            <a:pt x="1728" y="54"/>
                          </a:lnTo>
                          <a:lnTo>
                            <a:pt x="1744" y="50"/>
                          </a:lnTo>
                          <a:lnTo>
                            <a:pt x="1741" y="43"/>
                          </a:lnTo>
                          <a:lnTo>
                            <a:pt x="1742" y="50"/>
                          </a:lnTo>
                          <a:lnTo>
                            <a:pt x="1760" y="46"/>
                          </a:lnTo>
                          <a:lnTo>
                            <a:pt x="1777" y="43"/>
                          </a:lnTo>
                          <a:lnTo>
                            <a:pt x="1779" y="43"/>
                          </a:lnTo>
                          <a:lnTo>
                            <a:pt x="1795" y="39"/>
                          </a:lnTo>
                          <a:lnTo>
                            <a:pt x="1792" y="32"/>
                          </a:lnTo>
                          <a:lnTo>
                            <a:pt x="1793" y="39"/>
                          </a:lnTo>
                          <a:lnTo>
                            <a:pt x="1829" y="34"/>
                          </a:lnTo>
                          <a:lnTo>
                            <a:pt x="1845" y="31"/>
                          </a:lnTo>
                          <a:lnTo>
                            <a:pt x="1843" y="24"/>
                          </a:lnTo>
                          <a:lnTo>
                            <a:pt x="1845" y="32"/>
                          </a:lnTo>
                          <a:lnTo>
                            <a:pt x="1862" y="31"/>
                          </a:lnTo>
                          <a:lnTo>
                            <a:pt x="1854" y="31"/>
                          </a:lnTo>
                          <a:lnTo>
                            <a:pt x="1862" y="30"/>
                          </a:lnTo>
                          <a:lnTo>
                            <a:pt x="1880" y="27"/>
                          </a:lnTo>
                          <a:lnTo>
                            <a:pt x="1896" y="24"/>
                          </a:lnTo>
                          <a:lnTo>
                            <a:pt x="1894" y="18"/>
                          </a:lnTo>
                          <a:lnTo>
                            <a:pt x="1896" y="26"/>
                          </a:lnTo>
                          <a:lnTo>
                            <a:pt x="1931" y="23"/>
                          </a:lnTo>
                          <a:lnTo>
                            <a:pt x="1947" y="22"/>
                          </a:lnTo>
                          <a:lnTo>
                            <a:pt x="1982" y="19"/>
                          </a:lnTo>
                          <a:lnTo>
                            <a:pt x="1998" y="18"/>
                          </a:lnTo>
                          <a:lnTo>
                            <a:pt x="2016" y="16"/>
                          </a:lnTo>
                          <a:lnTo>
                            <a:pt x="2014" y="8"/>
                          </a:lnTo>
                          <a:lnTo>
                            <a:pt x="2014" y="16"/>
                          </a:lnTo>
                          <a:lnTo>
                            <a:pt x="2033" y="16"/>
                          </a:lnTo>
                          <a:lnTo>
                            <a:pt x="2049" y="15"/>
                          </a:lnTo>
                          <a:lnTo>
                            <a:pt x="2048" y="7"/>
                          </a:lnTo>
                          <a:lnTo>
                            <a:pt x="2048" y="15"/>
                          </a:lnTo>
                          <a:lnTo>
                            <a:pt x="2049" y="15"/>
                          </a:lnTo>
                          <a:lnTo>
                            <a:pt x="2049" y="0"/>
                          </a:lnTo>
                          <a:lnTo>
                            <a:pt x="2048" y="0"/>
                          </a:lnTo>
                          <a:lnTo>
                            <a:pt x="2032" y="2"/>
                          </a:lnTo>
                          <a:lnTo>
                            <a:pt x="2032" y="8"/>
                          </a:lnTo>
                          <a:lnTo>
                            <a:pt x="2032" y="2"/>
                          </a:lnTo>
                          <a:lnTo>
                            <a:pt x="2014" y="2"/>
                          </a:lnTo>
                          <a:lnTo>
                            <a:pt x="1997" y="3"/>
                          </a:lnTo>
                          <a:lnTo>
                            <a:pt x="1981" y="4"/>
                          </a:lnTo>
                          <a:lnTo>
                            <a:pt x="1945" y="7"/>
                          </a:lnTo>
                          <a:lnTo>
                            <a:pt x="1929" y="8"/>
                          </a:lnTo>
                          <a:lnTo>
                            <a:pt x="1894" y="11"/>
                          </a:lnTo>
                          <a:lnTo>
                            <a:pt x="1899" y="10"/>
                          </a:lnTo>
                          <a:lnTo>
                            <a:pt x="1893" y="11"/>
                          </a:lnTo>
                          <a:lnTo>
                            <a:pt x="1877" y="14"/>
                          </a:lnTo>
                          <a:lnTo>
                            <a:pt x="1859" y="16"/>
                          </a:lnTo>
                          <a:lnTo>
                            <a:pt x="1861" y="23"/>
                          </a:lnTo>
                          <a:lnTo>
                            <a:pt x="1861" y="16"/>
                          </a:lnTo>
                          <a:lnTo>
                            <a:pt x="1843" y="18"/>
                          </a:lnTo>
                          <a:lnTo>
                            <a:pt x="1848" y="16"/>
                          </a:lnTo>
                          <a:lnTo>
                            <a:pt x="1841" y="18"/>
                          </a:lnTo>
                          <a:lnTo>
                            <a:pt x="1825" y="20"/>
                          </a:lnTo>
                          <a:lnTo>
                            <a:pt x="1790" y="26"/>
                          </a:lnTo>
                          <a:lnTo>
                            <a:pt x="1789" y="26"/>
                          </a:lnTo>
                          <a:lnTo>
                            <a:pt x="1790" y="26"/>
                          </a:lnTo>
                          <a:lnTo>
                            <a:pt x="1774" y="30"/>
                          </a:lnTo>
                          <a:lnTo>
                            <a:pt x="1776" y="36"/>
                          </a:lnTo>
                          <a:lnTo>
                            <a:pt x="1774" y="30"/>
                          </a:lnTo>
                          <a:lnTo>
                            <a:pt x="1757" y="32"/>
                          </a:lnTo>
                          <a:lnTo>
                            <a:pt x="1739" y="36"/>
                          </a:lnTo>
                          <a:lnTo>
                            <a:pt x="1731" y="39"/>
                          </a:lnTo>
                          <a:lnTo>
                            <a:pt x="1739" y="36"/>
                          </a:lnTo>
                          <a:lnTo>
                            <a:pt x="1723" y="40"/>
                          </a:lnTo>
                          <a:lnTo>
                            <a:pt x="1688" y="51"/>
                          </a:lnTo>
                          <a:lnTo>
                            <a:pt x="1678" y="54"/>
                          </a:lnTo>
                          <a:lnTo>
                            <a:pt x="1686" y="51"/>
                          </a:lnTo>
                          <a:lnTo>
                            <a:pt x="1670" y="56"/>
                          </a:lnTo>
                          <a:lnTo>
                            <a:pt x="1673" y="63"/>
                          </a:lnTo>
                          <a:lnTo>
                            <a:pt x="1672" y="56"/>
                          </a:lnTo>
                          <a:lnTo>
                            <a:pt x="1654" y="62"/>
                          </a:lnTo>
                          <a:lnTo>
                            <a:pt x="1659" y="61"/>
                          </a:lnTo>
                          <a:lnTo>
                            <a:pt x="1653" y="63"/>
                          </a:lnTo>
                          <a:lnTo>
                            <a:pt x="1635" y="70"/>
                          </a:lnTo>
                          <a:lnTo>
                            <a:pt x="1627" y="73"/>
                          </a:lnTo>
                          <a:lnTo>
                            <a:pt x="1635" y="70"/>
                          </a:lnTo>
                          <a:lnTo>
                            <a:pt x="1619" y="77"/>
                          </a:lnTo>
                          <a:lnTo>
                            <a:pt x="1601" y="85"/>
                          </a:lnTo>
                          <a:lnTo>
                            <a:pt x="1595" y="86"/>
                          </a:lnTo>
                          <a:lnTo>
                            <a:pt x="1600" y="85"/>
                          </a:lnTo>
                          <a:lnTo>
                            <a:pt x="1582" y="94"/>
                          </a:lnTo>
                          <a:lnTo>
                            <a:pt x="1587" y="99"/>
                          </a:lnTo>
                          <a:lnTo>
                            <a:pt x="1584" y="94"/>
                          </a:lnTo>
                          <a:lnTo>
                            <a:pt x="1568" y="102"/>
                          </a:lnTo>
                          <a:lnTo>
                            <a:pt x="1569" y="101"/>
                          </a:lnTo>
                          <a:lnTo>
                            <a:pt x="1566" y="102"/>
                          </a:lnTo>
                          <a:lnTo>
                            <a:pt x="1531" y="124"/>
                          </a:lnTo>
                          <a:lnTo>
                            <a:pt x="1526" y="126"/>
                          </a:lnTo>
                          <a:lnTo>
                            <a:pt x="1531" y="124"/>
                          </a:lnTo>
                          <a:lnTo>
                            <a:pt x="1515" y="136"/>
                          </a:lnTo>
                          <a:lnTo>
                            <a:pt x="1497" y="148"/>
                          </a:lnTo>
                          <a:lnTo>
                            <a:pt x="1480" y="161"/>
                          </a:lnTo>
                          <a:lnTo>
                            <a:pt x="1478" y="161"/>
                          </a:lnTo>
                          <a:lnTo>
                            <a:pt x="1478" y="162"/>
                          </a:lnTo>
                          <a:lnTo>
                            <a:pt x="1462" y="177"/>
                          </a:lnTo>
                          <a:lnTo>
                            <a:pt x="1427" y="209"/>
                          </a:lnTo>
                          <a:lnTo>
                            <a:pt x="1430" y="207"/>
                          </a:lnTo>
                          <a:lnTo>
                            <a:pt x="1427" y="209"/>
                          </a:lnTo>
                          <a:lnTo>
                            <a:pt x="1411" y="228"/>
                          </a:lnTo>
                          <a:lnTo>
                            <a:pt x="1393" y="248"/>
                          </a:lnTo>
                          <a:lnTo>
                            <a:pt x="1377" y="268"/>
                          </a:lnTo>
                          <a:lnTo>
                            <a:pt x="1350" y="303"/>
                          </a:lnTo>
                          <a:lnTo>
                            <a:pt x="1377" y="268"/>
                          </a:lnTo>
                          <a:lnTo>
                            <a:pt x="1360" y="291"/>
                          </a:lnTo>
                          <a:lnTo>
                            <a:pt x="1342" y="315"/>
                          </a:lnTo>
                          <a:lnTo>
                            <a:pt x="1347" y="309"/>
                          </a:lnTo>
                          <a:lnTo>
                            <a:pt x="1342" y="317"/>
                          </a:lnTo>
                          <a:lnTo>
                            <a:pt x="1326" y="341"/>
                          </a:lnTo>
                          <a:lnTo>
                            <a:pt x="1309" y="368"/>
                          </a:lnTo>
                          <a:lnTo>
                            <a:pt x="1291" y="396"/>
                          </a:lnTo>
                          <a:lnTo>
                            <a:pt x="1293" y="390"/>
                          </a:lnTo>
                          <a:lnTo>
                            <a:pt x="1291" y="396"/>
                          </a:lnTo>
                          <a:lnTo>
                            <a:pt x="1275" y="425"/>
                          </a:lnTo>
                          <a:lnTo>
                            <a:pt x="1257" y="456"/>
                          </a:lnTo>
                          <a:lnTo>
                            <a:pt x="1240" y="488"/>
                          </a:lnTo>
                          <a:lnTo>
                            <a:pt x="1224" y="522"/>
                          </a:lnTo>
                          <a:lnTo>
                            <a:pt x="1206" y="557"/>
                          </a:lnTo>
                          <a:lnTo>
                            <a:pt x="1189" y="593"/>
                          </a:lnTo>
                          <a:lnTo>
                            <a:pt x="1184" y="601"/>
                          </a:lnTo>
                          <a:lnTo>
                            <a:pt x="1187" y="594"/>
                          </a:lnTo>
                          <a:lnTo>
                            <a:pt x="1171" y="632"/>
                          </a:lnTo>
                          <a:lnTo>
                            <a:pt x="1179" y="633"/>
                          </a:lnTo>
                          <a:lnTo>
                            <a:pt x="1173" y="631"/>
                          </a:lnTo>
                          <a:lnTo>
                            <a:pt x="1137" y="708"/>
                          </a:lnTo>
                          <a:lnTo>
                            <a:pt x="1133" y="718"/>
                          </a:lnTo>
                          <a:lnTo>
                            <a:pt x="1136" y="710"/>
                          </a:lnTo>
                          <a:lnTo>
                            <a:pt x="1120" y="750"/>
                          </a:lnTo>
                          <a:lnTo>
                            <a:pt x="1128" y="751"/>
                          </a:lnTo>
                          <a:lnTo>
                            <a:pt x="1121" y="749"/>
                          </a:lnTo>
                          <a:lnTo>
                            <a:pt x="1104" y="787"/>
                          </a:lnTo>
                          <a:lnTo>
                            <a:pt x="1096" y="805"/>
                          </a:lnTo>
                          <a:lnTo>
                            <a:pt x="1102" y="789"/>
                          </a:lnTo>
                          <a:lnTo>
                            <a:pt x="1085" y="830"/>
                          </a:lnTo>
                          <a:lnTo>
                            <a:pt x="1069" y="871"/>
                          </a:lnTo>
                          <a:lnTo>
                            <a:pt x="1051" y="912"/>
                          </a:lnTo>
                          <a:lnTo>
                            <a:pt x="1033" y="952"/>
                          </a:lnTo>
                          <a:lnTo>
                            <a:pt x="1017" y="993"/>
                          </a:lnTo>
                          <a:lnTo>
                            <a:pt x="1000" y="1033"/>
                          </a:lnTo>
                          <a:lnTo>
                            <a:pt x="1008" y="1034"/>
                          </a:lnTo>
                          <a:lnTo>
                            <a:pt x="1001" y="1032"/>
                          </a:lnTo>
                          <a:lnTo>
                            <a:pt x="966" y="1109"/>
                          </a:lnTo>
                          <a:lnTo>
                            <a:pt x="944" y="1156"/>
                          </a:lnTo>
                          <a:lnTo>
                            <a:pt x="965" y="1111"/>
                          </a:lnTo>
                          <a:lnTo>
                            <a:pt x="949" y="1147"/>
                          </a:lnTo>
                          <a:lnTo>
                            <a:pt x="957" y="1148"/>
                          </a:lnTo>
                          <a:lnTo>
                            <a:pt x="950" y="1146"/>
                          </a:lnTo>
                          <a:lnTo>
                            <a:pt x="933" y="1183"/>
                          </a:lnTo>
                          <a:lnTo>
                            <a:pt x="915" y="1218"/>
                          </a:lnTo>
                          <a:lnTo>
                            <a:pt x="899" y="1252"/>
                          </a:lnTo>
                          <a:lnTo>
                            <a:pt x="881" y="1285"/>
                          </a:lnTo>
                          <a:lnTo>
                            <a:pt x="864" y="1316"/>
                          </a:lnTo>
                          <a:lnTo>
                            <a:pt x="848" y="1345"/>
                          </a:lnTo>
                          <a:lnTo>
                            <a:pt x="854" y="1348"/>
                          </a:lnTo>
                          <a:lnTo>
                            <a:pt x="848" y="1345"/>
                          </a:lnTo>
                          <a:lnTo>
                            <a:pt x="830" y="1374"/>
                          </a:lnTo>
                          <a:lnTo>
                            <a:pt x="814" y="1400"/>
                          </a:lnTo>
                          <a:lnTo>
                            <a:pt x="797" y="1426"/>
                          </a:lnTo>
                          <a:lnTo>
                            <a:pt x="803" y="1429"/>
                          </a:lnTo>
                          <a:lnTo>
                            <a:pt x="797" y="1425"/>
                          </a:lnTo>
                          <a:lnTo>
                            <a:pt x="779" y="1449"/>
                          </a:lnTo>
                          <a:lnTo>
                            <a:pt x="790" y="1431"/>
                          </a:lnTo>
                          <a:lnTo>
                            <a:pt x="779" y="1450"/>
                          </a:lnTo>
                          <a:lnTo>
                            <a:pt x="763" y="1473"/>
                          </a:lnTo>
                          <a:lnTo>
                            <a:pt x="769" y="1476"/>
                          </a:lnTo>
                          <a:lnTo>
                            <a:pt x="763" y="1472"/>
                          </a:lnTo>
                          <a:lnTo>
                            <a:pt x="745" y="1493"/>
                          </a:lnTo>
                          <a:lnTo>
                            <a:pt x="752" y="1497"/>
                          </a:lnTo>
                          <a:lnTo>
                            <a:pt x="745" y="1493"/>
                          </a:lnTo>
                          <a:lnTo>
                            <a:pt x="728" y="1512"/>
                          </a:lnTo>
                          <a:lnTo>
                            <a:pt x="734" y="1505"/>
                          </a:lnTo>
                          <a:lnTo>
                            <a:pt x="728" y="1512"/>
                          </a:lnTo>
                          <a:lnTo>
                            <a:pt x="712" y="1531"/>
                          </a:lnTo>
                          <a:lnTo>
                            <a:pt x="718" y="1535"/>
                          </a:lnTo>
                          <a:lnTo>
                            <a:pt x="712" y="1531"/>
                          </a:lnTo>
                          <a:lnTo>
                            <a:pt x="694" y="1548"/>
                          </a:lnTo>
                          <a:lnTo>
                            <a:pt x="677" y="1564"/>
                          </a:lnTo>
                          <a:lnTo>
                            <a:pt x="661" y="1579"/>
                          </a:lnTo>
                          <a:lnTo>
                            <a:pt x="667" y="1583"/>
                          </a:lnTo>
                          <a:lnTo>
                            <a:pt x="662" y="1577"/>
                          </a:lnTo>
                          <a:lnTo>
                            <a:pt x="627" y="1604"/>
                          </a:lnTo>
                          <a:lnTo>
                            <a:pt x="611" y="1616"/>
                          </a:lnTo>
                          <a:lnTo>
                            <a:pt x="616" y="1622"/>
                          </a:lnTo>
                          <a:lnTo>
                            <a:pt x="611" y="1616"/>
                          </a:lnTo>
                          <a:lnTo>
                            <a:pt x="576" y="1638"/>
                          </a:lnTo>
                          <a:lnTo>
                            <a:pt x="581" y="1643"/>
                          </a:lnTo>
                          <a:lnTo>
                            <a:pt x="576" y="1638"/>
                          </a:lnTo>
                          <a:lnTo>
                            <a:pt x="560" y="1647"/>
                          </a:lnTo>
                          <a:lnTo>
                            <a:pt x="565" y="1653"/>
                          </a:lnTo>
                          <a:lnTo>
                            <a:pt x="561" y="1647"/>
                          </a:lnTo>
                          <a:lnTo>
                            <a:pt x="526" y="1663"/>
                          </a:lnTo>
                          <a:lnTo>
                            <a:pt x="510" y="1670"/>
                          </a:lnTo>
                          <a:lnTo>
                            <a:pt x="513" y="1675"/>
                          </a:lnTo>
                          <a:lnTo>
                            <a:pt x="510" y="1670"/>
                          </a:lnTo>
                          <a:lnTo>
                            <a:pt x="475" y="1683"/>
                          </a:lnTo>
                          <a:lnTo>
                            <a:pt x="478" y="1689"/>
                          </a:lnTo>
                          <a:lnTo>
                            <a:pt x="475" y="1682"/>
                          </a:lnTo>
                          <a:lnTo>
                            <a:pt x="459" y="1687"/>
                          </a:lnTo>
                          <a:lnTo>
                            <a:pt x="462" y="1694"/>
                          </a:lnTo>
                          <a:lnTo>
                            <a:pt x="461" y="1687"/>
                          </a:lnTo>
                          <a:lnTo>
                            <a:pt x="443" y="1693"/>
                          </a:lnTo>
                          <a:lnTo>
                            <a:pt x="427" y="1697"/>
                          </a:lnTo>
                          <a:lnTo>
                            <a:pt x="429" y="1704"/>
                          </a:lnTo>
                          <a:lnTo>
                            <a:pt x="427" y="1697"/>
                          </a:lnTo>
                          <a:lnTo>
                            <a:pt x="409" y="1701"/>
                          </a:lnTo>
                          <a:lnTo>
                            <a:pt x="406" y="1702"/>
                          </a:lnTo>
                          <a:lnTo>
                            <a:pt x="409" y="1701"/>
                          </a:lnTo>
                          <a:lnTo>
                            <a:pt x="392" y="1706"/>
                          </a:lnTo>
                          <a:lnTo>
                            <a:pt x="393" y="1713"/>
                          </a:lnTo>
                          <a:lnTo>
                            <a:pt x="392" y="1706"/>
                          </a:lnTo>
                          <a:lnTo>
                            <a:pt x="376" y="1709"/>
                          </a:lnTo>
                          <a:lnTo>
                            <a:pt x="358" y="1713"/>
                          </a:lnTo>
                          <a:lnTo>
                            <a:pt x="341" y="1716"/>
                          </a:lnTo>
                          <a:lnTo>
                            <a:pt x="325" y="1718"/>
                          </a:lnTo>
                          <a:lnTo>
                            <a:pt x="289" y="1724"/>
                          </a:lnTo>
                          <a:lnTo>
                            <a:pt x="291" y="1730"/>
                          </a:lnTo>
                          <a:lnTo>
                            <a:pt x="291" y="1724"/>
                          </a:lnTo>
                          <a:lnTo>
                            <a:pt x="273" y="1725"/>
                          </a:lnTo>
                          <a:lnTo>
                            <a:pt x="278" y="1724"/>
                          </a:lnTo>
                          <a:lnTo>
                            <a:pt x="272" y="1725"/>
                          </a:lnTo>
                          <a:lnTo>
                            <a:pt x="256" y="1728"/>
                          </a:lnTo>
                          <a:lnTo>
                            <a:pt x="257" y="1734"/>
                          </a:lnTo>
                          <a:lnTo>
                            <a:pt x="257" y="1728"/>
                          </a:lnTo>
                          <a:lnTo>
                            <a:pt x="222" y="1730"/>
                          </a:lnTo>
                          <a:lnTo>
                            <a:pt x="206" y="1732"/>
                          </a:lnTo>
                          <a:lnTo>
                            <a:pt x="171" y="1734"/>
                          </a:lnTo>
                          <a:lnTo>
                            <a:pt x="155" y="1736"/>
                          </a:lnTo>
                          <a:lnTo>
                            <a:pt x="120" y="1738"/>
                          </a:lnTo>
                          <a:lnTo>
                            <a:pt x="120" y="1745"/>
                          </a:lnTo>
                          <a:lnTo>
                            <a:pt x="120" y="1738"/>
                          </a:lnTo>
                          <a:lnTo>
                            <a:pt x="104" y="1738"/>
                          </a:lnTo>
                          <a:lnTo>
                            <a:pt x="86" y="1740"/>
                          </a:lnTo>
                          <a:lnTo>
                            <a:pt x="86" y="1746"/>
                          </a:lnTo>
                          <a:lnTo>
                            <a:pt x="86" y="1740"/>
                          </a:lnTo>
                          <a:lnTo>
                            <a:pt x="68" y="1740"/>
                          </a:lnTo>
                          <a:lnTo>
                            <a:pt x="52" y="1741"/>
                          </a:lnTo>
                          <a:lnTo>
                            <a:pt x="52" y="1748"/>
                          </a:lnTo>
                          <a:lnTo>
                            <a:pt x="52" y="1741"/>
                          </a:lnTo>
                          <a:lnTo>
                            <a:pt x="17" y="1741"/>
                          </a:lnTo>
                          <a:lnTo>
                            <a:pt x="1" y="1742"/>
                          </a:lnTo>
                          <a:lnTo>
                            <a:pt x="1" y="1749"/>
                          </a:lnTo>
                          <a:lnTo>
                            <a:pt x="1" y="1742"/>
                          </a:lnTo>
                          <a:lnTo>
                            <a:pt x="0" y="1742"/>
                          </a:lnTo>
                          <a:close/>
                        </a:path>
                      </a:pathLst>
                    </a:custGeom>
                    <a:solidFill>
                      <a:srgbClr val="FF0000"/>
                    </a:solidFill>
                    <a:ln w="0">
                      <a:solidFill>
                        <a:srgbClr val="FF0000"/>
                      </a:solidFill>
                      <a:round/>
                      <a:headEnd/>
                      <a:tailEnd/>
                    </a:ln>
                  </p:spPr>
                  <p:txBody>
                    <a:bodyPr/>
                    <a:lstStyle/>
                    <a:p>
                      <a:endParaRPr lang="en-US">
                        <a:solidFill>
                          <a:srgbClr val="000000"/>
                        </a:solidFill>
                        <a:latin typeface="Arial"/>
                        <a:cs typeface="Arial"/>
                      </a:endParaRPr>
                    </a:p>
                  </p:txBody>
                </p:sp>
                <p:sp>
                  <p:nvSpPr>
                    <p:cNvPr id="179235" name="Freeform 8"/>
                    <p:cNvSpPr>
                      <a:spLocks/>
                    </p:cNvSpPr>
                    <p:nvPr/>
                  </p:nvSpPr>
                  <p:spPr bwMode="auto">
                    <a:xfrm>
                      <a:off x="1418" y="1945"/>
                      <a:ext cx="1347" cy="1334"/>
                    </a:xfrm>
                    <a:custGeom>
                      <a:avLst/>
                      <a:gdLst>
                        <a:gd name="T0" fmla="*/ 1 w 2049"/>
                        <a:gd name="T1" fmla="*/ 2 h 1630"/>
                        <a:gd name="T2" fmla="*/ 1 w 2049"/>
                        <a:gd name="T3" fmla="*/ 2 h 1630"/>
                        <a:gd name="T4" fmla="*/ 1 w 2049"/>
                        <a:gd name="T5" fmla="*/ 2 h 1630"/>
                        <a:gd name="T6" fmla="*/ 1 w 2049"/>
                        <a:gd name="T7" fmla="*/ 2 h 1630"/>
                        <a:gd name="T8" fmla="*/ 1 w 2049"/>
                        <a:gd name="T9" fmla="*/ 2 h 1630"/>
                        <a:gd name="T10" fmla="*/ 1 w 2049"/>
                        <a:gd name="T11" fmla="*/ 2 h 1630"/>
                        <a:gd name="T12" fmla="*/ 1 w 2049"/>
                        <a:gd name="T13" fmla="*/ 2 h 1630"/>
                        <a:gd name="T14" fmla="*/ 1 w 2049"/>
                        <a:gd name="T15" fmla="*/ 2 h 1630"/>
                        <a:gd name="T16" fmla="*/ 1 w 2049"/>
                        <a:gd name="T17" fmla="*/ 2 h 1630"/>
                        <a:gd name="T18" fmla="*/ 1 w 2049"/>
                        <a:gd name="T19" fmla="*/ 2 h 1630"/>
                        <a:gd name="T20" fmla="*/ 1 w 2049"/>
                        <a:gd name="T21" fmla="*/ 2 h 1630"/>
                        <a:gd name="T22" fmla="*/ 1 w 2049"/>
                        <a:gd name="T23" fmla="*/ 2 h 1630"/>
                        <a:gd name="T24" fmla="*/ 1 w 2049"/>
                        <a:gd name="T25" fmla="*/ 2 h 1630"/>
                        <a:gd name="T26" fmla="*/ 1 w 2049"/>
                        <a:gd name="T27" fmla="*/ 2 h 1630"/>
                        <a:gd name="T28" fmla="*/ 1 w 2049"/>
                        <a:gd name="T29" fmla="*/ 2 h 1630"/>
                        <a:gd name="T30" fmla="*/ 1 w 2049"/>
                        <a:gd name="T31" fmla="*/ 2 h 1630"/>
                        <a:gd name="T32" fmla="*/ 1 w 2049"/>
                        <a:gd name="T33" fmla="*/ 2 h 1630"/>
                        <a:gd name="T34" fmla="*/ 1 w 2049"/>
                        <a:gd name="T35" fmla="*/ 2 h 1630"/>
                        <a:gd name="T36" fmla="*/ 1 w 2049"/>
                        <a:gd name="T37" fmla="*/ 2 h 1630"/>
                        <a:gd name="T38" fmla="*/ 1 w 2049"/>
                        <a:gd name="T39" fmla="*/ 2 h 1630"/>
                        <a:gd name="T40" fmla="*/ 1 w 2049"/>
                        <a:gd name="T41" fmla="*/ 2 h 1630"/>
                        <a:gd name="T42" fmla="*/ 1 w 2049"/>
                        <a:gd name="T43" fmla="*/ 2 h 1630"/>
                        <a:gd name="T44" fmla="*/ 1 w 2049"/>
                        <a:gd name="T45" fmla="*/ 2 h 1630"/>
                        <a:gd name="T46" fmla="*/ 1 w 2049"/>
                        <a:gd name="T47" fmla="*/ 2 h 1630"/>
                        <a:gd name="T48" fmla="*/ 1 w 2049"/>
                        <a:gd name="T49" fmla="*/ 2 h 1630"/>
                        <a:gd name="T50" fmla="*/ 1 w 2049"/>
                        <a:gd name="T51" fmla="*/ 2 h 1630"/>
                        <a:gd name="T52" fmla="*/ 1 w 2049"/>
                        <a:gd name="T53" fmla="*/ 2 h 1630"/>
                        <a:gd name="T54" fmla="*/ 1 w 2049"/>
                        <a:gd name="T55" fmla="*/ 2 h 1630"/>
                        <a:gd name="T56" fmla="*/ 1 w 2049"/>
                        <a:gd name="T57" fmla="*/ 2 h 1630"/>
                        <a:gd name="T58" fmla="*/ 1 w 2049"/>
                        <a:gd name="T59" fmla="*/ 2 h 1630"/>
                        <a:gd name="T60" fmla="*/ 1 w 2049"/>
                        <a:gd name="T61" fmla="*/ 2 h 1630"/>
                        <a:gd name="T62" fmla="*/ 1 w 2049"/>
                        <a:gd name="T63" fmla="*/ 2 h 1630"/>
                        <a:gd name="T64" fmla="*/ 1 w 2049"/>
                        <a:gd name="T65" fmla="*/ 2 h 1630"/>
                        <a:gd name="T66" fmla="*/ 1 w 2049"/>
                        <a:gd name="T67" fmla="*/ 2 h 1630"/>
                        <a:gd name="T68" fmla="*/ 1 w 2049"/>
                        <a:gd name="T69" fmla="*/ 2 h 1630"/>
                        <a:gd name="T70" fmla="*/ 1 w 2049"/>
                        <a:gd name="T71" fmla="*/ 2 h 1630"/>
                        <a:gd name="T72" fmla="*/ 1 w 2049"/>
                        <a:gd name="T73" fmla="*/ 2 h 1630"/>
                        <a:gd name="T74" fmla="*/ 1 w 2049"/>
                        <a:gd name="T75" fmla="*/ 2 h 1630"/>
                        <a:gd name="T76" fmla="*/ 1 w 2049"/>
                        <a:gd name="T77" fmla="*/ 2 h 1630"/>
                        <a:gd name="T78" fmla="*/ 1 w 2049"/>
                        <a:gd name="T79" fmla="*/ 2 h 1630"/>
                        <a:gd name="T80" fmla="*/ 1 w 2049"/>
                        <a:gd name="T81" fmla="*/ 2 h 1630"/>
                        <a:gd name="T82" fmla="*/ 1 w 2049"/>
                        <a:gd name="T83" fmla="*/ 2 h 1630"/>
                        <a:gd name="T84" fmla="*/ 1 w 2049"/>
                        <a:gd name="T85" fmla="*/ 2 h 1630"/>
                        <a:gd name="T86" fmla="*/ 1 w 2049"/>
                        <a:gd name="T87" fmla="*/ 2 h 1630"/>
                        <a:gd name="T88" fmla="*/ 1 w 2049"/>
                        <a:gd name="T89" fmla="*/ 2 h 1630"/>
                        <a:gd name="T90" fmla="*/ 1 w 2049"/>
                        <a:gd name="T91" fmla="*/ 2 h 1630"/>
                        <a:gd name="T92" fmla="*/ 1 w 2049"/>
                        <a:gd name="T93" fmla="*/ 2 h 1630"/>
                        <a:gd name="T94" fmla="*/ 1 w 2049"/>
                        <a:gd name="T95" fmla="*/ 2 h 1630"/>
                        <a:gd name="T96" fmla="*/ 1 w 2049"/>
                        <a:gd name="T97" fmla="*/ 2 h 1630"/>
                        <a:gd name="T98" fmla="*/ 1 w 2049"/>
                        <a:gd name="T99" fmla="*/ 2 h 1630"/>
                        <a:gd name="T100" fmla="*/ 1 w 2049"/>
                        <a:gd name="T101" fmla="*/ 2 h 1630"/>
                        <a:gd name="T102" fmla="*/ 1 w 2049"/>
                        <a:gd name="T103" fmla="*/ 2 h 1630"/>
                        <a:gd name="T104" fmla="*/ 1 w 2049"/>
                        <a:gd name="T105" fmla="*/ 2 h 1630"/>
                        <a:gd name="T106" fmla="*/ 1 w 2049"/>
                        <a:gd name="T107" fmla="*/ 2 h 1630"/>
                        <a:gd name="T108" fmla="*/ 1 w 2049"/>
                        <a:gd name="T109" fmla="*/ 2 h 1630"/>
                        <a:gd name="T110" fmla="*/ 1 w 2049"/>
                        <a:gd name="T111" fmla="*/ 2 h 1630"/>
                        <a:gd name="T112" fmla="*/ 1 w 2049"/>
                        <a:gd name="T113" fmla="*/ 2 h 1630"/>
                        <a:gd name="T114" fmla="*/ 1 w 2049"/>
                        <a:gd name="T115" fmla="*/ 2 h 1630"/>
                        <a:gd name="T116" fmla="*/ 1 w 2049"/>
                        <a:gd name="T117" fmla="*/ 2 h 1630"/>
                        <a:gd name="T118" fmla="*/ 1 w 2049"/>
                        <a:gd name="T119" fmla="*/ 2 h 1630"/>
                        <a:gd name="T120" fmla="*/ 1 w 2049"/>
                        <a:gd name="T121" fmla="*/ 2 h 1630"/>
                        <a:gd name="T122" fmla="*/ 1 w 2049"/>
                        <a:gd name="T123" fmla="*/ 2 h 1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9"/>
                        <a:gd name="T187" fmla="*/ 0 h 1630"/>
                        <a:gd name="T188" fmla="*/ 2049 w 2049"/>
                        <a:gd name="T189" fmla="*/ 1630 h 16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9" h="1630">
                          <a:moveTo>
                            <a:pt x="0" y="0"/>
                          </a:moveTo>
                          <a:lnTo>
                            <a:pt x="0" y="15"/>
                          </a:lnTo>
                          <a:lnTo>
                            <a:pt x="17" y="15"/>
                          </a:lnTo>
                          <a:lnTo>
                            <a:pt x="17" y="7"/>
                          </a:lnTo>
                          <a:lnTo>
                            <a:pt x="17" y="15"/>
                          </a:lnTo>
                          <a:lnTo>
                            <a:pt x="35" y="16"/>
                          </a:lnTo>
                          <a:lnTo>
                            <a:pt x="52" y="16"/>
                          </a:lnTo>
                          <a:lnTo>
                            <a:pt x="52" y="8"/>
                          </a:lnTo>
                          <a:lnTo>
                            <a:pt x="52" y="16"/>
                          </a:lnTo>
                          <a:lnTo>
                            <a:pt x="68" y="17"/>
                          </a:lnTo>
                          <a:lnTo>
                            <a:pt x="86" y="17"/>
                          </a:lnTo>
                          <a:lnTo>
                            <a:pt x="86" y="9"/>
                          </a:lnTo>
                          <a:lnTo>
                            <a:pt x="86" y="17"/>
                          </a:lnTo>
                          <a:lnTo>
                            <a:pt x="104" y="19"/>
                          </a:lnTo>
                          <a:lnTo>
                            <a:pt x="120" y="20"/>
                          </a:lnTo>
                          <a:lnTo>
                            <a:pt x="137" y="20"/>
                          </a:lnTo>
                          <a:lnTo>
                            <a:pt x="137" y="12"/>
                          </a:lnTo>
                          <a:lnTo>
                            <a:pt x="137" y="20"/>
                          </a:lnTo>
                          <a:lnTo>
                            <a:pt x="155" y="21"/>
                          </a:lnTo>
                          <a:lnTo>
                            <a:pt x="171" y="23"/>
                          </a:lnTo>
                          <a:lnTo>
                            <a:pt x="188" y="23"/>
                          </a:lnTo>
                          <a:lnTo>
                            <a:pt x="188" y="15"/>
                          </a:lnTo>
                          <a:lnTo>
                            <a:pt x="188" y="23"/>
                          </a:lnTo>
                          <a:lnTo>
                            <a:pt x="206" y="24"/>
                          </a:lnTo>
                          <a:lnTo>
                            <a:pt x="206" y="16"/>
                          </a:lnTo>
                          <a:lnTo>
                            <a:pt x="204" y="23"/>
                          </a:lnTo>
                          <a:lnTo>
                            <a:pt x="220" y="25"/>
                          </a:lnTo>
                          <a:lnTo>
                            <a:pt x="227" y="27"/>
                          </a:lnTo>
                          <a:lnTo>
                            <a:pt x="222" y="27"/>
                          </a:lnTo>
                          <a:lnTo>
                            <a:pt x="257" y="29"/>
                          </a:lnTo>
                          <a:lnTo>
                            <a:pt x="273" y="31"/>
                          </a:lnTo>
                          <a:lnTo>
                            <a:pt x="273" y="23"/>
                          </a:lnTo>
                          <a:lnTo>
                            <a:pt x="272" y="29"/>
                          </a:lnTo>
                          <a:lnTo>
                            <a:pt x="325" y="38"/>
                          </a:lnTo>
                          <a:lnTo>
                            <a:pt x="334" y="39"/>
                          </a:lnTo>
                          <a:lnTo>
                            <a:pt x="326" y="39"/>
                          </a:lnTo>
                          <a:lnTo>
                            <a:pt x="342" y="40"/>
                          </a:lnTo>
                          <a:lnTo>
                            <a:pt x="342" y="32"/>
                          </a:lnTo>
                          <a:lnTo>
                            <a:pt x="341" y="39"/>
                          </a:lnTo>
                          <a:lnTo>
                            <a:pt x="358" y="43"/>
                          </a:lnTo>
                          <a:lnTo>
                            <a:pt x="376" y="46"/>
                          </a:lnTo>
                          <a:lnTo>
                            <a:pt x="377" y="39"/>
                          </a:lnTo>
                          <a:lnTo>
                            <a:pt x="376" y="46"/>
                          </a:lnTo>
                          <a:lnTo>
                            <a:pt x="392" y="50"/>
                          </a:lnTo>
                          <a:lnTo>
                            <a:pt x="384" y="48"/>
                          </a:lnTo>
                          <a:lnTo>
                            <a:pt x="392" y="50"/>
                          </a:lnTo>
                          <a:lnTo>
                            <a:pt x="427" y="58"/>
                          </a:lnTo>
                          <a:lnTo>
                            <a:pt x="429" y="51"/>
                          </a:lnTo>
                          <a:lnTo>
                            <a:pt x="427" y="58"/>
                          </a:lnTo>
                          <a:lnTo>
                            <a:pt x="443" y="62"/>
                          </a:lnTo>
                          <a:lnTo>
                            <a:pt x="461" y="67"/>
                          </a:lnTo>
                          <a:lnTo>
                            <a:pt x="462" y="60"/>
                          </a:lnTo>
                          <a:lnTo>
                            <a:pt x="459" y="67"/>
                          </a:lnTo>
                          <a:lnTo>
                            <a:pt x="475" y="72"/>
                          </a:lnTo>
                          <a:lnTo>
                            <a:pt x="478" y="66"/>
                          </a:lnTo>
                          <a:lnTo>
                            <a:pt x="475" y="72"/>
                          </a:lnTo>
                          <a:lnTo>
                            <a:pt x="510" y="86"/>
                          </a:lnTo>
                          <a:lnTo>
                            <a:pt x="513" y="79"/>
                          </a:lnTo>
                          <a:lnTo>
                            <a:pt x="510" y="86"/>
                          </a:lnTo>
                          <a:lnTo>
                            <a:pt x="526" y="94"/>
                          </a:lnTo>
                          <a:lnTo>
                            <a:pt x="523" y="93"/>
                          </a:lnTo>
                          <a:lnTo>
                            <a:pt x="526" y="94"/>
                          </a:lnTo>
                          <a:lnTo>
                            <a:pt x="544" y="101"/>
                          </a:lnTo>
                          <a:lnTo>
                            <a:pt x="547" y="94"/>
                          </a:lnTo>
                          <a:lnTo>
                            <a:pt x="542" y="101"/>
                          </a:lnTo>
                          <a:lnTo>
                            <a:pt x="560" y="110"/>
                          </a:lnTo>
                          <a:lnTo>
                            <a:pt x="576" y="119"/>
                          </a:lnTo>
                          <a:lnTo>
                            <a:pt x="593" y="129"/>
                          </a:lnTo>
                          <a:lnTo>
                            <a:pt x="598" y="122"/>
                          </a:lnTo>
                          <a:lnTo>
                            <a:pt x="593" y="127"/>
                          </a:lnTo>
                          <a:lnTo>
                            <a:pt x="611" y="138"/>
                          </a:lnTo>
                          <a:lnTo>
                            <a:pt x="616" y="133"/>
                          </a:lnTo>
                          <a:lnTo>
                            <a:pt x="611" y="138"/>
                          </a:lnTo>
                          <a:lnTo>
                            <a:pt x="627" y="150"/>
                          </a:lnTo>
                          <a:lnTo>
                            <a:pt x="662" y="177"/>
                          </a:lnTo>
                          <a:lnTo>
                            <a:pt x="667" y="172"/>
                          </a:lnTo>
                          <a:lnTo>
                            <a:pt x="661" y="177"/>
                          </a:lnTo>
                          <a:lnTo>
                            <a:pt x="677" y="192"/>
                          </a:lnTo>
                          <a:lnTo>
                            <a:pt x="694" y="208"/>
                          </a:lnTo>
                          <a:lnTo>
                            <a:pt x="712" y="225"/>
                          </a:lnTo>
                          <a:lnTo>
                            <a:pt x="718" y="220"/>
                          </a:lnTo>
                          <a:lnTo>
                            <a:pt x="712" y="224"/>
                          </a:lnTo>
                          <a:lnTo>
                            <a:pt x="728" y="243"/>
                          </a:lnTo>
                          <a:lnTo>
                            <a:pt x="763" y="283"/>
                          </a:lnTo>
                          <a:lnTo>
                            <a:pt x="769" y="279"/>
                          </a:lnTo>
                          <a:lnTo>
                            <a:pt x="763" y="283"/>
                          </a:lnTo>
                          <a:lnTo>
                            <a:pt x="779" y="306"/>
                          </a:lnTo>
                          <a:lnTo>
                            <a:pt x="790" y="323"/>
                          </a:lnTo>
                          <a:lnTo>
                            <a:pt x="779" y="306"/>
                          </a:lnTo>
                          <a:lnTo>
                            <a:pt x="797" y="330"/>
                          </a:lnTo>
                          <a:lnTo>
                            <a:pt x="803" y="326"/>
                          </a:lnTo>
                          <a:lnTo>
                            <a:pt x="797" y="330"/>
                          </a:lnTo>
                          <a:lnTo>
                            <a:pt x="814" y="355"/>
                          </a:lnTo>
                          <a:lnTo>
                            <a:pt x="830" y="382"/>
                          </a:lnTo>
                          <a:lnTo>
                            <a:pt x="848" y="410"/>
                          </a:lnTo>
                          <a:lnTo>
                            <a:pt x="854" y="406"/>
                          </a:lnTo>
                          <a:lnTo>
                            <a:pt x="848" y="409"/>
                          </a:lnTo>
                          <a:lnTo>
                            <a:pt x="864" y="439"/>
                          </a:lnTo>
                          <a:lnTo>
                            <a:pt x="881" y="469"/>
                          </a:lnTo>
                          <a:lnTo>
                            <a:pt x="899" y="502"/>
                          </a:lnTo>
                          <a:lnTo>
                            <a:pt x="915" y="535"/>
                          </a:lnTo>
                          <a:lnTo>
                            <a:pt x="933" y="569"/>
                          </a:lnTo>
                          <a:lnTo>
                            <a:pt x="950" y="605"/>
                          </a:lnTo>
                          <a:lnTo>
                            <a:pt x="957" y="602"/>
                          </a:lnTo>
                          <a:lnTo>
                            <a:pt x="949" y="605"/>
                          </a:lnTo>
                          <a:lnTo>
                            <a:pt x="965" y="641"/>
                          </a:lnTo>
                          <a:lnTo>
                            <a:pt x="960" y="630"/>
                          </a:lnTo>
                          <a:lnTo>
                            <a:pt x="966" y="641"/>
                          </a:lnTo>
                          <a:lnTo>
                            <a:pt x="984" y="677"/>
                          </a:lnTo>
                          <a:lnTo>
                            <a:pt x="1001" y="715"/>
                          </a:lnTo>
                          <a:lnTo>
                            <a:pt x="1019" y="754"/>
                          </a:lnTo>
                          <a:lnTo>
                            <a:pt x="1025" y="751"/>
                          </a:lnTo>
                          <a:lnTo>
                            <a:pt x="1017" y="754"/>
                          </a:lnTo>
                          <a:lnTo>
                            <a:pt x="1033" y="791"/>
                          </a:lnTo>
                          <a:lnTo>
                            <a:pt x="1025" y="773"/>
                          </a:lnTo>
                          <a:lnTo>
                            <a:pt x="1035" y="791"/>
                          </a:lnTo>
                          <a:lnTo>
                            <a:pt x="1070" y="869"/>
                          </a:lnTo>
                          <a:lnTo>
                            <a:pt x="1077" y="866"/>
                          </a:lnTo>
                          <a:lnTo>
                            <a:pt x="1069" y="869"/>
                          </a:lnTo>
                          <a:lnTo>
                            <a:pt x="1085" y="907"/>
                          </a:lnTo>
                          <a:lnTo>
                            <a:pt x="1077" y="888"/>
                          </a:lnTo>
                          <a:lnTo>
                            <a:pt x="1086" y="907"/>
                          </a:lnTo>
                          <a:lnTo>
                            <a:pt x="1104" y="946"/>
                          </a:lnTo>
                          <a:lnTo>
                            <a:pt x="1121" y="983"/>
                          </a:lnTo>
                          <a:lnTo>
                            <a:pt x="1128" y="980"/>
                          </a:lnTo>
                          <a:lnTo>
                            <a:pt x="1120" y="983"/>
                          </a:lnTo>
                          <a:lnTo>
                            <a:pt x="1136" y="1019"/>
                          </a:lnTo>
                          <a:lnTo>
                            <a:pt x="1133" y="1011"/>
                          </a:lnTo>
                          <a:lnTo>
                            <a:pt x="1137" y="1019"/>
                          </a:lnTo>
                          <a:lnTo>
                            <a:pt x="1173" y="1089"/>
                          </a:lnTo>
                          <a:lnTo>
                            <a:pt x="1189" y="1123"/>
                          </a:lnTo>
                          <a:lnTo>
                            <a:pt x="1206" y="1156"/>
                          </a:lnTo>
                          <a:lnTo>
                            <a:pt x="1224" y="1187"/>
                          </a:lnTo>
                          <a:lnTo>
                            <a:pt x="1240" y="1216"/>
                          </a:lnTo>
                          <a:lnTo>
                            <a:pt x="1243" y="1225"/>
                          </a:lnTo>
                          <a:lnTo>
                            <a:pt x="1240" y="1218"/>
                          </a:lnTo>
                          <a:lnTo>
                            <a:pt x="1257" y="1247"/>
                          </a:lnTo>
                          <a:lnTo>
                            <a:pt x="1275" y="1274"/>
                          </a:lnTo>
                          <a:lnTo>
                            <a:pt x="1291" y="1300"/>
                          </a:lnTo>
                          <a:lnTo>
                            <a:pt x="1293" y="1304"/>
                          </a:lnTo>
                          <a:lnTo>
                            <a:pt x="1291" y="1300"/>
                          </a:lnTo>
                          <a:lnTo>
                            <a:pt x="1309" y="1324"/>
                          </a:lnTo>
                          <a:lnTo>
                            <a:pt x="1326" y="1347"/>
                          </a:lnTo>
                          <a:lnTo>
                            <a:pt x="1342" y="1368"/>
                          </a:lnTo>
                          <a:lnTo>
                            <a:pt x="1337" y="1361"/>
                          </a:lnTo>
                          <a:lnTo>
                            <a:pt x="1342" y="1368"/>
                          </a:lnTo>
                          <a:lnTo>
                            <a:pt x="1377" y="1408"/>
                          </a:lnTo>
                          <a:lnTo>
                            <a:pt x="1390" y="1423"/>
                          </a:lnTo>
                          <a:lnTo>
                            <a:pt x="1377" y="1410"/>
                          </a:lnTo>
                          <a:lnTo>
                            <a:pt x="1393" y="1427"/>
                          </a:lnTo>
                          <a:lnTo>
                            <a:pt x="1411" y="1443"/>
                          </a:lnTo>
                          <a:lnTo>
                            <a:pt x="1427" y="1459"/>
                          </a:lnTo>
                          <a:lnTo>
                            <a:pt x="1429" y="1459"/>
                          </a:lnTo>
                          <a:lnTo>
                            <a:pt x="1464" y="1486"/>
                          </a:lnTo>
                          <a:lnTo>
                            <a:pt x="1480" y="1498"/>
                          </a:lnTo>
                          <a:lnTo>
                            <a:pt x="1497" y="1510"/>
                          </a:lnTo>
                          <a:lnTo>
                            <a:pt x="1491" y="1506"/>
                          </a:lnTo>
                          <a:lnTo>
                            <a:pt x="1497" y="1510"/>
                          </a:lnTo>
                          <a:lnTo>
                            <a:pt x="1515" y="1521"/>
                          </a:lnTo>
                          <a:lnTo>
                            <a:pt x="1544" y="1538"/>
                          </a:lnTo>
                          <a:lnTo>
                            <a:pt x="1515" y="1522"/>
                          </a:lnTo>
                          <a:lnTo>
                            <a:pt x="1531" y="1532"/>
                          </a:lnTo>
                          <a:lnTo>
                            <a:pt x="1528" y="1529"/>
                          </a:lnTo>
                          <a:lnTo>
                            <a:pt x="1533" y="1532"/>
                          </a:lnTo>
                          <a:lnTo>
                            <a:pt x="1568" y="1548"/>
                          </a:lnTo>
                          <a:lnTo>
                            <a:pt x="1584" y="1556"/>
                          </a:lnTo>
                          <a:lnTo>
                            <a:pt x="1581" y="1554"/>
                          </a:lnTo>
                          <a:lnTo>
                            <a:pt x="1584" y="1556"/>
                          </a:lnTo>
                          <a:lnTo>
                            <a:pt x="1619" y="1569"/>
                          </a:lnTo>
                          <a:lnTo>
                            <a:pt x="1633" y="1575"/>
                          </a:lnTo>
                          <a:lnTo>
                            <a:pt x="1619" y="1569"/>
                          </a:lnTo>
                          <a:lnTo>
                            <a:pt x="1635" y="1575"/>
                          </a:lnTo>
                          <a:lnTo>
                            <a:pt x="1627" y="1572"/>
                          </a:lnTo>
                          <a:lnTo>
                            <a:pt x="1637" y="1575"/>
                          </a:lnTo>
                          <a:lnTo>
                            <a:pt x="1654" y="1580"/>
                          </a:lnTo>
                          <a:lnTo>
                            <a:pt x="1651" y="1579"/>
                          </a:lnTo>
                          <a:lnTo>
                            <a:pt x="1654" y="1580"/>
                          </a:lnTo>
                          <a:lnTo>
                            <a:pt x="1672" y="1584"/>
                          </a:lnTo>
                          <a:lnTo>
                            <a:pt x="1673" y="1577"/>
                          </a:lnTo>
                          <a:lnTo>
                            <a:pt x="1670" y="1584"/>
                          </a:lnTo>
                          <a:lnTo>
                            <a:pt x="1686" y="1589"/>
                          </a:lnTo>
                          <a:lnTo>
                            <a:pt x="1683" y="1588"/>
                          </a:lnTo>
                          <a:lnTo>
                            <a:pt x="1688" y="1589"/>
                          </a:lnTo>
                          <a:lnTo>
                            <a:pt x="1723" y="1597"/>
                          </a:lnTo>
                          <a:lnTo>
                            <a:pt x="1739" y="1600"/>
                          </a:lnTo>
                          <a:lnTo>
                            <a:pt x="1757" y="1603"/>
                          </a:lnTo>
                          <a:lnTo>
                            <a:pt x="1774" y="1607"/>
                          </a:lnTo>
                          <a:lnTo>
                            <a:pt x="1779" y="1608"/>
                          </a:lnTo>
                          <a:lnTo>
                            <a:pt x="1776" y="1608"/>
                          </a:lnTo>
                          <a:lnTo>
                            <a:pt x="1792" y="1609"/>
                          </a:lnTo>
                          <a:lnTo>
                            <a:pt x="1792" y="1601"/>
                          </a:lnTo>
                          <a:lnTo>
                            <a:pt x="1790" y="1608"/>
                          </a:lnTo>
                          <a:lnTo>
                            <a:pt x="1808" y="1611"/>
                          </a:lnTo>
                          <a:lnTo>
                            <a:pt x="1816" y="1612"/>
                          </a:lnTo>
                          <a:lnTo>
                            <a:pt x="1809" y="1612"/>
                          </a:lnTo>
                          <a:lnTo>
                            <a:pt x="1827" y="1614"/>
                          </a:lnTo>
                          <a:lnTo>
                            <a:pt x="1827" y="1605"/>
                          </a:lnTo>
                          <a:lnTo>
                            <a:pt x="1825" y="1612"/>
                          </a:lnTo>
                          <a:lnTo>
                            <a:pt x="1841" y="1615"/>
                          </a:lnTo>
                          <a:lnTo>
                            <a:pt x="1848" y="1616"/>
                          </a:lnTo>
                          <a:lnTo>
                            <a:pt x="1843" y="1616"/>
                          </a:lnTo>
                          <a:lnTo>
                            <a:pt x="1861" y="1618"/>
                          </a:lnTo>
                          <a:lnTo>
                            <a:pt x="1861" y="1609"/>
                          </a:lnTo>
                          <a:lnTo>
                            <a:pt x="1859" y="1616"/>
                          </a:lnTo>
                          <a:lnTo>
                            <a:pt x="1877" y="1619"/>
                          </a:lnTo>
                          <a:lnTo>
                            <a:pt x="1886" y="1620"/>
                          </a:lnTo>
                          <a:lnTo>
                            <a:pt x="1878" y="1620"/>
                          </a:lnTo>
                          <a:lnTo>
                            <a:pt x="1894" y="1622"/>
                          </a:lnTo>
                          <a:lnTo>
                            <a:pt x="1929" y="1624"/>
                          </a:lnTo>
                          <a:lnTo>
                            <a:pt x="1945" y="1626"/>
                          </a:lnTo>
                          <a:lnTo>
                            <a:pt x="1963" y="1626"/>
                          </a:lnTo>
                          <a:lnTo>
                            <a:pt x="1963" y="1618"/>
                          </a:lnTo>
                          <a:lnTo>
                            <a:pt x="1963" y="1626"/>
                          </a:lnTo>
                          <a:lnTo>
                            <a:pt x="1981" y="1627"/>
                          </a:lnTo>
                          <a:lnTo>
                            <a:pt x="1997" y="1628"/>
                          </a:lnTo>
                          <a:lnTo>
                            <a:pt x="2014" y="1628"/>
                          </a:lnTo>
                          <a:lnTo>
                            <a:pt x="2014" y="1620"/>
                          </a:lnTo>
                          <a:lnTo>
                            <a:pt x="2014" y="1628"/>
                          </a:lnTo>
                          <a:lnTo>
                            <a:pt x="2032" y="1630"/>
                          </a:lnTo>
                          <a:lnTo>
                            <a:pt x="2049" y="1630"/>
                          </a:lnTo>
                          <a:lnTo>
                            <a:pt x="2049" y="1615"/>
                          </a:lnTo>
                          <a:lnTo>
                            <a:pt x="2032" y="1615"/>
                          </a:lnTo>
                          <a:lnTo>
                            <a:pt x="2032" y="1622"/>
                          </a:lnTo>
                          <a:lnTo>
                            <a:pt x="2033" y="1615"/>
                          </a:lnTo>
                          <a:lnTo>
                            <a:pt x="2016" y="1614"/>
                          </a:lnTo>
                          <a:lnTo>
                            <a:pt x="1997" y="1614"/>
                          </a:lnTo>
                          <a:lnTo>
                            <a:pt x="1997" y="1620"/>
                          </a:lnTo>
                          <a:lnTo>
                            <a:pt x="1998" y="1614"/>
                          </a:lnTo>
                          <a:lnTo>
                            <a:pt x="1982" y="1612"/>
                          </a:lnTo>
                          <a:lnTo>
                            <a:pt x="1965" y="1611"/>
                          </a:lnTo>
                          <a:lnTo>
                            <a:pt x="1945" y="1611"/>
                          </a:lnTo>
                          <a:lnTo>
                            <a:pt x="1945" y="1618"/>
                          </a:lnTo>
                          <a:lnTo>
                            <a:pt x="1947" y="1611"/>
                          </a:lnTo>
                          <a:lnTo>
                            <a:pt x="1931" y="1609"/>
                          </a:lnTo>
                          <a:lnTo>
                            <a:pt x="1896" y="1607"/>
                          </a:lnTo>
                          <a:lnTo>
                            <a:pt x="1880" y="1605"/>
                          </a:lnTo>
                          <a:lnTo>
                            <a:pt x="1878" y="1612"/>
                          </a:lnTo>
                          <a:lnTo>
                            <a:pt x="1880" y="1605"/>
                          </a:lnTo>
                          <a:lnTo>
                            <a:pt x="1862" y="1603"/>
                          </a:lnTo>
                          <a:lnTo>
                            <a:pt x="1854" y="1601"/>
                          </a:lnTo>
                          <a:lnTo>
                            <a:pt x="1862" y="1603"/>
                          </a:lnTo>
                          <a:lnTo>
                            <a:pt x="1845" y="1601"/>
                          </a:lnTo>
                          <a:lnTo>
                            <a:pt x="1843" y="1608"/>
                          </a:lnTo>
                          <a:lnTo>
                            <a:pt x="1845" y="1601"/>
                          </a:lnTo>
                          <a:lnTo>
                            <a:pt x="1829" y="1599"/>
                          </a:lnTo>
                          <a:lnTo>
                            <a:pt x="1822" y="1597"/>
                          </a:lnTo>
                          <a:lnTo>
                            <a:pt x="1829" y="1599"/>
                          </a:lnTo>
                          <a:lnTo>
                            <a:pt x="1811" y="1597"/>
                          </a:lnTo>
                          <a:lnTo>
                            <a:pt x="1809" y="1604"/>
                          </a:lnTo>
                          <a:lnTo>
                            <a:pt x="1811" y="1597"/>
                          </a:lnTo>
                          <a:lnTo>
                            <a:pt x="1793" y="1595"/>
                          </a:lnTo>
                          <a:lnTo>
                            <a:pt x="1785" y="1593"/>
                          </a:lnTo>
                          <a:lnTo>
                            <a:pt x="1793" y="1595"/>
                          </a:lnTo>
                          <a:lnTo>
                            <a:pt x="1777" y="1593"/>
                          </a:lnTo>
                          <a:lnTo>
                            <a:pt x="1776" y="1600"/>
                          </a:lnTo>
                          <a:lnTo>
                            <a:pt x="1777" y="1593"/>
                          </a:lnTo>
                          <a:lnTo>
                            <a:pt x="1760" y="1589"/>
                          </a:lnTo>
                          <a:lnTo>
                            <a:pt x="1742" y="1587"/>
                          </a:lnTo>
                          <a:lnTo>
                            <a:pt x="1726" y="1584"/>
                          </a:lnTo>
                          <a:lnTo>
                            <a:pt x="1691" y="1576"/>
                          </a:lnTo>
                          <a:lnTo>
                            <a:pt x="1689" y="1583"/>
                          </a:lnTo>
                          <a:lnTo>
                            <a:pt x="1693" y="1576"/>
                          </a:lnTo>
                          <a:lnTo>
                            <a:pt x="1677" y="1571"/>
                          </a:lnTo>
                          <a:lnTo>
                            <a:pt x="1680" y="1572"/>
                          </a:lnTo>
                          <a:lnTo>
                            <a:pt x="1675" y="1571"/>
                          </a:lnTo>
                          <a:lnTo>
                            <a:pt x="1657" y="1567"/>
                          </a:lnTo>
                          <a:lnTo>
                            <a:pt x="1656" y="1573"/>
                          </a:lnTo>
                          <a:lnTo>
                            <a:pt x="1659" y="1567"/>
                          </a:lnTo>
                          <a:lnTo>
                            <a:pt x="1641" y="1561"/>
                          </a:lnTo>
                          <a:lnTo>
                            <a:pt x="1638" y="1568"/>
                          </a:lnTo>
                          <a:lnTo>
                            <a:pt x="1641" y="1561"/>
                          </a:lnTo>
                          <a:lnTo>
                            <a:pt x="1625" y="1556"/>
                          </a:lnTo>
                          <a:lnTo>
                            <a:pt x="1622" y="1563"/>
                          </a:lnTo>
                          <a:lnTo>
                            <a:pt x="1625" y="1557"/>
                          </a:lnTo>
                          <a:lnTo>
                            <a:pt x="1590" y="1544"/>
                          </a:lnTo>
                          <a:lnTo>
                            <a:pt x="1587" y="1549"/>
                          </a:lnTo>
                          <a:lnTo>
                            <a:pt x="1592" y="1544"/>
                          </a:lnTo>
                          <a:lnTo>
                            <a:pt x="1576" y="1536"/>
                          </a:lnTo>
                          <a:lnTo>
                            <a:pt x="1541" y="1520"/>
                          </a:lnTo>
                          <a:lnTo>
                            <a:pt x="1536" y="1525"/>
                          </a:lnTo>
                          <a:lnTo>
                            <a:pt x="1541" y="1520"/>
                          </a:lnTo>
                          <a:lnTo>
                            <a:pt x="1525" y="1510"/>
                          </a:lnTo>
                          <a:lnTo>
                            <a:pt x="1520" y="1516"/>
                          </a:lnTo>
                          <a:lnTo>
                            <a:pt x="1525" y="1510"/>
                          </a:lnTo>
                          <a:lnTo>
                            <a:pt x="1507" y="1499"/>
                          </a:lnTo>
                          <a:lnTo>
                            <a:pt x="1502" y="1505"/>
                          </a:lnTo>
                          <a:lnTo>
                            <a:pt x="1509" y="1499"/>
                          </a:lnTo>
                          <a:lnTo>
                            <a:pt x="1491" y="1487"/>
                          </a:lnTo>
                          <a:lnTo>
                            <a:pt x="1475" y="1475"/>
                          </a:lnTo>
                          <a:lnTo>
                            <a:pt x="1440" y="1449"/>
                          </a:lnTo>
                          <a:lnTo>
                            <a:pt x="1433" y="1454"/>
                          </a:lnTo>
                          <a:lnTo>
                            <a:pt x="1440" y="1450"/>
                          </a:lnTo>
                          <a:lnTo>
                            <a:pt x="1424" y="1434"/>
                          </a:lnTo>
                          <a:lnTo>
                            <a:pt x="1406" y="1418"/>
                          </a:lnTo>
                          <a:lnTo>
                            <a:pt x="1390" y="1400"/>
                          </a:lnTo>
                          <a:lnTo>
                            <a:pt x="1384" y="1404"/>
                          </a:lnTo>
                          <a:lnTo>
                            <a:pt x="1390" y="1400"/>
                          </a:lnTo>
                          <a:lnTo>
                            <a:pt x="1355" y="1360"/>
                          </a:lnTo>
                          <a:lnTo>
                            <a:pt x="1349" y="1364"/>
                          </a:lnTo>
                          <a:lnTo>
                            <a:pt x="1357" y="1360"/>
                          </a:lnTo>
                          <a:lnTo>
                            <a:pt x="1341" y="1339"/>
                          </a:lnTo>
                          <a:lnTo>
                            <a:pt x="1323" y="1316"/>
                          </a:lnTo>
                          <a:lnTo>
                            <a:pt x="1305" y="1292"/>
                          </a:lnTo>
                          <a:lnTo>
                            <a:pt x="1297" y="1296"/>
                          </a:lnTo>
                          <a:lnTo>
                            <a:pt x="1305" y="1293"/>
                          </a:lnTo>
                          <a:lnTo>
                            <a:pt x="1289" y="1267"/>
                          </a:lnTo>
                          <a:lnTo>
                            <a:pt x="1272" y="1241"/>
                          </a:lnTo>
                          <a:lnTo>
                            <a:pt x="1254" y="1211"/>
                          </a:lnTo>
                          <a:lnTo>
                            <a:pt x="1246" y="1214"/>
                          </a:lnTo>
                          <a:lnTo>
                            <a:pt x="1254" y="1211"/>
                          </a:lnTo>
                          <a:lnTo>
                            <a:pt x="1238" y="1182"/>
                          </a:lnTo>
                          <a:lnTo>
                            <a:pt x="1221" y="1151"/>
                          </a:lnTo>
                          <a:lnTo>
                            <a:pt x="1203" y="1117"/>
                          </a:lnTo>
                          <a:lnTo>
                            <a:pt x="1187" y="1084"/>
                          </a:lnTo>
                          <a:lnTo>
                            <a:pt x="1152" y="1014"/>
                          </a:lnTo>
                          <a:lnTo>
                            <a:pt x="1144" y="1017"/>
                          </a:lnTo>
                          <a:lnTo>
                            <a:pt x="1152" y="1015"/>
                          </a:lnTo>
                          <a:lnTo>
                            <a:pt x="1136" y="979"/>
                          </a:lnTo>
                          <a:lnTo>
                            <a:pt x="1144" y="997"/>
                          </a:lnTo>
                          <a:lnTo>
                            <a:pt x="1136" y="978"/>
                          </a:lnTo>
                          <a:lnTo>
                            <a:pt x="1118" y="940"/>
                          </a:lnTo>
                          <a:lnTo>
                            <a:pt x="1101" y="901"/>
                          </a:lnTo>
                          <a:lnTo>
                            <a:pt x="1093" y="904"/>
                          </a:lnTo>
                          <a:lnTo>
                            <a:pt x="1101" y="903"/>
                          </a:lnTo>
                          <a:lnTo>
                            <a:pt x="1085" y="865"/>
                          </a:lnTo>
                          <a:lnTo>
                            <a:pt x="1093" y="884"/>
                          </a:lnTo>
                          <a:lnTo>
                            <a:pt x="1085" y="864"/>
                          </a:lnTo>
                          <a:lnTo>
                            <a:pt x="1049" y="786"/>
                          </a:lnTo>
                          <a:lnTo>
                            <a:pt x="1041" y="789"/>
                          </a:lnTo>
                          <a:lnTo>
                            <a:pt x="1049" y="787"/>
                          </a:lnTo>
                          <a:lnTo>
                            <a:pt x="1033" y="750"/>
                          </a:lnTo>
                          <a:lnTo>
                            <a:pt x="1041" y="769"/>
                          </a:lnTo>
                          <a:lnTo>
                            <a:pt x="1033" y="748"/>
                          </a:lnTo>
                          <a:lnTo>
                            <a:pt x="1016" y="709"/>
                          </a:lnTo>
                          <a:lnTo>
                            <a:pt x="998" y="672"/>
                          </a:lnTo>
                          <a:lnTo>
                            <a:pt x="981" y="636"/>
                          </a:lnTo>
                          <a:lnTo>
                            <a:pt x="973" y="638"/>
                          </a:lnTo>
                          <a:lnTo>
                            <a:pt x="981" y="637"/>
                          </a:lnTo>
                          <a:lnTo>
                            <a:pt x="965" y="601"/>
                          </a:lnTo>
                          <a:lnTo>
                            <a:pt x="969" y="612"/>
                          </a:lnTo>
                          <a:lnTo>
                            <a:pt x="965" y="600"/>
                          </a:lnTo>
                          <a:lnTo>
                            <a:pt x="947" y="563"/>
                          </a:lnTo>
                          <a:lnTo>
                            <a:pt x="929" y="530"/>
                          </a:lnTo>
                          <a:lnTo>
                            <a:pt x="913" y="496"/>
                          </a:lnTo>
                          <a:lnTo>
                            <a:pt x="896" y="464"/>
                          </a:lnTo>
                          <a:lnTo>
                            <a:pt x="878" y="433"/>
                          </a:lnTo>
                          <a:lnTo>
                            <a:pt x="862" y="404"/>
                          </a:lnTo>
                          <a:lnTo>
                            <a:pt x="859" y="398"/>
                          </a:lnTo>
                          <a:lnTo>
                            <a:pt x="862" y="404"/>
                          </a:lnTo>
                          <a:lnTo>
                            <a:pt x="845" y="376"/>
                          </a:lnTo>
                          <a:lnTo>
                            <a:pt x="829" y="349"/>
                          </a:lnTo>
                          <a:lnTo>
                            <a:pt x="811" y="323"/>
                          </a:lnTo>
                          <a:lnTo>
                            <a:pt x="801" y="310"/>
                          </a:lnTo>
                          <a:lnTo>
                            <a:pt x="811" y="322"/>
                          </a:lnTo>
                          <a:lnTo>
                            <a:pt x="793" y="298"/>
                          </a:lnTo>
                          <a:lnTo>
                            <a:pt x="785" y="302"/>
                          </a:lnTo>
                          <a:lnTo>
                            <a:pt x="793" y="299"/>
                          </a:lnTo>
                          <a:lnTo>
                            <a:pt x="777" y="276"/>
                          </a:lnTo>
                          <a:lnTo>
                            <a:pt x="776" y="275"/>
                          </a:lnTo>
                          <a:lnTo>
                            <a:pt x="741" y="235"/>
                          </a:lnTo>
                          <a:lnTo>
                            <a:pt x="725" y="216"/>
                          </a:lnTo>
                          <a:lnTo>
                            <a:pt x="721" y="212"/>
                          </a:lnTo>
                          <a:lnTo>
                            <a:pt x="725" y="216"/>
                          </a:lnTo>
                          <a:lnTo>
                            <a:pt x="707" y="198"/>
                          </a:lnTo>
                          <a:lnTo>
                            <a:pt x="689" y="182"/>
                          </a:lnTo>
                          <a:lnTo>
                            <a:pt x="673" y="168"/>
                          </a:lnTo>
                          <a:lnTo>
                            <a:pt x="673" y="166"/>
                          </a:lnTo>
                          <a:lnTo>
                            <a:pt x="638" y="139"/>
                          </a:lnTo>
                          <a:lnTo>
                            <a:pt x="622" y="127"/>
                          </a:lnTo>
                          <a:lnTo>
                            <a:pt x="625" y="130"/>
                          </a:lnTo>
                          <a:lnTo>
                            <a:pt x="621" y="127"/>
                          </a:lnTo>
                          <a:lnTo>
                            <a:pt x="603" y="117"/>
                          </a:lnTo>
                          <a:lnTo>
                            <a:pt x="595" y="111"/>
                          </a:lnTo>
                          <a:lnTo>
                            <a:pt x="603" y="117"/>
                          </a:lnTo>
                          <a:lnTo>
                            <a:pt x="585" y="107"/>
                          </a:lnTo>
                          <a:lnTo>
                            <a:pt x="569" y="98"/>
                          </a:lnTo>
                          <a:lnTo>
                            <a:pt x="552" y="88"/>
                          </a:lnTo>
                          <a:lnTo>
                            <a:pt x="557" y="90"/>
                          </a:lnTo>
                          <a:lnTo>
                            <a:pt x="550" y="88"/>
                          </a:lnTo>
                          <a:lnTo>
                            <a:pt x="533" y="82"/>
                          </a:lnTo>
                          <a:lnTo>
                            <a:pt x="529" y="87"/>
                          </a:lnTo>
                          <a:lnTo>
                            <a:pt x="534" y="82"/>
                          </a:lnTo>
                          <a:lnTo>
                            <a:pt x="518" y="74"/>
                          </a:lnTo>
                          <a:lnTo>
                            <a:pt x="520" y="74"/>
                          </a:lnTo>
                          <a:lnTo>
                            <a:pt x="517" y="74"/>
                          </a:lnTo>
                          <a:lnTo>
                            <a:pt x="481" y="60"/>
                          </a:lnTo>
                          <a:lnTo>
                            <a:pt x="467" y="54"/>
                          </a:lnTo>
                          <a:lnTo>
                            <a:pt x="481" y="59"/>
                          </a:lnTo>
                          <a:lnTo>
                            <a:pt x="465" y="54"/>
                          </a:lnTo>
                          <a:lnTo>
                            <a:pt x="473" y="56"/>
                          </a:lnTo>
                          <a:lnTo>
                            <a:pt x="465" y="54"/>
                          </a:lnTo>
                          <a:lnTo>
                            <a:pt x="448" y="48"/>
                          </a:lnTo>
                          <a:lnTo>
                            <a:pt x="432" y="44"/>
                          </a:lnTo>
                          <a:lnTo>
                            <a:pt x="440" y="47"/>
                          </a:lnTo>
                          <a:lnTo>
                            <a:pt x="430" y="44"/>
                          </a:lnTo>
                          <a:lnTo>
                            <a:pt x="395" y="36"/>
                          </a:lnTo>
                          <a:lnTo>
                            <a:pt x="393" y="43"/>
                          </a:lnTo>
                          <a:lnTo>
                            <a:pt x="397" y="36"/>
                          </a:lnTo>
                          <a:lnTo>
                            <a:pt x="381" y="32"/>
                          </a:lnTo>
                          <a:lnTo>
                            <a:pt x="379" y="32"/>
                          </a:lnTo>
                          <a:lnTo>
                            <a:pt x="361" y="29"/>
                          </a:lnTo>
                          <a:lnTo>
                            <a:pt x="344" y="25"/>
                          </a:lnTo>
                          <a:lnTo>
                            <a:pt x="339" y="24"/>
                          </a:lnTo>
                          <a:lnTo>
                            <a:pt x="344" y="25"/>
                          </a:lnTo>
                          <a:lnTo>
                            <a:pt x="328" y="24"/>
                          </a:lnTo>
                          <a:lnTo>
                            <a:pt x="326" y="31"/>
                          </a:lnTo>
                          <a:lnTo>
                            <a:pt x="328" y="24"/>
                          </a:lnTo>
                          <a:lnTo>
                            <a:pt x="275" y="16"/>
                          </a:lnTo>
                          <a:lnTo>
                            <a:pt x="267" y="15"/>
                          </a:lnTo>
                          <a:lnTo>
                            <a:pt x="275" y="16"/>
                          </a:lnTo>
                          <a:lnTo>
                            <a:pt x="259" y="15"/>
                          </a:lnTo>
                          <a:lnTo>
                            <a:pt x="224" y="12"/>
                          </a:lnTo>
                          <a:lnTo>
                            <a:pt x="222" y="19"/>
                          </a:lnTo>
                          <a:lnTo>
                            <a:pt x="224" y="12"/>
                          </a:lnTo>
                          <a:lnTo>
                            <a:pt x="208" y="9"/>
                          </a:lnTo>
                          <a:lnTo>
                            <a:pt x="201" y="8"/>
                          </a:lnTo>
                          <a:lnTo>
                            <a:pt x="208" y="9"/>
                          </a:lnTo>
                          <a:lnTo>
                            <a:pt x="190" y="8"/>
                          </a:lnTo>
                          <a:lnTo>
                            <a:pt x="171" y="8"/>
                          </a:lnTo>
                          <a:lnTo>
                            <a:pt x="171" y="15"/>
                          </a:lnTo>
                          <a:lnTo>
                            <a:pt x="172" y="8"/>
                          </a:lnTo>
                          <a:lnTo>
                            <a:pt x="156" y="7"/>
                          </a:lnTo>
                          <a:lnTo>
                            <a:pt x="139" y="5"/>
                          </a:lnTo>
                          <a:lnTo>
                            <a:pt x="120" y="5"/>
                          </a:lnTo>
                          <a:lnTo>
                            <a:pt x="120" y="12"/>
                          </a:lnTo>
                          <a:lnTo>
                            <a:pt x="121" y="5"/>
                          </a:lnTo>
                          <a:lnTo>
                            <a:pt x="105" y="4"/>
                          </a:lnTo>
                          <a:lnTo>
                            <a:pt x="88" y="3"/>
                          </a:lnTo>
                          <a:lnTo>
                            <a:pt x="68" y="3"/>
                          </a:lnTo>
                          <a:lnTo>
                            <a:pt x="68" y="9"/>
                          </a:lnTo>
                          <a:lnTo>
                            <a:pt x="70" y="3"/>
                          </a:lnTo>
                          <a:lnTo>
                            <a:pt x="54" y="1"/>
                          </a:lnTo>
                          <a:lnTo>
                            <a:pt x="35" y="1"/>
                          </a:lnTo>
                          <a:lnTo>
                            <a:pt x="35" y="8"/>
                          </a:lnTo>
                          <a:lnTo>
                            <a:pt x="36" y="1"/>
                          </a:lnTo>
                          <a:lnTo>
                            <a:pt x="19" y="0"/>
                          </a:lnTo>
                          <a:lnTo>
                            <a:pt x="17" y="0"/>
                          </a:lnTo>
                          <a:lnTo>
                            <a:pt x="0" y="0"/>
                          </a:lnTo>
                          <a:close/>
                        </a:path>
                      </a:pathLst>
                    </a:custGeom>
                    <a:solidFill>
                      <a:srgbClr val="0000FF"/>
                    </a:solidFill>
                    <a:ln w="0">
                      <a:solidFill>
                        <a:srgbClr val="0000FF"/>
                      </a:solidFill>
                      <a:round/>
                      <a:headEnd/>
                      <a:tailEnd/>
                    </a:ln>
                  </p:spPr>
                  <p:txBody>
                    <a:bodyPr/>
                    <a:lstStyle/>
                    <a:p>
                      <a:endParaRPr lang="en-US">
                        <a:solidFill>
                          <a:srgbClr val="000000"/>
                        </a:solidFill>
                        <a:latin typeface="Arial"/>
                        <a:cs typeface="Arial"/>
                      </a:endParaRPr>
                    </a:p>
                  </p:txBody>
                </p:sp>
                <p:sp>
                  <p:nvSpPr>
                    <p:cNvPr id="179236" name="Text Box 9"/>
                    <p:cNvSpPr txBox="1">
                      <a:spLocks noChangeArrowheads="1"/>
                    </p:cNvSpPr>
                    <p:nvPr/>
                  </p:nvSpPr>
                  <p:spPr bwMode="auto">
                    <a:xfrm>
                      <a:off x="1240" y="2474"/>
                      <a:ext cx="227" cy="266"/>
                    </a:xfrm>
                    <a:prstGeom prst="rect">
                      <a:avLst/>
                    </a:prstGeom>
                    <a:noFill/>
                    <a:ln w="9525">
                      <a:noFill/>
                      <a:miter lim="800000"/>
                      <a:headEnd/>
                      <a:tailEnd/>
                    </a:ln>
                  </p:spPr>
                  <p:txBody>
                    <a:bodyPr/>
                    <a:lstStyle/>
                    <a:p>
                      <a:pPr eaLnBrk="0" hangingPunct="0">
                        <a:spcBef>
                          <a:spcPct val="50000"/>
                        </a:spcBef>
                      </a:pPr>
                      <a:r>
                        <a:rPr lang="en-US" sz="1000">
                          <a:solidFill>
                            <a:srgbClr val="000000"/>
                          </a:solidFill>
                          <a:latin typeface="Arial"/>
                          <a:cs typeface="Arial"/>
                        </a:rPr>
                        <a:t>0.5</a:t>
                      </a:r>
                      <a:endParaRPr lang="en-US" sz="2800" b="1">
                        <a:solidFill>
                          <a:srgbClr val="000000"/>
                        </a:solidFill>
                        <a:latin typeface="Arial"/>
                        <a:cs typeface="Arial"/>
                      </a:endParaRPr>
                    </a:p>
                  </p:txBody>
                </p:sp>
                <p:sp>
                  <p:nvSpPr>
                    <p:cNvPr id="179237" name="Text Box 10"/>
                    <p:cNvSpPr txBox="1">
                      <a:spLocks noChangeArrowheads="1"/>
                    </p:cNvSpPr>
                    <p:nvPr/>
                  </p:nvSpPr>
                  <p:spPr bwMode="auto">
                    <a:xfrm>
                      <a:off x="1504" y="3285"/>
                      <a:ext cx="394"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-6</a:t>
                      </a:r>
                      <a:endParaRPr lang="en-US" sz="2800" b="1">
                        <a:solidFill>
                          <a:srgbClr val="000000"/>
                        </a:solidFill>
                        <a:latin typeface="Arial"/>
                        <a:cs typeface="Arial"/>
                      </a:endParaRPr>
                    </a:p>
                  </p:txBody>
                </p:sp>
                <p:sp>
                  <p:nvSpPr>
                    <p:cNvPr id="179238" name="Text Box 11"/>
                    <p:cNvSpPr txBox="1">
                      <a:spLocks noChangeArrowheads="1"/>
                    </p:cNvSpPr>
                    <p:nvPr/>
                  </p:nvSpPr>
                  <p:spPr bwMode="auto">
                    <a:xfrm>
                      <a:off x="1986" y="3285"/>
                      <a:ext cx="220"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-4</a:t>
                      </a:r>
                      <a:endParaRPr lang="en-US" sz="2800" b="1">
                        <a:solidFill>
                          <a:srgbClr val="000000"/>
                        </a:solidFill>
                        <a:latin typeface="Arial"/>
                        <a:cs typeface="Arial"/>
                      </a:endParaRPr>
                    </a:p>
                  </p:txBody>
                </p:sp>
                <p:sp>
                  <p:nvSpPr>
                    <p:cNvPr id="179239" name="Text Box 12"/>
                    <p:cNvSpPr txBox="1">
                      <a:spLocks noChangeArrowheads="1"/>
                    </p:cNvSpPr>
                    <p:nvPr/>
                  </p:nvSpPr>
                  <p:spPr bwMode="auto">
                    <a:xfrm>
                      <a:off x="2468" y="3285"/>
                      <a:ext cx="22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-2</a:t>
                      </a:r>
                      <a:endParaRPr lang="en-US" sz="2800" b="1">
                        <a:solidFill>
                          <a:srgbClr val="000000"/>
                        </a:solidFill>
                        <a:latin typeface="Arial"/>
                        <a:cs typeface="Arial"/>
                      </a:endParaRPr>
                    </a:p>
                  </p:txBody>
                </p:sp>
                <p:sp>
                  <p:nvSpPr>
                    <p:cNvPr id="179240" name="Text Box 13"/>
                    <p:cNvSpPr txBox="1">
                      <a:spLocks noChangeArrowheads="1"/>
                    </p:cNvSpPr>
                    <p:nvPr/>
                  </p:nvSpPr>
                  <p:spPr bwMode="auto">
                    <a:xfrm>
                      <a:off x="1460" y="2039"/>
                      <a:ext cx="482"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latin typeface="Arial"/>
                          <a:cs typeface="Arial"/>
                        </a:rPr>
                        <a:t>Na</a:t>
                      </a:r>
                      <a:r>
                        <a:rPr lang="en-US" baseline="30000">
                          <a:solidFill>
                            <a:srgbClr val="0000FF"/>
                          </a:solidFill>
                          <a:latin typeface="Arial"/>
                          <a:cs typeface="Arial"/>
                        </a:rPr>
                        <a:t>+</a:t>
                      </a:r>
                      <a:r>
                        <a:rPr lang="en-US" sz="1000" baseline="30000">
                          <a:solidFill>
                            <a:srgbClr val="0000FF"/>
                          </a:solidFill>
                          <a:latin typeface="Arial"/>
                          <a:cs typeface="Arial"/>
                        </a:rPr>
                        <a:t> </a:t>
                      </a:r>
                      <a:r>
                        <a:rPr lang="en-US" sz="1200">
                          <a:solidFill>
                            <a:srgbClr val="0000FF"/>
                          </a:solidFill>
                          <a:latin typeface="Arial"/>
                          <a:cs typeface="Arial"/>
                        </a:rPr>
                        <a:t> </a:t>
                      </a:r>
                      <a:endParaRPr lang="en-US" sz="2800" b="1">
                        <a:solidFill>
                          <a:srgbClr val="000000"/>
                        </a:solidFill>
                        <a:latin typeface="Arial"/>
                        <a:cs typeface="Arial"/>
                      </a:endParaRPr>
                    </a:p>
                  </p:txBody>
                </p:sp>
                <p:sp>
                  <p:nvSpPr>
                    <p:cNvPr id="179241" name="Text Box 14"/>
                    <p:cNvSpPr txBox="1">
                      <a:spLocks noChangeArrowheads="1"/>
                    </p:cNvSpPr>
                    <p:nvPr/>
                  </p:nvSpPr>
                  <p:spPr bwMode="auto">
                    <a:xfrm>
                      <a:off x="1288" y="3237"/>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latin typeface="Arial"/>
                          <a:cs typeface="Arial"/>
                        </a:rPr>
                        <a:t>0</a:t>
                      </a:r>
                      <a:endParaRPr lang="en-US" sz="2800" b="1">
                        <a:solidFill>
                          <a:srgbClr val="000000"/>
                        </a:solidFill>
                        <a:latin typeface="Arial"/>
                        <a:cs typeface="Arial"/>
                      </a:endParaRPr>
                    </a:p>
                  </p:txBody>
                </p:sp>
                <p:sp>
                  <p:nvSpPr>
                    <p:cNvPr id="179242" name="Text Box 15"/>
                    <p:cNvSpPr txBox="1">
                      <a:spLocks noChangeArrowheads="1"/>
                    </p:cNvSpPr>
                    <p:nvPr/>
                  </p:nvSpPr>
                  <p:spPr bwMode="auto">
                    <a:xfrm>
                      <a:off x="1240" y="1758"/>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latin typeface="Arial"/>
                          <a:cs typeface="Arial"/>
                        </a:rPr>
                        <a:t>1</a:t>
                      </a:r>
                      <a:endParaRPr lang="en-US" sz="2800" b="1">
                        <a:solidFill>
                          <a:srgbClr val="000000"/>
                        </a:solidFill>
                        <a:latin typeface="Arial"/>
                        <a:cs typeface="Arial"/>
                      </a:endParaRPr>
                    </a:p>
                  </p:txBody>
                </p:sp>
                <p:sp>
                  <p:nvSpPr>
                    <p:cNvPr id="179243" name="Text Box 16"/>
                    <p:cNvSpPr txBox="1">
                      <a:spLocks noChangeArrowheads="1"/>
                    </p:cNvSpPr>
                    <p:nvPr/>
                  </p:nvSpPr>
                  <p:spPr bwMode="auto">
                    <a:xfrm>
                      <a:off x="2337" y="2039"/>
                      <a:ext cx="438"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latin typeface="Arial"/>
                          <a:cs typeface="Arial"/>
                        </a:rPr>
                        <a:t>Ca</a:t>
                      </a:r>
                      <a:r>
                        <a:rPr lang="en-US" baseline="30000">
                          <a:solidFill>
                            <a:srgbClr val="FF0000"/>
                          </a:solidFill>
                          <a:latin typeface="Arial"/>
                          <a:cs typeface="Arial"/>
                        </a:rPr>
                        <a:t>2+</a:t>
                      </a:r>
                      <a:r>
                        <a:rPr lang="en-US" sz="1000" baseline="30000">
                          <a:solidFill>
                            <a:srgbClr val="FF0000"/>
                          </a:solidFill>
                          <a:latin typeface="Arial"/>
                          <a:cs typeface="Arial"/>
                        </a:rPr>
                        <a:t> </a:t>
                      </a:r>
                      <a:r>
                        <a:rPr lang="en-US">
                          <a:solidFill>
                            <a:srgbClr val="FF0000"/>
                          </a:solidFill>
                          <a:latin typeface="Arial"/>
                          <a:cs typeface="Arial"/>
                        </a:rPr>
                        <a:t> </a:t>
                      </a:r>
                      <a:endParaRPr lang="en-US" sz="2800" b="1">
                        <a:solidFill>
                          <a:srgbClr val="000000"/>
                        </a:solidFill>
                        <a:latin typeface="Arial"/>
                        <a:cs typeface="Arial"/>
                      </a:endParaRPr>
                    </a:p>
                  </p:txBody>
                </p:sp>
                <p:sp>
                  <p:nvSpPr>
                    <p:cNvPr id="179244" name="Freeform 17"/>
                    <p:cNvSpPr>
                      <a:spLocks/>
                    </p:cNvSpPr>
                    <p:nvPr/>
                  </p:nvSpPr>
                  <p:spPr bwMode="auto">
                    <a:xfrm>
                      <a:off x="2508" y="3213"/>
                      <a:ext cx="73"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9"/>
                          </a:lnTo>
                          <a:lnTo>
                            <a:pt x="94" y="14"/>
                          </a:lnTo>
                          <a:lnTo>
                            <a:pt x="75" y="4"/>
                          </a:lnTo>
                          <a:lnTo>
                            <a:pt x="54" y="0"/>
                          </a:lnTo>
                          <a:lnTo>
                            <a:pt x="34" y="4"/>
                          </a:lnTo>
                          <a:lnTo>
                            <a:pt x="16" y="14"/>
                          </a:lnTo>
                          <a:lnTo>
                            <a:pt x="5" y="29"/>
                          </a:lnTo>
                          <a:lnTo>
                            <a:pt x="0" y="46"/>
                          </a:lnTo>
                          <a:lnTo>
                            <a:pt x="5" y="64"/>
                          </a:lnTo>
                          <a:lnTo>
                            <a:pt x="16" y="80"/>
                          </a:lnTo>
                          <a:lnTo>
                            <a:pt x="34" y="89"/>
                          </a:lnTo>
                          <a:lnTo>
                            <a:pt x="54" y="93"/>
                          </a:lnTo>
                          <a:lnTo>
                            <a:pt x="75" y="89"/>
                          </a:lnTo>
                          <a:lnTo>
                            <a:pt x="94" y="80"/>
                          </a:lnTo>
                          <a:lnTo>
                            <a:pt x="106" y="64"/>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245" name="Freeform 18"/>
                    <p:cNvSpPr>
                      <a:spLocks/>
                    </p:cNvSpPr>
                    <p:nvPr/>
                  </p:nvSpPr>
                  <p:spPr bwMode="auto">
                    <a:xfrm>
                      <a:off x="2233" y="2951"/>
                      <a:ext cx="73" cy="76"/>
                    </a:xfrm>
                    <a:custGeom>
                      <a:avLst/>
                      <a:gdLst>
                        <a:gd name="T0" fmla="*/ 1 w 111"/>
                        <a:gd name="T1" fmla="*/ 2 h 92"/>
                        <a:gd name="T2" fmla="*/ 1 w 111"/>
                        <a:gd name="T3" fmla="*/ 2 h 92"/>
                        <a:gd name="T4" fmla="*/ 1 w 111"/>
                        <a:gd name="T5" fmla="*/ 2 h 92"/>
                        <a:gd name="T6" fmla="*/ 1 w 111"/>
                        <a:gd name="T7" fmla="*/ 2 h 92"/>
                        <a:gd name="T8" fmla="*/ 1 w 111"/>
                        <a:gd name="T9" fmla="*/ 0 h 92"/>
                        <a:gd name="T10" fmla="*/ 1 w 111"/>
                        <a:gd name="T11" fmla="*/ 2 h 92"/>
                        <a:gd name="T12" fmla="*/ 1 w 111"/>
                        <a:gd name="T13" fmla="*/ 2 h 92"/>
                        <a:gd name="T14" fmla="*/ 1 w 111"/>
                        <a:gd name="T15" fmla="*/ 2 h 92"/>
                        <a:gd name="T16" fmla="*/ 0 w 111"/>
                        <a:gd name="T17" fmla="*/ 2 h 92"/>
                        <a:gd name="T18" fmla="*/ 1 w 111"/>
                        <a:gd name="T19" fmla="*/ 2 h 92"/>
                        <a:gd name="T20" fmla="*/ 1 w 111"/>
                        <a:gd name="T21" fmla="*/ 2 h 92"/>
                        <a:gd name="T22" fmla="*/ 1 w 111"/>
                        <a:gd name="T23" fmla="*/ 2 h 92"/>
                        <a:gd name="T24" fmla="*/ 1 w 111"/>
                        <a:gd name="T25" fmla="*/ 2 h 92"/>
                        <a:gd name="T26" fmla="*/ 1 w 111"/>
                        <a:gd name="T27" fmla="*/ 2 h 92"/>
                        <a:gd name="T28" fmla="*/ 1 w 111"/>
                        <a:gd name="T29" fmla="*/ 2 h 92"/>
                        <a:gd name="T30" fmla="*/ 1 w 111"/>
                        <a:gd name="T31" fmla="*/ 2 h 92"/>
                        <a:gd name="T32" fmla="*/ 1 w 111"/>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92"/>
                        <a:gd name="T53" fmla="*/ 111 w 11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92">
                          <a:moveTo>
                            <a:pt x="111" y="47"/>
                          </a:moveTo>
                          <a:lnTo>
                            <a:pt x="106" y="28"/>
                          </a:lnTo>
                          <a:lnTo>
                            <a:pt x="95" y="13"/>
                          </a:lnTo>
                          <a:lnTo>
                            <a:pt x="77" y="4"/>
                          </a:lnTo>
                          <a:lnTo>
                            <a:pt x="56" y="0"/>
                          </a:lnTo>
                          <a:lnTo>
                            <a:pt x="36" y="4"/>
                          </a:lnTo>
                          <a:lnTo>
                            <a:pt x="16" y="13"/>
                          </a:lnTo>
                          <a:lnTo>
                            <a:pt x="5" y="28"/>
                          </a:lnTo>
                          <a:lnTo>
                            <a:pt x="0" y="47"/>
                          </a:lnTo>
                          <a:lnTo>
                            <a:pt x="5" y="64"/>
                          </a:lnTo>
                          <a:lnTo>
                            <a:pt x="16" y="79"/>
                          </a:lnTo>
                          <a:lnTo>
                            <a:pt x="36" y="88"/>
                          </a:lnTo>
                          <a:lnTo>
                            <a:pt x="56" y="92"/>
                          </a:lnTo>
                          <a:lnTo>
                            <a:pt x="77" y="88"/>
                          </a:lnTo>
                          <a:lnTo>
                            <a:pt x="95" y="79"/>
                          </a:lnTo>
                          <a:lnTo>
                            <a:pt x="106" y="64"/>
                          </a:lnTo>
                          <a:lnTo>
                            <a:pt x="111" y="47"/>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246" name="Freeform 19"/>
                    <p:cNvSpPr>
                      <a:spLocks/>
                    </p:cNvSpPr>
                    <p:nvPr/>
                  </p:nvSpPr>
                  <p:spPr bwMode="auto">
                    <a:xfrm>
                      <a:off x="2050" y="249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247" name="Freeform 20"/>
                    <p:cNvSpPr>
                      <a:spLocks/>
                    </p:cNvSpPr>
                    <p:nvPr/>
                  </p:nvSpPr>
                  <p:spPr bwMode="auto">
                    <a:xfrm>
                      <a:off x="1824" y="2061"/>
                      <a:ext cx="72" cy="75"/>
                    </a:xfrm>
                    <a:custGeom>
                      <a:avLst/>
                      <a:gdLst>
                        <a:gd name="T0" fmla="*/ 1 w 110"/>
                        <a:gd name="T1" fmla="*/ 2 h 92"/>
                        <a:gd name="T2" fmla="*/ 1 w 110"/>
                        <a:gd name="T3" fmla="*/ 2 h 92"/>
                        <a:gd name="T4" fmla="*/ 1 w 110"/>
                        <a:gd name="T5" fmla="*/ 2 h 92"/>
                        <a:gd name="T6" fmla="*/ 1 w 110"/>
                        <a:gd name="T7" fmla="*/ 2 h 92"/>
                        <a:gd name="T8" fmla="*/ 1 w 110"/>
                        <a:gd name="T9" fmla="*/ 0 h 92"/>
                        <a:gd name="T10" fmla="*/ 1 w 110"/>
                        <a:gd name="T11" fmla="*/ 2 h 92"/>
                        <a:gd name="T12" fmla="*/ 1 w 110"/>
                        <a:gd name="T13" fmla="*/ 2 h 92"/>
                        <a:gd name="T14" fmla="*/ 1 w 110"/>
                        <a:gd name="T15" fmla="*/ 2 h 92"/>
                        <a:gd name="T16" fmla="*/ 0 w 110"/>
                        <a:gd name="T17" fmla="*/ 2 h 92"/>
                        <a:gd name="T18" fmla="*/ 1 w 110"/>
                        <a:gd name="T19" fmla="*/ 2 h 92"/>
                        <a:gd name="T20" fmla="*/ 1 w 110"/>
                        <a:gd name="T21" fmla="*/ 2 h 92"/>
                        <a:gd name="T22" fmla="*/ 1 w 110"/>
                        <a:gd name="T23" fmla="*/ 2 h 92"/>
                        <a:gd name="T24" fmla="*/ 1 w 110"/>
                        <a:gd name="T25" fmla="*/ 2 h 92"/>
                        <a:gd name="T26" fmla="*/ 1 w 110"/>
                        <a:gd name="T27" fmla="*/ 2 h 92"/>
                        <a:gd name="T28" fmla="*/ 1 w 110"/>
                        <a:gd name="T29" fmla="*/ 2 h 92"/>
                        <a:gd name="T30" fmla="*/ 1 w 110"/>
                        <a:gd name="T31" fmla="*/ 2 h 92"/>
                        <a:gd name="T32" fmla="*/ 1 w 110"/>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pic>
                  <p:nvPicPr>
                    <p:cNvPr id="179248" name="Picture 21"/>
                    <p:cNvPicPr>
                      <a:picLocks noChangeArrowheads="1"/>
                    </p:cNvPicPr>
                    <p:nvPr/>
                  </p:nvPicPr>
                  <p:blipFill>
                    <a:blip r:embed="rId15" cstate="print"/>
                    <a:srcRect/>
                    <a:stretch>
                      <a:fillRect/>
                    </a:stretch>
                  </p:blipFill>
                  <p:spPr bwMode="auto">
                    <a:xfrm>
                      <a:off x="2469" y="1819"/>
                      <a:ext cx="96" cy="100"/>
                    </a:xfrm>
                    <a:prstGeom prst="rect">
                      <a:avLst/>
                    </a:prstGeom>
                    <a:noFill/>
                    <a:ln w="9525">
                      <a:noFill/>
                      <a:miter lim="800000"/>
                      <a:headEnd/>
                      <a:tailEnd/>
                    </a:ln>
                  </p:spPr>
                </p:pic>
                <p:sp>
                  <p:nvSpPr>
                    <p:cNvPr id="179249" name="Line 22"/>
                    <p:cNvSpPr>
                      <a:spLocks noChangeShapeType="1"/>
                    </p:cNvSpPr>
                    <p:nvPr/>
                  </p:nvSpPr>
                  <p:spPr bwMode="auto">
                    <a:xfrm>
                      <a:off x="1418" y="3317"/>
                      <a:ext cx="134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0" name="Line 23"/>
                    <p:cNvSpPr>
                      <a:spLocks noChangeShapeType="1"/>
                    </p:cNvSpPr>
                    <p:nvPr/>
                  </p:nvSpPr>
                  <p:spPr bwMode="auto">
                    <a:xfrm>
                      <a:off x="1418" y="1794"/>
                      <a:ext cx="134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1" name="Line 24"/>
                    <p:cNvSpPr>
                      <a:spLocks noChangeShapeType="1"/>
                    </p:cNvSpPr>
                    <p:nvPr/>
                  </p:nvSpPr>
                  <p:spPr bwMode="auto">
                    <a:xfrm flipV="1">
                      <a:off x="1418"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2" name="Line 25"/>
                    <p:cNvSpPr>
                      <a:spLocks noChangeShapeType="1"/>
                    </p:cNvSpPr>
                    <p:nvPr/>
                  </p:nvSpPr>
                  <p:spPr bwMode="auto">
                    <a:xfrm>
                      <a:off x="1418"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3" name="Line 26"/>
                    <p:cNvSpPr>
                      <a:spLocks noChangeShapeType="1"/>
                    </p:cNvSpPr>
                    <p:nvPr/>
                  </p:nvSpPr>
                  <p:spPr bwMode="auto">
                    <a:xfrm flipV="1">
                      <a:off x="1867"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4" name="Line 27"/>
                    <p:cNvSpPr>
                      <a:spLocks noChangeShapeType="1"/>
                    </p:cNvSpPr>
                    <p:nvPr/>
                  </p:nvSpPr>
                  <p:spPr bwMode="auto">
                    <a:xfrm>
                      <a:off x="1867"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5" name="Line 28"/>
                    <p:cNvSpPr>
                      <a:spLocks noChangeShapeType="1"/>
                    </p:cNvSpPr>
                    <p:nvPr/>
                  </p:nvSpPr>
                  <p:spPr bwMode="auto">
                    <a:xfrm flipV="1">
                      <a:off x="2315"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6" name="Line 29"/>
                    <p:cNvSpPr>
                      <a:spLocks noChangeShapeType="1"/>
                    </p:cNvSpPr>
                    <p:nvPr/>
                  </p:nvSpPr>
                  <p:spPr bwMode="auto">
                    <a:xfrm>
                      <a:off x="2315"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7" name="Line 30"/>
                    <p:cNvSpPr>
                      <a:spLocks noChangeShapeType="1"/>
                    </p:cNvSpPr>
                    <p:nvPr/>
                  </p:nvSpPr>
                  <p:spPr bwMode="auto">
                    <a:xfrm flipV="1">
                      <a:off x="2764"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8" name="Line 31"/>
                    <p:cNvSpPr>
                      <a:spLocks noChangeShapeType="1"/>
                    </p:cNvSpPr>
                    <p:nvPr/>
                  </p:nvSpPr>
                  <p:spPr bwMode="auto">
                    <a:xfrm>
                      <a:off x="2764"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59" name="Line 32"/>
                    <p:cNvSpPr>
                      <a:spLocks noChangeShapeType="1"/>
                    </p:cNvSpPr>
                    <p:nvPr/>
                  </p:nvSpPr>
                  <p:spPr bwMode="auto">
                    <a:xfrm flipV="1">
                      <a:off x="1642"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0" name="Line 33"/>
                    <p:cNvSpPr>
                      <a:spLocks noChangeShapeType="1"/>
                    </p:cNvSpPr>
                    <p:nvPr/>
                  </p:nvSpPr>
                  <p:spPr bwMode="auto">
                    <a:xfrm>
                      <a:off x="1642"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1" name="Line 34"/>
                    <p:cNvSpPr>
                      <a:spLocks noChangeShapeType="1"/>
                    </p:cNvSpPr>
                    <p:nvPr/>
                  </p:nvSpPr>
                  <p:spPr bwMode="auto">
                    <a:xfrm flipV="1">
                      <a:off x="2091"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2" name="Line 35"/>
                    <p:cNvSpPr>
                      <a:spLocks noChangeShapeType="1"/>
                    </p:cNvSpPr>
                    <p:nvPr/>
                  </p:nvSpPr>
                  <p:spPr bwMode="auto">
                    <a:xfrm>
                      <a:off x="2091"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3" name="Line 36"/>
                    <p:cNvSpPr>
                      <a:spLocks noChangeShapeType="1"/>
                    </p:cNvSpPr>
                    <p:nvPr/>
                  </p:nvSpPr>
                  <p:spPr bwMode="auto">
                    <a:xfrm flipV="1">
                      <a:off x="2540"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4" name="Line 37"/>
                    <p:cNvSpPr>
                      <a:spLocks noChangeShapeType="1"/>
                    </p:cNvSpPr>
                    <p:nvPr/>
                  </p:nvSpPr>
                  <p:spPr bwMode="auto">
                    <a:xfrm>
                      <a:off x="2540"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5" name="Line 38"/>
                    <p:cNvSpPr>
                      <a:spLocks noChangeShapeType="1"/>
                    </p:cNvSpPr>
                    <p:nvPr/>
                  </p:nvSpPr>
                  <p:spPr bwMode="auto">
                    <a:xfrm flipV="1">
                      <a:off x="1418"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6" name="Line 39"/>
                    <p:cNvSpPr>
                      <a:spLocks noChangeShapeType="1"/>
                    </p:cNvSpPr>
                    <p:nvPr/>
                  </p:nvSpPr>
                  <p:spPr bwMode="auto">
                    <a:xfrm flipV="1">
                      <a:off x="2764"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7" name="Line 40"/>
                    <p:cNvSpPr>
                      <a:spLocks noChangeShapeType="1"/>
                    </p:cNvSpPr>
                    <p:nvPr/>
                  </p:nvSpPr>
                  <p:spPr bwMode="auto">
                    <a:xfrm>
                      <a:off x="1418" y="3164"/>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8" name="Line 41"/>
                    <p:cNvSpPr>
                      <a:spLocks noChangeShapeType="1"/>
                    </p:cNvSpPr>
                    <p:nvPr/>
                  </p:nvSpPr>
                  <p:spPr bwMode="auto">
                    <a:xfrm flipH="1">
                      <a:off x="2727" y="3164"/>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69" name="Line 42"/>
                    <p:cNvSpPr>
                      <a:spLocks noChangeShapeType="1"/>
                    </p:cNvSpPr>
                    <p:nvPr/>
                  </p:nvSpPr>
                  <p:spPr bwMode="auto">
                    <a:xfrm>
                      <a:off x="1418" y="2860"/>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0" name="Line 43"/>
                    <p:cNvSpPr>
                      <a:spLocks noChangeShapeType="1"/>
                    </p:cNvSpPr>
                    <p:nvPr/>
                  </p:nvSpPr>
                  <p:spPr bwMode="auto">
                    <a:xfrm flipH="1">
                      <a:off x="2727" y="2860"/>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1" name="Line 44"/>
                    <p:cNvSpPr>
                      <a:spLocks noChangeShapeType="1"/>
                    </p:cNvSpPr>
                    <p:nvPr/>
                  </p:nvSpPr>
                  <p:spPr bwMode="auto">
                    <a:xfrm>
                      <a:off x="1418" y="2555"/>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2" name="Line 45"/>
                    <p:cNvSpPr>
                      <a:spLocks noChangeShapeType="1"/>
                    </p:cNvSpPr>
                    <p:nvPr/>
                  </p:nvSpPr>
                  <p:spPr bwMode="auto">
                    <a:xfrm flipH="1">
                      <a:off x="2727" y="2555"/>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3" name="Line 46"/>
                    <p:cNvSpPr>
                      <a:spLocks noChangeShapeType="1"/>
                    </p:cNvSpPr>
                    <p:nvPr/>
                  </p:nvSpPr>
                  <p:spPr bwMode="auto">
                    <a:xfrm>
                      <a:off x="1418" y="2251"/>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4" name="Line 47"/>
                    <p:cNvSpPr>
                      <a:spLocks noChangeShapeType="1"/>
                    </p:cNvSpPr>
                    <p:nvPr/>
                  </p:nvSpPr>
                  <p:spPr bwMode="auto">
                    <a:xfrm flipH="1">
                      <a:off x="2727" y="2251"/>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5" name="Line 48"/>
                    <p:cNvSpPr>
                      <a:spLocks noChangeShapeType="1"/>
                    </p:cNvSpPr>
                    <p:nvPr/>
                  </p:nvSpPr>
                  <p:spPr bwMode="auto">
                    <a:xfrm>
                      <a:off x="1418" y="1947"/>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6" name="Line 49"/>
                    <p:cNvSpPr>
                      <a:spLocks noChangeShapeType="1"/>
                    </p:cNvSpPr>
                    <p:nvPr/>
                  </p:nvSpPr>
                  <p:spPr bwMode="auto">
                    <a:xfrm flipH="1">
                      <a:off x="2727" y="1947"/>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7" name="Line 50"/>
                    <p:cNvSpPr>
                      <a:spLocks noChangeShapeType="1"/>
                    </p:cNvSpPr>
                    <p:nvPr/>
                  </p:nvSpPr>
                  <p:spPr bwMode="auto">
                    <a:xfrm>
                      <a:off x="1418" y="3317"/>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8" name="Line 51"/>
                    <p:cNvSpPr>
                      <a:spLocks noChangeShapeType="1"/>
                    </p:cNvSpPr>
                    <p:nvPr/>
                  </p:nvSpPr>
                  <p:spPr bwMode="auto">
                    <a:xfrm flipH="1">
                      <a:off x="2690" y="3317"/>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79" name="Line 52"/>
                    <p:cNvSpPr>
                      <a:spLocks noChangeShapeType="1"/>
                    </p:cNvSpPr>
                    <p:nvPr/>
                  </p:nvSpPr>
                  <p:spPr bwMode="auto">
                    <a:xfrm>
                      <a:off x="1418" y="301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0" name="Line 53"/>
                    <p:cNvSpPr>
                      <a:spLocks noChangeShapeType="1"/>
                    </p:cNvSpPr>
                    <p:nvPr/>
                  </p:nvSpPr>
                  <p:spPr bwMode="auto">
                    <a:xfrm flipH="1">
                      <a:off x="2690" y="301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1" name="Line 54"/>
                    <p:cNvSpPr>
                      <a:spLocks noChangeShapeType="1"/>
                    </p:cNvSpPr>
                    <p:nvPr/>
                  </p:nvSpPr>
                  <p:spPr bwMode="auto">
                    <a:xfrm>
                      <a:off x="1418" y="2708"/>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2" name="Line 55"/>
                    <p:cNvSpPr>
                      <a:spLocks noChangeShapeType="1"/>
                    </p:cNvSpPr>
                    <p:nvPr/>
                  </p:nvSpPr>
                  <p:spPr bwMode="auto">
                    <a:xfrm flipH="1">
                      <a:off x="2690" y="2708"/>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3" name="Line 56"/>
                    <p:cNvSpPr>
                      <a:spLocks noChangeShapeType="1"/>
                    </p:cNvSpPr>
                    <p:nvPr/>
                  </p:nvSpPr>
                  <p:spPr bwMode="auto">
                    <a:xfrm>
                      <a:off x="1418" y="240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4" name="Line 57"/>
                    <p:cNvSpPr>
                      <a:spLocks noChangeShapeType="1"/>
                    </p:cNvSpPr>
                    <p:nvPr/>
                  </p:nvSpPr>
                  <p:spPr bwMode="auto">
                    <a:xfrm flipH="1">
                      <a:off x="2690" y="240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5" name="Line 58"/>
                    <p:cNvSpPr>
                      <a:spLocks noChangeShapeType="1"/>
                    </p:cNvSpPr>
                    <p:nvPr/>
                  </p:nvSpPr>
                  <p:spPr bwMode="auto">
                    <a:xfrm>
                      <a:off x="1418" y="2099"/>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6" name="Line 59"/>
                    <p:cNvSpPr>
                      <a:spLocks noChangeShapeType="1"/>
                    </p:cNvSpPr>
                    <p:nvPr/>
                  </p:nvSpPr>
                  <p:spPr bwMode="auto">
                    <a:xfrm flipH="1">
                      <a:off x="2690" y="2099"/>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7" name="Line 60"/>
                    <p:cNvSpPr>
                      <a:spLocks noChangeShapeType="1"/>
                    </p:cNvSpPr>
                    <p:nvPr/>
                  </p:nvSpPr>
                  <p:spPr bwMode="auto">
                    <a:xfrm>
                      <a:off x="1418" y="1794"/>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8" name="Line 61"/>
                    <p:cNvSpPr>
                      <a:spLocks noChangeShapeType="1"/>
                    </p:cNvSpPr>
                    <p:nvPr/>
                  </p:nvSpPr>
                  <p:spPr bwMode="auto">
                    <a:xfrm flipH="1">
                      <a:off x="2690" y="1794"/>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79289" name="Rectangle 62"/>
                    <p:cNvSpPr>
                      <a:spLocks noChangeArrowheads="1"/>
                    </p:cNvSpPr>
                    <p:nvPr/>
                  </p:nvSpPr>
                  <p:spPr bwMode="auto">
                    <a:xfrm>
                      <a:off x="1418" y="1794"/>
                      <a:ext cx="1346"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latin typeface="Arial"/>
                        <a:cs typeface="Arial"/>
                      </a:endParaRPr>
                    </a:p>
                  </p:txBody>
                </p:sp>
                <p:sp>
                  <p:nvSpPr>
                    <p:cNvPr id="179290" name="Text Box 63"/>
                    <p:cNvSpPr txBox="1">
                      <a:spLocks noChangeArrowheads="1"/>
                    </p:cNvSpPr>
                    <p:nvPr/>
                  </p:nvSpPr>
                  <p:spPr bwMode="auto">
                    <a:xfrm>
                      <a:off x="162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C80000"/>
                          </a:solidFill>
                          <a:latin typeface="Arial"/>
                          <a:cs typeface="Arial"/>
                        </a:rPr>
                        <a:t>Charge</a:t>
                      </a:r>
                      <a:r>
                        <a:rPr lang="en-US" sz="1800" b="1">
                          <a:solidFill>
                            <a:srgbClr val="C80000"/>
                          </a:solidFill>
                          <a:latin typeface="Times New Roman" pitchFamily="18" charset="0"/>
                          <a:cs typeface="Arial"/>
                        </a:rPr>
                        <a:t>  -3e</a:t>
                      </a:r>
                      <a:endParaRPr lang="en-US" sz="2800" b="1">
                        <a:solidFill>
                          <a:srgbClr val="C80000"/>
                        </a:solidFill>
                        <a:latin typeface="Arial"/>
                        <a:cs typeface="Arial"/>
                      </a:endParaRPr>
                    </a:p>
                  </p:txBody>
                </p:sp>
                <p:sp>
                  <p:nvSpPr>
                    <p:cNvPr id="179291" name="Freeform 64"/>
                    <p:cNvSpPr>
                      <a:spLocks/>
                    </p:cNvSpPr>
                    <p:nvPr/>
                  </p:nvSpPr>
                  <p:spPr bwMode="auto">
                    <a:xfrm>
                      <a:off x="1824"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292" name="Freeform 65"/>
                    <p:cNvSpPr>
                      <a:spLocks/>
                    </p:cNvSpPr>
                    <p:nvPr/>
                  </p:nvSpPr>
                  <p:spPr bwMode="auto">
                    <a:xfrm>
                      <a:off x="2064" y="263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293" name="Freeform 66"/>
                    <p:cNvSpPr>
                      <a:spLocks/>
                    </p:cNvSpPr>
                    <p:nvPr/>
                  </p:nvSpPr>
                  <p:spPr bwMode="auto">
                    <a:xfrm>
                      <a:off x="220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294" name="Freeform 67"/>
                    <p:cNvSpPr>
                      <a:spLocks/>
                    </p:cNvSpPr>
                    <p:nvPr/>
                  </p:nvSpPr>
                  <p:spPr bwMode="auto">
                    <a:xfrm>
                      <a:off x="2496" y="1918"/>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79295" name="Text Box 68"/>
                    <p:cNvSpPr txBox="1">
                      <a:spLocks noChangeArrowheads="1"/>
                    </p:cNvSpPr>
                    <p:nvPr/>
                  </p:nvSpPr>
                  <p:spPr bwMode="auto">
                    <a:xfrm rot="-5400000">
                      <a:off x="383" y="2449"/>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latin typeface="Arial"/>
                          <a:cs typeface="Arial"/>
                        </a:rPr>
                        <a:t>Occupancy (number)</a:t>
                      </a:r>
                      <a:endParaRPr lang="en-US" sz="2800" b="1">
                        <a:solidFill>
                          <a:srgbClr val="000000"/>
                        </a:solidFill>
                        <a:latin typeface="Arial"/>
                        <a:cs typeface="Arial"/>
                      </a:endParaRPr>
                    </a:p>
                  </p:txBody>
                </p:sp>
              </p:grpSp>
              <p:sp>
                <p:nvSpPr>
                  <p:cNvPr id="179231" name="Text Box 69"/>
                  <p:cNvSpPr txBox="1">
                    <a:spLocks noChangeArrowheads="1"/>
                  </p:cNvSpPr>
                  <p:nvPr/>
                </p:nvSpPr>
                <p:spPr bwMode="auto">
                  <a:xfrm>
                    <a:off x="1536"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C80000"/>
                        </a:solidFill>
                        <a:latin typeface="Arial"/>
                        <a:cs typeface="Arial"/>
                      </a:rPr>
                      <a:t>E</a:t>
                    </a:r>
                  </a:p>
                  <a:p>
                    <a:pPr lvl="1" eaLnBrk="0" hangingPunct="0">
                      <a:spcBef>
                        <a:spcPct val="10000"/>
                      </a:spcBef>
                    </a:pPr>
                    <a:r>
                      <a:rPr lang="en-US" sz="2400" b="1">
                        <a:solidFill>
                          <a:srgbClr val="C80000"/>
                        </a:solidFill>
                        <a:latin typeface="Arial"/>
                        <a:cs typeface="Arial"/>
                      </a:rPr>
                      <a:t>E </a:t>
                    </a:r>
                  </a:p>
                  <a:p>
                    <a:pPr lvl="1" eaLnBrk="0" hangingPunct="0">
                      <a:spcBef>
                        <a:spcPct val="10000"/>
                      </a:spcBef>
                    </a:pPr>
                    <a:r>
                      <a:rPr lang="en-US" sz="2400" b="1">
                        <a:solidFill>
                          <a:srgbClr val="C80000"/>
                        </a:solidFill>
                        <a:latin typeface="Arial"/>
                        <a:cs typeface="Arial"/>
                      </a:rPr>
                      <a:t>E</a:t>
                    </a:r>
                  </a:p>
                  <a:p>
                    <a:pPr lvl="1" eaLnBrk="0" hangingPunct="0">
                      <a:spcBef>
                        <a:spcPct val="10000"/>
                      </a:spcBef>
                    </a:pPr>
                    <a:r>
                      <a:rPr lang="en-US" sz="2400" b="1">
                        <a:solidFill>
                          <a:srgbClr val="C80000"/>
                        </a:solidFill>
                        <a:latin typeface="Arial"/>
                        <a:cs typeface="Arial"/>
                      </a:rPr>
                      <a:t>A</a:t>
                    </a:r>
                    <a:endParaRPr lang="en-US" sz="2800" b="1">
                      <a:solidFill>
                        <a:srgbClr val="C80000"/>
                      </a:solidFill>
                      <a:latin typeface="Arial"/>
                      <a:cs typeface="Arial"/>
                    </a:endParaRPr>
                  </a:p>
                </p:txBody>
              </p:sp>
            </p:grpSp>
            <p:sp>
              <p:nvSpPr>
                <p:cNvPr id="179228" name="Rectangle 134"/>
                <p:cNvSpPr>
                  <a:spLocks noChangeArrowheads="1"/>
                </p:cNvSpPr>
                <p:nvPr/>
              </p:nvSpPr>
              <p:spPr bwMode="auto">
                <a:xfrm>
                  <a:off x="2875" y="10"/>
                  <a:ext cx="2885" cy="4320"/>
                </a:xfrm>
                <a:prstGeom prst="rect">
                  <a:avLst/>
                </a:prstGeom>
                <a:pattFill prst="wdUpDiag">
                  <a:fgClr>
                    <a:schemeClr val="bg2">
                      <a:alpha val="61176"/>
                    </a:schemeClr>
                  </a:fgClr>
                  <a:bgClr>
                    <a:schemeClr val="bg1">
                      <a:alpha val="61176"/>
                    </a:schemeClr>
                  </a:bgClr>
                </a:pattFill>
                <a:ln w="9525">
                  <a:solidFill>
                    <a:schemeClr val="tx1"/>
                  </a:solidFill>
                  <a:miter lim="800000"/>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grpSp>
          <p:grpSp>
            <p:nvGrpSpPr>
              <p:cNvPr id="179216" name="Group 135"/>
              <p:cNvGrpSpPr>
                <a:grpSpLocks/>
              </p:cNvGrpSpPr>
              <p:nvPr/>
            </p:nvGrpSpPr>
            <p:grpSpPr bwMode="auto">
              <a:xfrm>
                <a:off x="2112" y="0"/>
                <a:ext cx="2304" cy="1152"/>
                <a:chOff x="2112" y="0"/>
                <a:chExt cx="2304" cy="1152"/>
              </a:xfrm>
            </p:grpSpPr>
            <p:grpSp>
              <p:nvGrpSpPr>
                <p:cNvPr id="179217" name="Group 136"/>
                <p:cNvGrpSpPr>
                  <a:grpSpLocks/>
                </p:cNvGrpSpPr>
                <p:nvPr/>
              </p:nvGrpSpPr>
              <p:grpSpPr bwMode="auto">
                <a:xfrm>
                  <a:off x="2112" y="192"/>
                  <a:ext cx="2304" cy="960"/>
                  <a:chOff x="2016" y="192"/>
                  <a:chExt cx="2304" cy="960"/>
                </a:xfrm>
              </p:grpSpPr>
              <p:sp>
                <p:nvSpPr>
                  <p:cNvPr id="179220" name="AutoShape 137"/>
                  <p:cNvSpPr>
                    <a:spLocks noChangeArrowheads="1"/>
                  </p:cNvSpPr>
                  <p:nvPr/>
                </p:nvSpPr>
                <p:spPr bwMode="auto">
                  <a:xfrm>
                    <a:off x="2784" y="192"/>
                    <a:ext cx="960" cy="192"/>
                  </a:xfrm>
                  <a:prstGeom prst="leftRightArrow">
                    <a:avLst>
                      <a:gd name="adj1" fmla="val 50000"/>
                      <a:gd name="adj2" fmla="val 10000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solidFill>
                        <a:srgbClr val="000000"/>
                      </a:solidFill>
                      <a:latin typeface="Arial"/>
                      <a:cs typeface="Arial"/>
                    </a:endParaRPr>
                  </a:p>
                </p:txBody>
              </p:sp>
              <p:grpSp>
                <p:nvGrpSpPr>
                  <p:cNvPr id="179221" name="Group 138"/>
                  <p:cNvGrpSpPr>
                    <a:grpSpLocks/>
                  </p:cNvGrpSpPr>
                  <p:nvPr/>
                </p:nvGrpSpPr>
                <p:grpSpPr bwMode="auto">
                  <a:xfrm>
                    <a:off x="2016" y="624"/>
                    <a:ext cx="2304" cy="96"/>
                    <a:chOff x="2640" y="1008"/>
                    <a:chExt cx="1536" cy="0"/>
                  </a:xfrm>
                </p:grpSpPr>
                <p:sp>
                  <p:nvSpPr>
                    <p:cNvPr id="179225" name="Line 139"/>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latin typeface="Arial"/>
                        <a:cs typeface="Arial"/>
                      </a:endParaRPr>
                    </a:p>
                  </p:txBody>
                </p:sp>
                <p:sp>
                  <p:nvSpPr>
                    <p:cNvPr id="179226" name="Line 140"/>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latin typeface="Arial"/>
                        <a:cs typeface="Arial"/>
                      </a:endParaRPr>
                    </a:p>
                  </p:txBody>
                </p:sp>
              </p:grpSp>
              <p:grpSp>
                <p:nvGrpSpPr>
                  <p:cNvPr id="179222" name="Group 141"/>
                  <p:cNvGrpSpPr>
                    <a:grpSpLocks/>
                  </p:cNvGrpSpPr>
                  <p:nvPr/>
                </p:nvGrpSpPr>
                <p:grpSpPr bwMode="auto">
                  <a:xfrm>
                    <a:off x="2016" y="1104"/>
                    <a:ext cx="2304" cy="48"/>
                    <a:chOff x="2640" y="1008"/>
                    <a:chExt cx="1536" cy="0"/>
                  </a:xfrm>
                </p:grpSpPr>
                <p:sp>
                  <p:nvSpPr>
                    <p:cNvPr id="179223" name="Line 142"/>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latin typeface="Arial"/>
                        <a:cs typeface="Arial"/>
                      </a:endParaRPr>
                    </a:p>
                  </p:txBody>
                </p:sp>
                <p:sp>
                  <p:nvSpPr>
                    <p:cNvPr id="179224" name="Line 143"/>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latin typeface="Arial"/>
                        <a:cs typeface="Arial"/>
                      </a:endParaRPr>
                    </a:p>
                  </p:txBody>
                </p:sp>
              </p:grpSp>
            </p:grpSp>
            <p:sp>
              <p:nvSpPr>
                <p:cNvPr id="179218" name="Text Box 144"/>
                <p:cNvSpPr txBox="1">
                  <a:spLocks noChangeArrowheads="1"/>
                </p:cNvSpPr>
                <p:nvPr/>
              </p:nvSpPr>
              <p:spPr bwMode="auto">
                <a:xfrm>
                  <a:off x="3024" y="0"/>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latin typeface="Arial"/>
                      <a:cs typeface="Arial"/>
                    </a:rPr>
                    <a:t>Muta</a:t>
                  </a:r>
                  <a:r>
                    <a:rPr lang="en-US" sz="1800">
                      <a:solidFill>
                        <a:srgbClr val="0000FF"/>
                      </a:solidFill>
                      <a:latin typeface="Arial"/>
                      <a:cs typeface="Arial"/>
                    </a:rPr>
                    <a:t>tion</a:t>
                  </a:r>
                  <a:r>
                    <a:rPr lang="en-US" sz="1800">
                      <a:solidFill>
                        <a:srgbClr val="000000"/>
                      </a:solidFill>
                      <a:latin typeface="Arial"/>
                      <a:cs typeface="Arial"/>
                    </a:rPr>
                    <a:t> </a:t>
                  </a:r>
                </a:p>
              </p:txBody>
            </p:sp>
            <p:sp>
              <p:nvSpPr>
                <p:cNvPr id="179219" name="Text Box 145"/>
                <p:cNvSpPr txBox="1">
                  <a:spLocks noChangeArrowheads="1"/>
                </p:cNvSpPr>
                <p:nvPr/>
              </p:nvSpPr>
              <p:spPr bwMode="auto">
                <a:xfrm>
                  <a:off x="2875" y="384"/>
                  <a:ext cx="1259" cy="212"/>
                </a:xfrm>
                <a:prstGeom prst="rect">
                  <a:avLst/>
                </a:prstGeom>
                <a:noFill/>
                <a:ln w="9525">
                  <a:noFill/>
                  <a:miter lim="800000"/>
                  <a:headEnd/>
                  <a:tailEnd/>
                </a:ln>
              </p:spPr>
              <p:txBody>
                <a:bodyPr>
                  <a:spAutoFit/>
                </a:bodyPr>
                <a:lstStyle/>
                <a:p>
                  <a:pPr>
                    <a:spcBef>
                      <a:spcPct val="50000"/>
                    </a:spcBef>
                  </a:pPr>
                  <a:r>
                    <a:rPr lang="en-US" b="1">
                      <a:solidFill>
                        <a:srgbClr val="C80000"/>
                      </a:solidFill>
                      <a:latin typeface="Arial"/>
                      <a:cs typeface="Arial"/>
                    </a:rPr>
                    <a:t>Same </a:t>
                  </a:r>
                  <a:r>
                    <a:rPr lang="en-US" b="1">
                      <a:solidFill>
                        <a:srgbClr val="0058DA"/>
                      </a:solidFill>
                      <a:latin typeface="Arial"/>
                      <a:cs typeface="Arial"/>
                    </a:rPr>
                    <a:t>Parameters</a:t>
                  </a:r>
                </a:p>
              </p:txBody>
            </p:sp>
          </p:grpSp>
        </p:grpSp>
        <p:sp>
          <p:nvSpPr>
            <p:cNvPr id="179214" name="Text Box 157"/>
            <p:cNvSpPr txBox="1">
              <a:spLocks noChangeArrowheads="1"/>
            </p:cNvSpPr>
            <p:nvPr/>
          </p:nvSpPr>
          <p:spPr bwMode="auto">
            <a:xfrm>
              <a:off x="0" y="0"/>
              <a:ext cx="996" cy="4320"/>
            </a:xfrm>
            <a:prstGeom prst="rect">
              <a:avLst/>
            </a:prstGeom>
            <a:solidFill>
              <a:schemeClr val="tx1"/>
            </a:solidFill>
            <a:ln w="9525" algn="ctr">
              <a:noFill/>
              <a:miter lim="800000"/>
              <a:headEnd/>
              <a:tailEnd/>
            </a:ln>
          </p:spPr>
          <p:txBody>
            <a:bodyPr wrap="none" tIns="137160" bIns="137160"/>
            <a:lstStyle/>
            <a:p>
              <a:pPr algn="ctr" eaLnBrk="0" hangingPunct="0">
                <a:spcBef>
                  <a:spcPct val="50000"/>
                </a:spcBef>
              </a:pPr>
              <a:endParaRPr lang="en-US" sz="2800" baseline="40000">
                <a:solidFill>
                  <a:srgbClr val="000000"/>
                </a:solidFill>
                <a:latin typeface="Arial"/>
                <a:cs typeface="Arial"/>
              </a:endParaRPr>
            </a:p>
          </p:txBody>
        </p:sp>
      </p:grpSp>
      <p:sp>
        <p:nvSpPr>
          <p:cNvPr id="179211" name="Freeform 20"/>
          <p:cNvSpPr>
            <a:spLocks/>
          </p:cNvSpPr>
          <p:nvPr>
            <p:custDataLst>
              <p:tags r:id="rId11"/>
            </p:custDataLst>
          </p:nvPr>
        </p:nvSpPr>
        <p:spPr bwMode="auto">
          <a:xfrm>
            <a:off x="2543175" y="3071813"/>
            <a:ext cx="114300" cy="119062"/>
          </a:xfrm>
          <a:custGeom>
            <a:avLst/>
            <a:gdLst>
              <a:gd name="T0" fmla="*/ 2147483647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2147483647 w 110"/>
              <a:gd name="T11" fmla="*/ 2147483647 h 92"/>
              <a:gd name="T12" fmla="*/ 2147483647 w 110"/>
              <a:gd name="T13" fmla="*/ 2147483647 h 92"/>
              <a:gd name="T14" fmla="*/ 2147483647 w 110"/>
              <a:gd name="T15" fmla="*/ 2147483647 h 92"/>
              <a:gd name="T16" fmla="*/ 0 w 110"/>
              <a:gd name="T17" fmla="*/ 2147483647 h 92"/>
              <a:gd name="T18" fmla="*/ 2147483647 w 110"/>
              <a:gd name="T19" fmla="*/ 2147483647 h 92"/>
              <a:gd name="T20" fmla="*/ 2147483647 w 110"/>
              <a:gd name="T21" fmla="*/ 2147483647 h 92"/>
              <a:gd name="T22" fmla="*/ 2147483647 w 110"/>
              <a:gd name="T23" fmla="*/ 2147483647 h 92"/>
              <a:gd name="T24" fmla="*/ 2147483647 w 110"/>
              <a:gd name="T25" fmla="*/ 2147483647 h 92"/>
              <a:gd name="T26" fmla="*/ 2147483647 w 110"/>
              <a:gd name="T27" fmla="*/ 2147483647 h 92"/>
              <a:gd name="T28" fmla="*/ 2147483647 w 110"/>
              <a:gd name="T29" fmla="*/ 2147483647 h 92"/>
              <a:gd name="T30" fmla="*/ 2147483647 w 110"/>
              <a:gd name="T31" fmla="*/ 2147483647 h 92"/>
              <a:gd name="T32" fmla="*/ 2147483647 w 110"/>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79212" name="Freeform 64"/>
          <p:cNvSpPr>
            <a:spLocks/>
          </p:cNvSpPr>
          <p:nvPr>
            <p:custDataLst>
              <p:tags r:id="rId12"/>
            </p:custDataLst>
          </p:nvPr>
        </p:nvSpPr>
        <p:spPr bwMode="auto">
          <a:xfrm>
            <a:off x="2543175" y="5157788"/>
            <a:ext cx="114300" cy="120650"/>
          </a:xfrm>
          <a:custGeom>
            <a:avLst/>
            <a:gdLst>
              <a:gd name="T0" fmla="*/ 2147483647 w 110"/>
              <a:gd name="T1" fmla="*/ 2147483647 h 93"/>
              <a:gd name="T2" fmla="*/ 2147483647 w 110"/>
              <a:gd name="T3" fmla="*/ 2147483647 h 93"/>
              <a:gd name="T4" fmla="*/ 2147483647 w 110"/>
              <a:gd name="T5" fmla="*/ 2147483647 h 93"/>
              <a:gd name="T6" fmla="*/ 2147483647 w 110"/>
              <a:gd name="T7" fmla="*/ 2147483647 h 93"/>
              <a:gd name="T8" fmla="*/ 2147483647 w 110"/>
              <a:gd name="T9" fmla="*/ 0 h 93"/>
              <a:gd name="T10" fmla="*/ 2147483647 w 110"/>
              <a:gd name="T11" fmla="*/ 2147483647 h 93"/>
              <a:gd name="T12" fmla="*/ 2147483647 w 110"/>
              <a:gd name="T13" fmla="*/ 2147483647 h 93"/>
              <a:gd name="T14" fmla="*/ 2147483647 w 110"/>
              <a:gd name="T15" fmla="*/ 2147483647 h 93"/>
              <a:gd name="T16" fmla="*/ 0 w 110"/>
              <a:gd name="T17" fmla="*/ 2147483647 h 93"/>
              <a:gd name="T18" fmla="*/ 2147483647 w 110"/>
              <a:gd name="T19" fmla="*/ 2147483647 h 93"/>
              <a:gd name="T20" fmla="*/ 2147483647 w 110"/>
              <a:gd name="T21" fmla="*/ 2147483647 h 93"/>
              <a:gd name="T22" fmla="*/ 2147483647 w 110"/>
              <a:gd name="T23" fmla="*/ 2147483647 h 93"/>
              <a:gd name="T24" fmla="*/ 2147483647 w 110"/>
              <a:gd name="T25" fmla="*/ 2147483647 h 93"/>
              <a:gd name="T26" fmla="*/ 2147483647 w 110"/>
              <a:gd name="T27" fmla="*/ 2147483647 h 93"/>
              <a:gd name="T28" fmla="*/ 2147483647 w 110"/>
              <a:gd name="T29" fmla="*/ 2147483647 h 93"/>
              <a:gd name="T30" fmla="*/ 2147483647 w 110"/>
              <a:gd name="T31" fmla="*/ 2147483647 h 93"/>
              <a:gd name="T32" fmla="*/ 2147483647 w 110"/>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Tree>
    <p:custDataLst>
      <p:tags r:id="rId1"/>
    </p:custDataLst>
    <p:extLst>
      <p:ext uri="{BB962C8B-B14F-4D97-AF65-F5344CB8AC3E}">
        <p14:creationId xmlns:p14="http://schemas.microsoft.com/office/powerpoint/2010/main" val="4285087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Number Placeholder 5"/>
          <p:cNvSpPr>
            <a:spLocks noGrp="1"/>
          </p:cNvSpPr>
          <p:nvPr>
            <p:ph type="sldNum" sz="quarter" idx="12"/>
            <p:custDataLst>
              <p:tags r:id="rId3"/>
            </p:custDataLst>
          </p:nvPr>
        </p:nvSpPr>
        <p:spPr>
          <a:xfrm>
            <a:off x="6553200" y="6248400"/>
            <a:ext cx="1905000" cy="457200"/>
          </a:xfrm>
          <a:noFill/>
        </p:spPr>
        <p:txBody>
          <a:bodyPr/>
          <a:lstStyle/>
          <a:p>
            <a:fld id="{66234B6E-A62E-4F36-B995-8A680A147AB2}" type="slidenum">
              <a:rPr lang="en-US" smtClean="0">
                <a:solidFill>
                  <a:srgbClr val="333399">
                    <a:lumMod val="50000"/>
                  </a:srgbClr>
                </a:solidFill>
                <a:cs typeface="Arial" pitchFamily="34" charset="0"/>
              </a:rPr>
              <a:pPr/>
              <a:t>47</a:t>
            </a:fld>
            <a:endParaRPr lang="en-US" dirty="0" smtClean="0">
              <a:solidFill>
                <a:srgbClr val="333399">
                  <a:lumMod val="50000"/>
                </a:srgbClr>
              </a:solidFill>
              <a:cs typeface="Arial" pitchFamily="34" charset="0"/>
            </a:endParaRPr>
          </a:p>
        </p:txBody>
      </p:sp>
      <p:grpSp>
        <p:nvGrpSpPr>
          <p:cNvPr id="182275" name="Group 2"/>
          <p:cNvGrpSpPr>
            <a:grpSpLocks/>
          </p:cNvGrpSpPr>
          <p:nvPr>
            <p:custDataLst>
              <p:tags r:id="rId4"/>
            </p:custDataLst>
          </p:nvPr>
        </p:nvGrpSpPr>
        <p:grpSpPr bwMode="auto">
          <a:xfrm>
            <a:off x="468313" y="366713"/>
            <a:ext cx="8391525" cy="3459162"/>
            <a:chOff x="295" y="231"/>
            <a:chExt cx="5286" cy="2179"/>
          </a:xfrm>
        </p:grpSpPr>
        <p:sp>
          <p:nvSpPr>
            <p:cNvPr id="182277" name="Rectangle 3"/>
            <p:cNvSpPr>
              <a:spLocks noChangeArrowheads="1"/>
            </p:cNvSpPr>
            <p:nvPr/>
          </p:nvSpPr>
          <p:spPr bwMode="auto">
            <a:xfrm>
              <a:off x="295" y="231"/>
              <a:ext cx="5286" cy="2069"/>
            </a:xfrm>
            <a:prstGeom prst="rect">
              <a:avLst/>
            </a:prstGeom>
            <a:noFill/>
            <a:ln w="9525">
              <a:noFill/>
              <a:miter lim="800000"/>
              <a:headEnd/>
              <a:tailEnd/>
            </a:ln>
          </p:spPr>
          <p:txBody>
            <a:bodyPr lIns="91427" tIns="45714" rIns="91427" bIns="45714" anchor="ctr"/>
            <a:lstStyle/>
            <a:p>
              <a:pPr algn="ctr"/>
              <a:r>
                <a:rPr lang="en-US" sz="4400" b="1" dirty="0">
                  <a:solidFill>
                    <a:srgbClr val="19066A"/>
                  </a:solidFill>
                  <a:latin typeface="Arial"/>
                  <a:cs typeface="Arial"/>
                </a:rPr>
                <a:t>Selectivity </a:t>
              </a:r>
              <a:br>
                <a:rPr lang="en-US" sz="4400" b="1" dirty="0">
                  <a:solidFill>
                    <a:srgbClr val="19066A"/>
                  </a:solidFill>
                  <a:latin typeface="Arial"/>
                  <a:cs typeface="Arial"/>
                </a:rPr>
              </a:br>
              <a:r>
                <a:rPr lang="en-US" sz="2800" dirty="0">
                  <a:solidFill>
                    <a:srgbClr val="19066A"/>
                  </a:solidFill>
                  <a:latin typeface="Arial"/>
                  <a:cs typeface="Arial"/>
                </a:rPr>
                <a:t>comes from </a:t>
              </a:r>
              <a:br>
                <a:rPr lang="en-US" sz="2800" dirty="0">
                  <a:solidFill>
                    <a:srgbClr val="19066A"/>
                  </a:solidFill>
                  <a:latin typeface="Arial"/>
                  <a:cs typeface="Arial"/>
                </a:rPr>
              </a:br>
              <a:r>
                <a:rPr lang="en-US" sz="4400" b="1" u="sng" dirty="0">
                  <a:solidFill>
                    <a:srgbClr val="19066A"/>
                  </a:solidFill>
                  <a:latin typeface="Arial"/>
                  <a:cs typeface="Arial"/>
                </a:rPr>
                <a:t>Electrostatic Interaction</a:t>
              </a:r>
              <a:br>
                <a:rPr lang="en-US" sz="4400" b="1" u="sng" dirty="0">
                  <a:solidFill>
                    <a:srgbClr val="19066A"/>
                  </a:solidFill>
                  <a:latin typeface="Arial"/>
                  <a:cs typeface="Arial"/>
                </a:rPr>
              </a:br>
              <a:r>
                <a:rPr lang="en-US" sz="2800" dirty="0">
                  <a:solidFill>
                    <a:srgbClr val="19066A"/>
                  </a:solidFill>
                  <a:latin typeface="Arial"/>
                  <a:cs typeface="Arial"/>
                </a:rPr>
                <a:t>and</a:t>
              </a:r>
              <a:br>
                <a:rPr lang="en-US" sz="2800" dirty="0">
                  <a:solidFill>
                    <a:srgbClr val="19066A"/>
                  </a:solidFill>
                  <a:latin typeface="Arial"/>
                  <a:cs typeface="Arial"/>
                </a:rPr>
              </a:br>
              <a:r>
                <a:rPr lang="en-US" sz="4400" b="1" u="sng" dirty="0">
                  <a:solidFill>
                    <a:srgbClr val="19066A"/>
                  </a:solidFill>
                  <a:latin typeface="Arial"/>
                  <a:cs typeface="Arial"/>
                </a:rPr>
                <a:t>Steric Competition</a:t>
              </a:r>
              <a:r>
                <a:rPr lang="en-US" sz="4400" b="1" dirty="0">
                  <a:solidFill>
                    <a:srgbClr val="19066A"/>
                  </a:solidFill>
                  <a:latin typeface="Arial"/>
                  <a:cs typeface="Arial"/>
                </a:rPr>
                <a:t> for Space</a:t>
              </a:r>
              <a:r>
                <a:rPr lang="en-US" sz="4400" dirty="0">
                  <a:solidFill>
                    <a:srgbClr val="19066A"/>
                  </a:solidFill>
                  <a:latin typeface="Arial"/>
                  <a:cs typeface="Arial"/>
                </a:rPr>
                <a:t/>
              </a:r>
              <a:br>
                <a:rPr lang="en-US" sz="4400" dirty="0">
                  <a:solidFill>
                    <a:srgbClr val="19066A"/>
                  </a:solidFill>
                  <a:latin typeface="Arial"/>
                  <a:cs typeface="Arial"/>
                </a:rPr>
              </a:br>
              <a:endParaRPr lang="en-US" sz="4400" dirty="0">
                <a:solidFill>
                  <a:srgbClr val="19066A"/>
                </a:solidFill>
                <a:latin typeface="Arial"/>
                <a:cs typeface="Arial"/>
              </a:endParaRPr>
            </a:p>
          </p:txBody>
        </p:sp>
        <p:sp>
          <p:nvSpPr>
            <p:cNvPr id="2031620" name="AutoShape 4"/>
            <p:cNvSpPr>
              <a:spLocks noChangeArrowheads="1"/>
            </p:cNvSpPr>
            <p:nvPr/>
          </p:nvSpPr>
          <p:spPr bwMode="auto">
            <a:xfrm>
              <a:off x="2193" y="2189"/>
              <a:ext cx="1140" cy="221"/>
            </a:xfrm>
            <a:prstGeom prst="wedgeEllipseCallout">
              <a:avLst>
                <a:gd name="adj1" fmla="val -35704"/>
                <a:gd name="adj2" fmla="val -177602"/>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25400" algn="ctr">
              <a:solidFill>
                <a:srgbClr val="19066A"/>
              </a:solidFill>
              <a:miter lim="800000"/>
              <a:headEnd/>
              <a:tailEnd type="none" w="lg" len="lg"/>
            </a:ln>
            <a:effectLst/>
          </p:spPr>
          <p:txBody>
            <a:bodyPr anchor="ctr"/>
            <a:lstStyle/>
            <a:p>
              <a:pPr algn="ctr" eaLnBrk="0" hangingPunct="0">
                <a:spcBef>
                  <a:spcPct val="50000"/>
                </a:spcBef>
                <a:defRPr/>
              </a:pPr>
              <a:r>
                <a:rPr lang="en-US" sz="1800" dirty="0">
                  <a:solidFill>
                    <a:srgbClr val="19066A"/>
                  </a:solidFill>
                  <a:latin typeface="Arial"/>
                  <a:cs typeface="Arial"/>
                </a:rPr>
                <a:t>Repulsion</a:t>
              </a:r>
            </a:p>
          </p:txBody>
        </p:sp>
      </p:grpSp>
      <p:sp>
        <p:nvSpPr>
          <p:cNvPr id="182276" name="Text Box 5"/>
          <p:cNvSpPr txBox="1">
            <a:spLocks noChangeArrowheads="1"/>
          </p:cNvSpPr>
          <p:nvPr>
            <p:custDataLst>
              <p:tags r:id="rId5"/>
            </p:custDataLst>
          </p:nvPr>
        </p:nvSpPr>
        <p:spPr bwMode="auto">
          <a:xfrm>
            <a:off x="811213" y="4133850"/>
            <a:ext cx="7354887" cy="2227263"/>
          </a:xfrm>
          <a:prstGeom prst="rect">
            <a:avLst/>
          </a:prstGeom>
          <a:noFill/>
          <a:ln w="25400" algn="ctr">
            <a:noFill/>
            <a:miter lim="800000"/>
            <a:headEnd/>
            <a:tailEnd/>
          </a:ln>
        </p:spPr>
        <p:txBody>
          <a:bodyPr>
            <a:spAutoFit/>
          </a:bodyPr>
          <a:lstStyle/>
          <a:p>
            <a:pPr algn="ctr" eaLnBrk="0" hangingPunct="0">
              <a:spcBef>
                <a:spcPct val="50000"/>
              </a:spcBef>
            </a:pPr>
            <a:r>
              <a:rPr lang="en-US" sz="2800" dirty="0">
                <a:solidFill>
                  <a:srgbClr val="19066A"/>
                </a:solidFill>
                <a:latin typeface="Arial"/>
                <a:cs typeface="Arial"/>
              </a:rPr>
              <a:t>Location and Strength of Binding Sites Depend on Ionic Concentration and Temperature, </a:t>
            </a:r>
            <a:r>
              <a:rPr lang="en-US" sz="2800" dirty="0" err="1">
                <a:solidFill>
                  <a:srgbClr val="19066A"/>
                </a:solidFill>
                <a:latin typeface="Arial"/>
                <a:cs typeface="Arial"/>
              </a:rPr>
              <a:t>etc</a:t>
            </a:r>
            <a:r>
              <a:rPr lang="en-US" sz="2800" dirty="0">
                <a:solidFill>
                  <a:srgbClr val="19066A"/>
                </a:solidFill>
                <a:latin typeface="Arial"/>
                <a:cs typeface="Arial"/>
              </a:rPr>
              <a:t> </a:t>
            </a:r>
            <a:br>
              <a:rPr lang="en-US" sz="2800" dirty="0">
                <a:solidFill>
                  <a:srgbClr val="19066A"/>
                </a:solidFill>
                <a:latin typeface="Arial"/>
                <a:cs typeface="Arial"/>
              </a:rPr>
            </a:br>
            <a:r>
              <a:rPr lang="en-US" sz="2800" dirty="0">
                <a:solidFill>
                  <a:srgbClr val="19066A"/>
                </a:solidFill>
                <a:latin typeface="Arial"/>
                <a:cs typeface="Arial"/>
              </a:rPr>
              <a:t/>
            </a:r>
            <a:br>
              <a:rPr lang="en-US" sz="2800" dirty="0">
                <a:solidFill>
                  <a:srgbClr val="19066A"/>
                </a:solidFill>
                <a:latin typeface="Arial"/>
                <a:cs typeface="Arial"/>
              </a:rPr>
            </a:br>
            <a:r>
              <a:rPr lang="en-US" sz="2800" b="1" i="1" dirty="0">
                <a:solidFill>
                  <a:srgbClr val="19066A"/>
                </a:solidFill>
                <a:latin typeface="Arial"/>
                <a:cs typeface="Arial"/>
              </a:rPr>
              <a:t>Rate Constants are Variables</a:t>
            </a:r>
          </a:p>
        </p:txBody>
      </p:sp>
    </p:spTree>
    <p:custDataLst>
      <p:tags r:id="rId2"/>
    </p:custDataLst>
    <p:extLst>
      <p:ext uri="{BB962C8B-B14F-4D97-AF65-F5344CB8AC3E}">
        <p14:creationId xmlns:p14="http://schemas.microsoft.com/office/powerpoint/2010/main" val="18168916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custDataLst>
              <p:tags r:id="rId3"/>
            </p:custDataLst>
          </p:nvPr>
        </p:nvSpPr>
        <p:spPr bwMode="auto">
          <a:xfrm>
            <a:off x="-158750" y="1867578"/>
            <a:ext cx="9302750" cy="720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15000"/>
              </a:lnSpc>
              <a:spcBef>
                <a:spcPct val="65000"/>
              </a:spcBef>
            </a:pPr>
            <a:r>
              <a:rPr lang="en-US" sz="4000" b="1" dirty="0" smtClean="0">
                <a:solidFill>
                  <a:srgbClr val="19066A"/>
                </a:solidFill>
              </a:rPr>
              <a:t>Sodium Channel</a:t>
            </a:r>
            <a:br>
              <a:rPr lang="en-US" sz="4000" b="1" dirty="0" smtClean="0">
                <a:solidFill>
                  <a:srgbClr val="19066A"/>
                </a:solidFill>
              </a:rPr>
            </a:br>
            <a:r>
              <a:rPr lang="en-US" sz="4000" b="1" dirty="0" smtClean="0">
                <a:solidFill>
                  <a:srgbClr val="19066A"/>
                </a:solidFill>
              </a:rPr>
              <a:t> </a:t>
            </a:r>
            <a:br>
              <a:rPr lang="en-US" sz="4000" b="1" dirty="0" smtClean="0">
                <a:solidFill>
                  <a:srgbClr val="19066A"/>
                </a:solidFill>
              </a:rPr>
            </a:br>
            <a:r>
              <a:rPr lang="en-US" sz="2800" dirty="0" smtClean="0">
                <a:solidFill>
                  <a:srgbClr val="19066A"/>
                </a:solidFill>
              </a:rPr>
              <a:t>Voltage controlled channel responsible for signaling in nerve and coordination of muscle contraction</a:t>
            </a:r>
            <a:r>
              <a:rPr lang="en-US" sz="1800" dirty="0" smtClean="0">
                <a:solidFill>
                  <a:srgbClr val="19066A"/>
                </a:solidFill>
              </a:rPr>
              <a:t/>
            </a:r>
            <a:br>
              <a:rPr lang="en-US" sz="1800" dirty="0" smtClean="0">
                <a:solidFill>
                  <a:srgbClr val="19066A"/>
                </a:solidFill>
              </a:rPr>
            </a:br>
            <a:endParaRPr lang="en-US" sz="2800" u="sng" dirty="0" smtClean="0">
              <a:solidFill>
                <a:srgbClr val="19066A"/>
              </a:solidFill>
            </a:endParaRPr>
          </a:p>
        </p:txBody>
      </p:sp>
      <p:sp>
        <p:nvSpPr>
          <p:cNvPr id="184323" name="Slide Number Placeholder 5"/>
          <p:cNvSpPr>
            <a:spLocks noGrp="1"/>
          </p:cNvSpPr>
          <p:nvPr>
            <p:ph type="sldNum" sz="quarter" idx="12"/>
            <p:custDataLst>
              <p:tags r:id="rId4"/>
            </p:custDataLst>
          </p:nvPr>
        </p:nvSpPr>
        <p:spPr>
          <a:xfrm>
            <a:off x="6553200" y="6248400"/>
            <a:ext cx="1905000" cy="457200"/>
          </a:xfrm>
          <a:noFill/>
        </p:spPr>
        <p:txBody>
          <a:bodyPr/>
          <a:lstStyle/>
          <a:p>
            <a:fld id="{422BBEB7-ACCA-4674-A4FB-C405D044C9DF}" type="slidenum">
              <a:rPr lang="en-US" smtClean="0">
                <a:solidFill>
                  <a:srgbClr val="333399">
                    <a:lumMod val="50000"/>
                  </a:srgbClr>
                </a:solidFill>
              </a:rPr>
              <a:pPr/>
              <a:t>48</a:t>
            </a:fld>
            <a:endParaRPr lang="en-US" dirty="0" smtClean="0">
              <a:solidFill>
                <a:srgbClr val="333399">
                  <a:lumMod val="50000"/>
                </a:srgbClr>
              </a:solidFill>
            </a:endParaRPr>
          </a:p>
        </p:txBody>
      </p:sp>
    </p:spTree>
    <p:custDataLst>
      <p:tags r:id="rId2"/>
    </p:custDataLst>
    <p:extLst>
      <p:ext uri="{BB962C8B-B14F-4D97-AF65-F5344CB8AC3E}">
        <p14:creationId xmlns:p14="http://schemas.microsoft.com/office/powerpoint/2010/main" val="3731995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Number Placeholder 1"/>
          <p:cNvSpPr>
            <a:spLocks noGrp="1"/>
          </p:cNvSpPr>
          <p:nvPr>
            <p:ph type="sldNum" sz="quarter" idx="12"/>
            <p:custDataLst>
              <p:tags r:id="rId3"/>
            </p:custDataLst>
          </p:nvPr>
        </p:nvSpPr>
        <p:spPr>
          <a:noFill/>
        </p:spPr>
        <p:txBody>
          <a:bodyPr/>
          <a:lstStyle/>
          <a:p>
            <a:fld id="{7A9C017A-ED53-48C5-BC8F-E32093833127}" type="slidenum">
              <a:rPr lang="en-US" smtClean="0">
                <a:solidFill>
                  <a:srgbClr val="333399">
                    <a:lumMod val="50000"/>
                  </a:srgbClr>
                </a:solidFill>
              </a:rPr>
              <a:pPr/>
              <a:t>49</a:t>
            </a:fld>
            <a:endParaRPr lang="en-US" dirty="0" smtClean="0">
              <a:solidFill>
                <a:srgbClr val="333399">
                  <a:lumMod val="50000"/>
                </a:srgbClr>
              </a:solidFill>
            </a:endParaRPr>
          </a:p>
        </p:txBody>
      </p:sp>
      <p:grpSp>
        <p:nvGrpSpPr>
          <p:cNvPr id="2" name="Group 1"/>
          <p:cNvGrpSpPr/>
          <p:nvPr/>
        </p:nvGrpSpPr>
        <p:grpSpPr>
          <a:xfrm>
            <a:off x="266700" y="1219200"/>
            <a:ext cx="8626475" cy="4902631"/>
            <a:chOff x="266700" y="1219200"/>
            <a:chExt cx="8626475" cy="4902631"/>
          </a:xfrm>
        </p:grpSpPr>
        <p:sp>
          <p:nvSpPr>
            <p:cNvPr id="183299" name="TextBox 2"/>
            <p:cNvSpPr txBox="1">
              <a:spLocks noChangeArrowheads="1"/>
            </p:cNvSpPr>
            <p:nvPr>
              <p:custDataLst>
                <p:tags r:id="rId4"/>
              </p:custDataLst>
            </p:nvPr>
          </p:nvSpPr>
          <p:spPr bwMode="auto">
            <a:xfrm>
              <a:off x="266700" y="1219200"/>
              <a:ext cx="8626475" cy="4902631"/>
            </a:xfrm>
            <a:prstGeom prst="rect">
              <a:avLst/>
            </a:prstGeom>
            <a:noFill/>
            <a:ln w="12700">
              <a:solidFill>
                <a:srgbClr val="19066A"/>
              </a:solidFill>
              <a:miter lim="800000"/>
              <a:headEnd/>
              <a:tailEnd/>
            </a:ln>
          </p:spPr>
          <p:txBody>
            <a:bodyPr wrap="none"/>
            <a:lstStyle/>
            <a:p>
              <a:pPr algn="ctr"/>
              <a:r>
                <a:rPr lang="en-US" sz="4000" b="1" dirty="0">
                  <a:solidFill>
                    <a:srgbClr val="19066A"/>
                  </a:solidFill>
                  <a:latin typeface="Arial"/>
                  <a:cs typeface="Arial"/>
                </a:rPr>
                <a:t>Challenge </a:t>
              </a:r>
              <a:endParaRPr lang="en-US" sz="2800" b="1" dirty="0">
                <a:solidFill>
                  <a:srgbClr val="19066A"/>
                </a:solidFill>
                <a:latin typeface="Arial"/>
                <a:cs typeface="Arial"/>
              </a:endParaRPr>
            </a:p>
            <a:p>
              <a:pPr algn="ctr"/>
              <a:r>
                <a:rPr lang="en-US" sz="2000" dirty="0">
                  <a:solidFill>
                    <a:srgbClr val="19066A"/>
                  </a:solidFill>
                  <a:latin typeface="Arial"/>
                  <a:cs typeface="Arial"/>
                </a:rPr>
                <a:t>from channologists</a:t>
              </a:r>
              <a:endParaRPr lang="en-US" sz="2800" dirty="0">
                <a:solidFill>
                  <a:srgbClr val="19066A"/>
                </a:solidFill>
                <a:latin typeface="Arial"/>
                <a:cs typeface="Arial"/>
              </a:endParaRPr>
            </a:p>
            <a:p>
              <a:pPr algn="ctr"/>
              <a:r>
                <a:rPr lang="en-US" sz="2800" b="1" dirty="0">
                  <a:solidFill>
                    <a:srgbClr val="19066A"/>
                  </a:solidFill>
                  <a:latin typeface="Arial"/>
                  <a:cs typeface="Arial"/>
                </a:rPr>
                <a:t>	Walter Stühmer </a:t>
              </a:r>
              <a:r>
                <a:rPr lang="en-US" sz="2000" dirty="0">
                  <a:solidFill>
                    <a:srgbClr val="19066A"/>
                  </a:solidFill>
                  <a:latin typeface="Arial"/>
                  <a:cs typeface="Arial"/>
                </a:rPr>
                <a:t>and</a:t>
              </a:r>
              <a:r>
                <a:rPr lang="en-US" sz="2800" dirty="0">
                  <a:solidFill>
                    <a:srgbClr val="19066A"/>
                  </a:solidFill>
                  <a:latin typeface="Arial"/>
                  <a:cs typeface="Arial"/>
                </a:rPr>
                <a:t> </a:t>
              </a:r>
              <a:r>
                <a:rPr lang="en-US" sz="2800" b="1" dirty="0">
                  <a:solidFill>
                    <a:srgbClr val="19066A"/>
                  </a:solidFill>
                  <a:latin typeface="Arial"/>
                  <a:cs typeface="Arial"/>
                </a:rPr>
                <a:t>Stefan Heinemann</a:t>
              </a:r>
            </a:p>
            <a:p>
              <a:pPr algn="ctr"/>
              <a:r>
                <a:rPr lang="en-US" sz="2000" dirty="0">
                  <a:solidFill>
                    <a:srgbClr val="19066A"/>
                  </a:solidFill>
                  <a:latin typeface="Arial"/>
                  <a:cs typeface="Arial"/>
                </a:rPr>
                <a:t>	 </a:t>
              </a:r>
              <a:r>
                <a:rPr lang="en-US" sz="2000" i="1" dirty="0" err="1">
                  <a:solidFill>
                    <a:srgbClr val="19066A"/>
                  </a:solidFill>
                  <a:latin typeface="Arial"/>
                  <a:cs typeface="Arial"/>
                </a:rPr>
                <a:t>Göttingen</a:t>
              </a:r>
              <a:r>
                <a:rPr lang="en-US" sz="2000" i="1" dirty="0">
                  <a:solidFill>
                    <a:srgbClr val="19066A"/>
                  </a:solidFill>
                  <a:latin typeface="Arial"/>
                  <a:cs typeface="Arial"/>
                </a:rPr>
                <a:t>  </a:t>
              </a:r>
              <a:r>
                <a:rPr lang="en-US" sz="2000" dirty="0">
                  <a:solidFill>
                    <a:srgbClr val="19066A"/>
                  </a:solidFill>
                  <a:latin typeface="Arial"/>
                  <a:cs typeface="Arial"/>
                </a:rPr>
                <a:t>                                  </a:t>
              </a:r>
              <a:r>
                <a:rPr lang="en-US" sz="2000" i="1" dirty="0">
                  <a:solidFill>
                    <a:srgbClr val="19066A"/>
                  </a:solidFill>
                  <a:latin typeface="Arial"/>
                  <a:cs typeface="Arial"/>
                </a:rPr>
                <a:t>Leipzig   </a:t>
              </a:r>
              <a:r>
                <a:rPr lang="en-US" sz="2000" dirty="0">
                  <a:solidFill>
                    <a:srgbClr val="19066A"/>
                  </a:solidFill>
                  <a:latin typeface="Arial"/>
                  <a:cs typeface="Arial"/>
                </a:rPr>
                <a:t>      </a:t>
              </a:r>
              <a:br>
                <a:rPr lang="en-US" sz="2000" dirty="0">
                  <a:solidFill>
                    <a:srgbClr val="19066A"/>
                  </a:solidFill>
                  <a:latin typeface="Arial"/>
                  <a:cs typeface="Arial"/>
                </a:rPr>
              </a:br>
              <a:r>
                <a:rPr lang="en-US" sz="1800" dirty="0">
                  <a:solidFill>
                    <a:srgbClr val="19066A"/>
                  </a:solidFill>
                  <a:latin typeface="Arial"/>
                  <a:cs typeface="Arial"/>
                </a:rPr>
                <a:t>         </a:t>
              </a:r>
              <a:r>
                <a:rPr lang="en-US" sz="1800" b="1" i="1" dirty="0">
                  <a:solidFill>
                    <a:srgbClr val="19066A"/>
                  </a:solidFill>
                  <a:latin typeface="Arial"/>
                  <a:cs typeface="Arial"/>
                </a:rPr>
                <a:t>Max Planck Institutes</a:t>
              </a:r>
            </a:p>
            <a:p>
              <a:pPr algn="ctr"/>
              <a:r>
                <a:rPr lang="en-US" sz="2800" b="1" dirty="0">
                  <a:solidFill>
                    <a:srgbClr val="19066A"/>
                  </a:solidFill>
                  <a:latin typeface="Arial"/>
                  <a:cs typeface="Arial"/>
                </a:rPr>
                <a:t/>
              </a:r>
              <a:br>
                <a:rPr lang="en-US" sz="2800" b="1" dirty="0">
                  <a:solidFill>
                    <a:srgbClr val="19066A"/>
                  </a:solidFill>
                  <a:latin typeface="Arial"/>
                  <a:cs typeface="Arial"/>
                </a:rPr>
              </a:br>
              <a:r>
                <a:rPr lang="en-US" sz="2800" b="1" dirty="0">
                  <a:solidFill>
                    <a:srgbClr val="19066A"/>
                  </a:solidFill>
                  <a:latin typeface="Arial"/>
                  <a:cs typeface="Arial"/>
                </a:rPr>
                <a:t>	Can THEORY explain the MUTATION </a:t>
              </a:r>
              <a:br>
                <a:rPr lang="en-US" sz="2800" b="1" dirty="0">
                  <a:solidFill>
                    <a:srgbClr val="19066A"/>
                  </a:solidFill>
                  <a:latin typeface="Arial"/>
                  <a:cs typeface="Arial"/>
                </a:rPr>
              </a:br>
              <a:r>
                <a:rPr lang="en-US" sz="2800" b="1" dirty="0">
                  <a:solidFill>
                    <a:srgbClr val="19066A"/>
                  </a:solidFill>
                  <a:latin typeface="Arial"/>
                  <a:cs typeface="Arial"/>
                </a:rPr>
                <a:t>	Calcium Channel into Sodium Channel?</a:t>
              </a:r>
            </a:p>
            <a:p>
              <a:endParaRPr lang="en-US" sz="2800" b="1" dirty="0">
                <a:solidFill>
                  <a:srgbClr val="19066A"/>
                </a:solidFill>
                <a:latin typeface="Arial"/>
                <a:cs typeface="Arial"/>
              </a:endParaRPr>
            </a:p>
            <a:p>
              <a:r>
                <a:rPr lang="en-US" sz="2800" b="1" dirty="0">
                  <a:solidFill>
                    <a:srgbClr val="19066A"/>
                  </a:solidFill>
                  <a:latin typeface="Arial"/>
                  <a:cs typeface="Arial"/>
                </a:rPr>
                <a:t>                     </a:t>
              </a:r>
              <a:r>
                <a:rPr lang="en-US" sz="3600" b="1" i="1" dirty="0">
                  <a:solidFill>
                    <a:srgbClr val="19066A"/>
                  </a:solidFill>
                  <a:latin typeface="Arial"/>
                  <a:cs typeface="Arial"/>
                </a:rPr>
                <a:t>DEEA </a:t>
              </a:r>
              <a:r>
                <a:rPr lang="en-US" sz="2800" b="1" i="1" dirty="0">
                  <a:solidFill>
                    <a:srgbClr val="19066A"/>
                  </a:solidFill>
                  <a:latin typeface="Arial"/>
                  <a:cs typeface="Arial"/>
                </a:rPr>
                <a:t>                   </a:t>
              </a:r>
              <a:r>
                <a:rPr lang="en-US" sz="3600" b="1" i="1" dirty="0">
                  <a:solidFill>
                    <a:srgbClr val="19066A"/>
                  </a:solidFill>
                  <a:latin typeface="Arial"/>
                  <a:cs typeface="Arial"/>
                </a:rPr>
                <a:t>DEKA </a:t>
              </a:r>
              <a:endParaRPr lang="en-US" sz="1800" b="1" i="1" dirty="0">
                <a:solidFill>
                  <a:srgbClr val="19066A"/>
                </a:solidFill>
                <a:latin typeface="Arial"/>
                <a:cs typeface="Arial"/>
              </a:endParaRPr>
            </a:p>
          </p:txBody>
        </p:sp>
        <p:sp>
          <p:nvSpPr>
            <p:cNvPr id="183300" name="TextBox 4"/>
            <p:cNvSpPr txBox="1">
              <a:spLocks noChangeArrowheads="1"/>
            </p:cNvSpPr>
            <p:nvPr>
              <p:custDataLst>
                <p:tags r:id="rId5"/>
              </p:custDataLst>
            </p:nvPr>
          </p:nvSpPr>
          <p:spPr bwMode="auto">
            <a:xfrm>
              <a:off x="5796136" y="5503373"/>
              <a:ext cx="1152525" cy="419100"/>
            </a:xfrm>
            <a:prstGeom prst="rect">
              <a:avLst/>
            </a:prstGeom>
            <a:noFill/>
            <a:ln w="12700">
              <a:noFill/>
              <a:miter lim="800000"/>
              <a:headEnd/>
              <a:tailEnd/>
            </a:ln>
          </p:spPr>
          <p:txBody>
            <a:bodyPr/>
            <a:lstStyle/>
            <a:p>
              <a:pPr algn="ctr"/>
              <a:r>
                <a:rPr lang="en-US" sz="1200" b="1" i="1" dirty="0">
                  <a:solidFill>
                    <a:srgbClr val="19066A"/>
                  </a:solidFill>
                  <a:latin typeface="Arial"/>
                  <a:cs typeface="Arial"/>
                </a:rPr>
                <a:t>Sodium Channel</a:t>
              </a:r>
            </a:p>
          </p:txBody>
        </p:sp>
        <p:sp>
          <p:nvSpPr>
            <p:cNvPr id="183301" name="TextBox 6"/>
            <p:cNvSpPr txBox="1">
              <a:spLocks noChangeArrowheads="1"/>
            </p:cNvSpPr>
            <p:nvPr>
              <p:custDataLst>
                <p:tags r:id="rId6"/>
              </p:custDataLst>
            </p:nvPr>
          </p:nvSpPr>
          <p:spPr bwMode="auto">
            <a:xfrm>
              <a:off x="2483768" y="5503373"/>
              <a:ext cx="1152525" cy="419100"/>
            </a:xfrm>
            <a:prstGeom prst="rect">
              <a:avLst/>
            </a:prstGeom>
            <a:noFill/>
            <a:ln w="12700">
              <a:noFill/>
              <a:miter lim="800000"/>
              <a:headEnd/>
              <a:tailEnd/>
            </a:ln>
          </p:spPr>
          <p:txBody>
            <a:bodyPr/>
            <a:lstStyle/>
            <a:p>
              <a:pPr algn="ctr"/>
              <a:r>
                <a:rPr lang="en-US" sz="1200" b="1" i="1" dirty="0">
                  <a:solidFill>
                    <a:srgbClr val="19066A"/>
                  </a:solidFill>
                  <a:latin typeface="Arial"/>
                  <a:cs typeface="Arial"/>
                </a:rPr>
                <a:t>Calcium Channel</a:t>
              </a:r>
            </a:p>
          </p:txBody>
        </p:sp>
        <p:sp>
          <p:nvSpPr>
            <p:cNvPr id="183302" name="Left-Right Arrow 7"/>
            <p:cNvSpPr>
              <a:spLocks noChangeArrowheads="1"/>
            </p:cNvSpPr>
            <p:nvPr>
              <p:custDataLst>
                <p:tags r:id="rId7"/>
              </p:custDataLst>
            </p:nvPr>
          </p:nvSpPr>
          <p:spPr bwMode="auto">
            <a:xfrm>
              <a:off x="3830356" y="5019660"/>
              <a:ext cx="1695450" cy="344488"/>
            </a:xfrm>
            <a:prstGeom prst="leftRightArrow">
              <a:avLst>
                <a:gd name="adj1" fmla="val 50000"/>
                <a:gd name="adj2" fmla="val 49923"/>
              </a:avLst>
            </a:prstGeom>
            <a:noFill/>
            <a:ln w="38100" algn="ctr">
              <a:solidFill>
                <a:srgbClr val="19066A"/>
              </a:solidFill>
              <a:round/>
              <a:headEnd/>
              <a:tailEnd/>
            </a:ln>
          </p:spPr>
          <p:txBody>
            <a:bodyPr wrap="none"/>
            <a:lstStyle/>
            <a:p>
              <a:pPr algn="ctr" eaLnBrk="0" hangingPunct="0"/>
              <a:endParaRPr lang="en-US" sz="2800" b="1">
                <a:solidFill>
                  <a:srgbClr val="BC0000"/>
                </a:solidFill>
                <a:latin typeface="Arial"/>
                <a:cs typeface="Arial"/>
              </a:endParaRPr>
            </a:p>
          </p:txBody>
        </p:sp>
      </p:grpSp>
    </p:spTree>
    <p:custDataLst>
      <p:tags r:id="rId2"/>
    </p:custDataLst>
    <p:extLst>
      <p:ext uri="{BB962C8B-B14F-4D97-AF65-F5344CB8AC3E}">
        <p14:creationId xmlns:p14="http://schemas.microsoft.com/office/powerpoint/2010/main" val="18815529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descr="C:\Users\Bob Eisenberg\Documents\Cezanne\Mt St Victoire G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92"/>
            <a:ext cx="9144000" cy="686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86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Slide Number Placeholder 5"/>
          <p:cNvSpPr>
            <a:spLocks noGrp="1"/>
          </p:cNvSpPr>
          <p:nvPr>
            <p:ph type="sldNum" sz="quarter" idx="12"/>
            <p:custDataLst>
              <p:tags r:id="rId2"/>
            </p:custDataLst>
          </p:nvPr>
        </p:nvSpPr>
        <p:spPr>
          <a:xfrm>
            <a:off x="6883400" y="6314877"/>
            <a:ext cx="2133600" cy="476250"/>
          </a:xfrm>
          <a:noFill/>
        </p:spPr>
        <p:txBody>
          <a:bodyPr/>
          <a:lstStyle/>
          <a:p>
            <a:fld id="{0257C040-DA44-4A76-9101-446DB48EF94A}" type="slidenum">
              <a:rPr lang="en-US" smtClean="0">
                <a:solidFill>
                  <a:srgbClr val="333399">
                    <a:lumMod val="50000"/>
                  </a:srgbClr>
                </a:solidFill>
                <a:latin typeface="Arial" pitchFamily="34" charset="0"/>
                <a:cs typeface="Arial" pitchFamily="34" charset="0"/>
              </a:rPr>
              <a:pPr/>
              <a:t>50</a:t>
            </a:fld>
            <a:endParaRPr lang="en-US" dirty="0" smtClean="0">
              <a:solidFill>
                <a:srgbClr val="333399">
                  <a:lumMod val="50000"/>
                </a:srgbClr>
              </a:solidFill>
              <a:latin typeface="Arial" pitchFamily="34" charset="0"/>
              <a:cs typeface="Arial" pitchFamily="34" charset="0"/>
            </a:endParaRPr>
          </a:p>
        </p:txBody>
      </p:sp>
      <p:grpSp>
        <p:nvGrpSpPr>
          <p:cNvPr id="186371" name="Group 2"/>
          <p:cNvGrpSpPr>
            <a:grpSpLocks/>
          </p:cNvGrpSpPr>
          <p:nvPr>
            <p:custDataLst>
              <p:tags r:id="rId3"/>
            </p:custDataLst>
          </p:nvPr>
        </p:nvGrpSpPr>
        <p:grpSpPr bwMode="auto">
          <a:xfrm>
            <a:off x="1600200" y="228600"/>
            <a:ext cx="3051175" cy="5791200"/>
            <a:chOff x="1008" y="144"/>
            <a:chExt cx="1922" cy="3648"/>
          </a:xfrm>
        </p:grpSpPr>
        <p:sp>
          <p:nvSpPr>
            <p:cNvPr id="186456" name="Text Box 3"/>
            <p:cNvSpPr txBox="1">
              <a:spLocks noChangeArrowheads="1"/>
            </p:cNvSpPr>
            <p:nvPr/>
          </p:nvSpPr>
          <p:spPr bwMode="auto">
            <a:xfrm>
              <a:off x="1056" y="144"/>
              <a:ext cx="1728" cy="191"/>
            </a:xfrm>
            <a:prstGeom prst="rect">
              <a:avLst/>
            </a:prstGeom>
            <a:noFill/>
            <a:ln w="9525" algn="ctr">
              <a:noFill/>
              <a:miter lim="800000"/>
              <a:headEnd/>
              <a:tailEnd/>
            </a:ln>
          </p:spPr>
          <p:txBody>
            <a:bodyPr lIns="0" tIns="0" rIns="0" bIns="0"/>
            <a:lstStyle/>
            <a:p>
              <a:pPr lvl="1" eaLnBrk="0" hangingPunct="0">
                <a:spcBef>
                  <a:spcPct val="50000"/>
                </a:spcBef>
              </a:pPr>
              <a:r>
                <a:rPr lang="en-US" sz="3200" b="1" u="sng">
                  <a:solidFill>
                    <a:srgbClr val="C80000"/>
                  </a:solidFill>
                  <a:latin typeface="Arial"/>
                  <a:cs typeface="Arial"/>
                </a:rPr>
                <a:t>Ca Channel</a:t>
              </a:r>
              <a:r>
                <a:rPr lang="en-US" sz="1800" b="1">
                  <a:solidFill>
                    <a:srgbClr val="000000"/>
                  </a:solidFill>
                  <a:latin typeface="Arial"/>
                  <a:cs typeface="Arial"/>
                </a:rPr>
                <a:t>		</a:t>
              </a:r>
              <a:endParaRPr lang="en-US" sz="2800" b="1">
                <a:solidFill>
                  <a:srgbClr val="000000"/>
                </a:solidFill>
                <a:latin typeface="Arial"/>
                <a:cs typeface="Arial"/>
              </a:endParaRPr>
            </a:p>
          </p:txBody>
        </p:sp>
        <p:grpSp>
          <p:nvGrpSpPr>
            <p:cNvPr id="186457" name="Group 4"/>
            <p:cNvGrpSpPr>
              <a:grpSpLocks/>
            </p:cNvGrpSpPr>
            <p:nvPr/>
          </p:nvGrpSpPr>
          <p:grpSpPr bwMode="auto">
            <a:xfrm>
              <a:off x="1008" y="1584"/>
              <a:ext cx="1922" cy="2208"/>
              <a:chOff x="1008" y="1584"/>
              <a:chExt cx="1922" cy="2208"/>
            </a:xfrm>
          </p:grpSpPr>
          <p:sp>
            <p:nvSpPr>
              <p:cNvPr id="186459" name="Text Box 5"/>
              <p:cNvSpPr txBox="1">
                <a:spLocks noChangeArrowheads="1"/>
              </p:cNvSpPr>
              <p:nvPr/>
            </p:nvSpPr>
            <p:spPr bwMode="auto">
              <a:xfrm>
                <a:off x="1392" y="3504"/>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latin typeface="Arial"/>
                    <a:cs typeface="Arial"/>
                  </a:rPr>
                  <a:t>log (Concentration/M)</a:t>
                </a:r>
                <a:endParaRPr lang="en-US" sz="2800" b="1">
                  <a:solidFill>
                    <a:srgbClr val="000000"/>
                  </a:solidFill>
                  <a:latin typeface="Arial"/>
                  <a:cs typeface="Arial"/>
                </a:endParaRPr>
              </a:p>
            </p:txBody>
          </p:sp>
          <p:sp>
            <p:nvSpPr>
              <p:cNvPr id="186460" name="Text Box 6"/>
              <p:cNvSpPr txBox="1">
                <a:spLocks noChangeArrowheads="1"/>
              </p:cNvSpPr>
              <p:nvPr/>
            </p:nvSpPr>
            <p:spPr bwMode="auto">
              <a:xfrm>
                <a:off x="1056" y="1743"/>
                <a:ext cx="235" cy="1482"/>
              </a:xfrm>
              <a:prstGeom prst="rect">
                <a:avLst/>
              </a:prstGeom>
              <a:noFill/>
              <a:ln w="9525" algn="ctr">
                <a:noFill/>
                <a:miter lim="800000"/>
                <a:headEnd/>
                <a:tailEnd/>
              </a:ln>
            </p:spPr>
            <p:txBody>
              <a:bodyPr/>
              <a:lstStyle/>
              <a:p>
                <a:pPr eaLnBrk="0" hangingPunct="0">
                  <a:spcBef>
                    <a:spcPct val="50000"/>
                  </a:spcBef>
                </a:pPr>
                <a:r>
                  <a:rPr lang="en-US" sz="1400" baseline="30000">
                    <a:solidFill>
                      <a:srgbClr val="000000"/>
                    </a:solidFill>
                    <a:latin typeface="Arial"/>
                    <a:cs typeface="Arial"/>
                  </a:rPr>
                  <a:t> </a:t>
                </a:r>
                <a:r>
                  <a:rPr lang="en-US" sz="1400">
                    <a:solidFill>
                      <a:srgbClr val="000000"/>
                    </a:solidFill>
                    <a:latin typeface="Arial"/>
                    <a:cs typeface="Arial"/>
                  </a:rPr>
                  <a:t> </a:t>
                </a:r>
                <a:endParaRPr lang="en-US" sz="2800" b="1">
                  <a:solidFill>
                    <a:srgbClr val="000000"/>
                  </a:solidFill>
                  <a:latin typeface="Arial"/>
                  <a:cs typeface="Arial"/>
                </a:endParaRPr>
              </a:p>
            </p:txBody>
          </p:sp>
          <p:sp>
            <p:nvSpPr>
              <p:cNvPr id="186461" name="Freeform 7"/>
              <p:cNvSpPr>
                <a:spLocks/>
              </p:cNvSpPr>
              <p:nvPr/>
            </p:nvSpPr>
            <p:spPr bwMode="auto">
              <a:xfrm>
                <a:off x="1418" y="1881"/>
                <a:ext cx="1347" cy="1437"/>
              </a:xfrm>
              <a:custGeom>
                <a:avLst/>
                <a:gdLst>
                  <a:gd name="T0" fmla="*/ 1 w 2049"/>
                  <a:gd name="T1" fmla="*/ 2 h 1757"/>
                  <a:gd name="T2" fmla="*/ 1 w 2049"/>
                  <a:gd name="T3" fmla="*/ 2 h 1757"/>
                  <a:gd name="T4" fmla="*/ 1 w 2049"/>
                  <a:gd name="T5" fmla="*/ 2 h 1757"/>
                  <a:gd name="T6" fmla="*/ 1 w 2049"/>
                  <a:gd name="T7" fmla="*/ 2 h 1757"/>
                  <a:gd name="T8" fmla="*/ 1 w 2049"/>
                  <a:gd name="T9" fmla="*/ 2 h 1757"/>
                  <a:gd name="T10" fmla="*/ 1 w 2049"/>
                  <a:gd name="T11" fmla="*/ 2 h 1757"/>
                  <a:gd name="T12" fmla="*/ 1 w 2049"/>
                  <a:gd name="T13" fmla="*/ 2 h 1757"/>
                  <a:gd name="T14" fmla="*/ 1 w 2049"/>
                  <a:gd name="T15" fmla="*/ 2 h 1757"/>
                  <a:gd name="T16" fmla="*/ 1 w 2049"/>
                  <a:gd name="T17" fmla="*/ 2 h 1757"/>
                  <a:gd name="T18" fmla="*/ 1 w 2049"/>
                  <a:gd name="T19" fmla="*/ 2 h 1757"/>
                  <a:gd name="T20" fmla="*/ 1 w 2049"/>
                  <a:gd name="T21" fmla="*/ 2 h 1757"/>
                  <a:gd name="T22" fmla="*/ 1 w 2049"/>
                  <a:gd name="T23" fmla="*/ 2 h 1757"/>
                  <a:gd name="T24" fmla="*/ 1 w 2049"/>
                  <a:gd name="T25" fmla="*/ 2 h 1757"/>
                  <a:gd name="T26" fmla="*/ 1 w 2049"/>
                  <a:gd name="T27" fmla="*/ 2 h 1757"/>
                  <a:gd name="T28" fmla="*/ 1 w 2049"/>
                  <a:gd name="T29" fmla="*/ 2 h 1757"/>
                  <a:gd name="T30" fmla="*/ 1 w 2049"/>
                  <a:gd name="T31" fmla="*/ 2 h 1757"/>
                  <a:gd name="T32" fmla="*/ 1 w 2049"/>
                  <a:gd name="T33" fmla="*/ 2 h 1757"/>
                  <a:gd name="T34" fmla="*/ 1 w 2049"/>
                  <a:gd name="T35" fmla="*/ 2 h 1757"/>
                  <a:gd name="T36" fmla="*/ 1 w 2049"/>
                  <a:gd name="T37" fmla="*/ 2 h 1757"/>
                  <a:gd name="T38" fmla="*/ 1 w 2049"/>
                  <a:gd name="T39" fmla="*/ 2 h 1757"/>
                  <a:gd name="T40" fmla="*/ 1 w 2049"/>
                  <a:gd name="T41" fmla="*/ 2 h 1757"/>
                  <a:gd name="T42" fmla="*/ 1 w 2049"/>
                  <a:gd name="T43" fmla="*/ 2 h 1757"/>
                  <a:gd name="T44" fmla="*/ 1 w 2049"/>
                  <a:gd name="T45" fmla="*/ 2 h 1757"/>
                  <a:gd name="T46" fmla="*/ 1 w 2049"/>
                  <a:gd name="T47" fmla="*/ 2 h 1757"/>
                  <a:gd name="T48" fmla="*/ 1 w 2049"/>
                  <a:gd name="T49" fmla="*/ 2 h 1757"/>
                  <a:gd name="T50" fmla="*/ 1 w 2049"/>
                  <a:gd name="T51" fmla="*/ 2 h 1757"/>
                  <a:gd name="T52" fmla="*/ 1 w 2049"/>
                  <a:gd name="T53" fmla="*/ 2 h 1757"/>
                  <a:gd name="T54" fmla="*/ 1 w 2049"/>
                  <a:gd name="T55" fmla="*/ 2 h 1757"/>
                  <a:gd name="T56" fmla="*/ 1 w 2049"/>
                  <a:gd name="T57" fmla="*/ 2 h 1757"/>
                  <a:gd name="T58" fmla="*/ 1 w 2049"/>
                  <a:gd name="T59" fmla="*/ 2 h 1757"/>
                  <a:gd name="T60" fmla="*/ 1 w 2049"/>
                  <a:gd name="T61" fmla="*/ 2 h 1757"/>
                  <a:gd name="T62" fmla="*/ 1 w 2049"/>
                  <a:gd name="T63" fmla="*/ 2 h 1757"/>
                  <a:gd name="T64" fmla="*/ 1 w 2049"/>
                  <a:gd name="T65" fmla="*/ 2 h 1757"/>
                  <a:gd name="T66" fmla="*/ 1 w 2049"/>
                  <a:gd name="T67" fmla="*/ 2 h 1757"/>
                  <a:gd name="T68" fmla="*/ 1 w 2049"/>
                  <a:gd name="T69" fmla="*/ 2 h 1757"/>
                  <a:gd name="T70" fmla="*/ 1 w 2049"/>
                  <a:gd name="T71" fmla="*/ 2 h 1757"/>
                  <a:gd name="T72" fmla="*/ 1 w 2049"/>
                  <a:gd name="T73" fmla="*/ 2 h 1757"/>
                  <a:gd name="T74" fmla="*/ 1 w 2049"/>
                  <a:gd name="T75" fmla="*/ 2 h 1757"/>
                  <a:gd name="T76" fmla="*/ 1 w 2049"/>
                  <a:gd name="T77" fmla="*/ 2 h 1757"/>
                  <a:gd name="T78" fmla="*/ 1 w 2049"/>
                  <a:gd name="T79" fmla="*/ 2 h 1757"/>
                  <a:gd name="T80" fmla="*/ 1 w 2049"/>
                  <a:gd name="T81" fmla="*/ 2 h 1757"/>
                  <a:gd name="T82" fmla="*/ 1 w 2049"/>
                  <a:gd name="T83" fmla="*/ 2 h 1757"/>
                  <a:gd name="T84" fmla="*/ 1 w 2049"/>
                  <a:gd name="T85" fmla="*/ 2 h 1757"/>
                  <a:gd name="T86" fmla="*/ 1 w 2049"/>
                  <a:gd name="T87" fmla="*/ 2 h 1757"/>
                  <a:gd name="T88" fmla="*/ 1 w 2049"/>
                  <a:gd name="T89" fmla="*/ 2 h 1757"/>
                  <a:gd name="T90" fmla="*/ 1 w 2049"/>
                  <a:gd name="T91" fmla="*/ 2 h 1757"/>
                  <a:gd name="T92" fmla="*/ 1 w 2049"/>
                  <a:gd name="T93" fmla="*/ 2 h 1757"/>
                  <a:gd name="T94" fmla="*/ 1 w 2049"/>
                  <a:gd name="T95" fmla="*/ 2 h 1757"/>
                  <a:gd name="T96" fmla="*/ 1 w 2049"/>
                  <a:gd name="T97" fmla="*/ 2 h 1757"/>
                  <a:gd name="T98" fmla="*/ 1 w 2049"/>
                  <a:gd name="T99" fmla="*/ 2 h 1757"/>
                  <a:gd name="T100" fmla="*/ 1 w 2049"/>
                  <a:gd name="T101" fmla="*/ 2 h 1757"/>
                  <a:gd name="T102" fmla="*/ 1 w 2049"/>
                  <a:gd name="T103" fmla="*/ 2 h 1757"/>
                  <a:gd name="T104" fmla="*/ 1 w 2049"/>
                  <a:gd name="T105" fmla="*/ 2 h 1757"/>
                  <a:gd name="T106" fmla="*/ 1 w 2049"/>
                  <a:gd name="T107" fmla="*/ 2 h 1757"/>
                  <a:gd name="T108" fmla="*/ 1 w 2049"/>
                  <a:gd name="T109" fmla="*/ 2 h 1757"/>
                  <a:gd name="T110" fmla="*/ 1 w 2049"/>
                  <a:gd name="T111" fmla="*/ 2 h 1757"/>
                  <a:gd name="T112" fmla="*/ 1 w 2049"/>
                  <a:gd name="T113" fmla="*/ 2 h 1757"/>
                  <a:gd name="T114" fmla="*/ 1 w 2049"/>
                  <a:gd name="T115" fmla="*/ 2 h 1757"/>
                  <a:gd name="T116" fmla="*/ 1 w 2049"/>
                  <a:gd name="T117" fmla="*/ 2 h 17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49"/>
                  <a:gd name="T178" fmla="*/ 0 h 1757"/>
                  <a:gd name="T179" fmla="*/ 2049 w 2049"/>
                  <a:gd name="T180" fmla="*/ 1757 h 17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49" h="1757">
                    <a:moveTo>
                      <a:pt x="0" y="1742"/>
                    </a:moveTo>
                    <a:lnTo>
                      <a:pt x="0" y="1757"/>
                    </a:lnTo>
                    <a:lnTo>
                      <a:pt x="3" y="1757"/>
                    </a:lnTo>
                    <a:lnTo>
                      <a:pt x="19" y="1756"/>
                    </a:lnTo>
                    <a:lnTo>
                      <a:pt x="17" y="1748"/>
                    </a:lnTo>
                    <a:lnTo>
                      <a:pt x="17" y="1756"/>
                    </a:lnTo>
                    <a:lnTo>
                      <a:pt x="54" y="1756"/>
                    </a:lnTo>
                    <a:lnTo>
                      <a:pt x="70" y="1755"/>
                    </a:lnTo>
                    <a:lnTo>
                      <a:pt x="68" y="1746"/>
                    </a:lnTo>
                    <a:lnTo>
                      <a:pt x="68" y="1755"/>
                    </a:lnTo>
                    <a:lnTo>
                      <a:pt x="88" y="1755"/>
                    </a:lnTo>
                    <a:lnTo>
                      <a:pt x="105" y="1753"/>
                    </a:lnTo>
                    <a:lnTo>
                      <a:pt x="104" y="1745"/>
                    </a:lnTo>
                    <a:lnTo>
                      <a:pt x="104" y="1753"/>
                    </a:lnTo>
                    <a:lnTo>
                      <a:pt x="121" y="1753"/>
                    </a:lnTo>
                    <a:lnTo>
                      <a:pt x="156" y="1751"/>
                    </a:lnTo>
                    <a:lnTo>
                      <a:pt x="172" y="1749"/>
                    </a:lnTo>
                    <a:lnTo>
                      <a:pt x="208" y="1746"/>
                    </a:lnTo>
                    <a:lnTo>
                      <a:pt x="224" y="1745"/>
                    </a:lnTo>
                    <a:lnTo>
                      <a:pt x="259" y="1742"/>
                    </a:lnTo>
                    <a:lnTo>
                      <a:pt x="252" y="1742"/>
                    </a:lnTo>
                    <a:lnTo>
                      <a:pt x="259" y="1741"/>
                    </a:lnTo>
                    <a:lnTo>
                      <a:pt x="275" y="1738"/>
                    </a:lnTo>
                    <a:lnTo>
                      <a:pt x="273" y="1732"/>
                    </a:lnTo>
                    <a:lnTo>
                      <a:pt x="275" y="1740"/>
                    </a:lnTo>
                    <a:lnTo>
                      <a:pt x="292" y="1738"/>
                    </a:lnTo>
                    <a:lnTo>
                      <a:pt x="284" y="1738"/>
                    </a:lnTo>
                    <a:lnTo>
                      <a:pt x="292" y="1737"/>
                    </a:lnTo>
                    <a:lnTo>
                      <a:pt x="328" y="1732"/>
                    </a:lnTo>
                    <a:lnTo>
                      <a:pt x="344" y="1729"/>
                    </a:lnTo>
                    <a:lnTo>
                      <a:pt x="361" y="1726"/>
                    </a:lnTo>
                    <a:lnTo>
                      <a:pt x="379" y="1722"/>
                    </a:lnTo>
                    <a:lnTo>
                      <a:pt x="395" y="1720"/>
                    </a:lnTo>
                    <a:lnTo>
                      <a:pt x="397" y="1720"/>
                    </a:lnTo>
                    <a:lnTo>
                      <a:pt x="414" y="1714"/>
                    </a:lnTo>
                    <a:lnTo>
                      <a:pt x="411" y="1708"/>
                    </a:lnTo>
                    <a:lnTo>
                      <a:pt x="413" y="1714"/>
                    </a:lnTo>
                    <a:lnTo>
                      <a:pt x="430" y="1710"/>
                    </a:lnTo>
                    <a:lnTo>
                      <a:pt x="440" y="1709"/>
                    </a:lnTo>
                    <a:lnTo>
                      <a:pt x="432" y="1710"/>
                    </a:lnTo>
                    <a:lnTo>
                      <a:pt x="448" y="1706"/>
                    </a:lnTo>
                    <a:lnTo>
                      <a:pt x="465" y="1701"/>
                    </a:lnTo>
                    <a:lnTo>
                      <a:pt x="473" y="1698"/>
                    </a:lnTo>
                    <a:lnTo>
                      <a:pt x="465" y="1701"/>
                    </a:lnTo>
                    <a:lnTo>
                      <a:pt x="481" y="1696"/>
                    </a:lnTo>
                    <a:lnTo>
                      <a:pt x="467" y="1701"/>
                    </a:lnTo>
                    <a:lnTo>
                      <a:pt x="481" y="1696"/>
                    </a:lnTo>
                    <a:lnTo>
                      <a:pt x="517" y="1682"/>
                    </a:lnTo>
                    <a:lnTo>
                      <a:pt x="526" y="1678"/>
                    </a:lnTo>
                    <a:lnTo>
                      <a:pt x="518" y="1682"/>
                    </a:lnTo>
                    <a:lnTo>
                      <a:pt x="534" y="1675"/>
                    </a:lnTo>
                    <a:lnTo>
                      <a:pt x="569" y="1659"/>
                    </a:lnTo>
                    <a:lnTo>
                      <a:pt x="573" y="1657"/>
                    </a:lnTo>
                    <a:lnTo>
                      <a:pt x="569" y="1659"/>
                    </a:lnTo>
                    <a:lnTo>
                      <a:pt x="585" y="1650"/>
                    </a:lnTo>
                    <a:lnTo>
                      <a:pt x="557" y="1666"/>
                    </a:lnTo>
                    <a:lnTo>
                      <a:pt x="585" y="1649"/>
                    </a:lnTo>
                    <a:lnTo>
                      <a:pt x="621" y="1627"/>
                    </a:lnTo>
                    <a:lnTo>
                      <a:pt x="625" y="1624"/>
                    </a:lnTo>
                    <a:lnTo>
                      <a:pt x="622" y="1627"/>
                    </a:lnTo>
                    <a:lnTo>
                      <a:pt x="638" y="1615"/>
                    </a:lnTo>
                    <a:lnTo>
                      <a:pt x="673" y="1588"/>
                    </a:lnTo>
                    <a:lnTo>
                      <a:pt x="689" y="1573"/>
                    </a:lnTo>
                    <a:lnTo>
                      <a:pt x="707" y="1557"/>
                    </a:lnTo>
                    <a:lnTo>
                      <a:pt x="725" y="1540"/>
                    </a:lnTo>
                    <a:lnTo>
                      <a:pt x="721" y="1543"/>
                    </a:lnTo>
                    <a:lnTo>
                      <a:pt x="725" y="1539"/>
                    </a:lnTo>
                    <a:lnTo>
                      <a:pt x="741" y="1520"/>
                    </a:lnTo>
                    <a:lnTo>
                      <a:pt x="734" y="1516"/>
                    </a:lnTo>
                    <a:lnTo>
                      <a:pt x="741" y="1521"/>
                    </a:lnTo>
                    <a:lnTo>
                      <a:pt x="758" y="1502"/>
                    </a:lnTo>
                    <a:lnTo>
                      <a:pt x="753" y="1506"/>
                    </a:lnTo>
                    <a:lnTo>
                      <a:pt x="758" y="1501"/>
                    </a:lnTo>
                    <a:lnTo>
                      <a:pt x="776" y="1480"/>
                    </a:lnTo>
                    <a:lnTo>
                      <a:pt x="777" y="1477"/>
                    </a:lnTo>
                    <a:lnTo>
                      <a:pt x="777" y="1480"/>
                    </a:lnTo>
                    <a:lnTo>
                      <a:pt x="793" y="1457"/>
                    </a:lnTo>
                    <a:lnTo>
                      <a:pt x="785" y="1453"/>
                    </a:lnTo>
                    <a:lnTo>
                      <a:pt x="793" y="1457"/>
                    </a:lnTo>
                    <a:lnTo>
                      <a:pt x="811" y="1433"/>
                    </a:lnTo>
                    <a:lnTo>
                      <a:pt x="801" y="1445"/>
                    </a:lnTo>
                    <a:lnTo>
                      <a:pt x="811" y="1433"/>
                    </a:lnTo>
                    <a:lnTo>
                      <a:pt x="829" y="1407"/>
                    </a:lnTo>
                    <a:lnTo>
                      <a:pt x="845" y="1380"/>
                    </a:lnTo>
                    <a:lnTo>
                      <a:pt x="862" y="1352"/>
                    </a:lnTo>
                    <a:lnTo>
                      <a:pt x="859" y="1356"/>
                    </a:lnTo>
                    <a:lnTo>
                      <a:pt x="862" y="1351"/>
                    </a:lnTo>
                    <a:lnTo>
                      <a:pt x="878" y="1321"/>
                    </a:lnTo>
                    <a:lnTo>
                      <a:pt x="896" y="1290"/>
                    </a:lnTo>
                    <a:lnTo>
                      <a:pt x="913" y="1257"/>
                    </a:lnTo>
                    <a:lnTo>
                      <a:pt x="929" y="1223"/>
                    </a:lnTo>
                    <a:lnTo>
                      <a:pt x="947" y="1189"/>
                    </a:lnTo>
                    <a:lnTo>
                      <a:pt x="965" y="1151"/>
                    </a:lnTo>
                    <a:lnTo>
                      <a:pt x="973" y="1132"/>
                    </a:lnTo>
                    <a:lnTo>
                      <a:pt x="965" y="1151"/>
                    </a:lnTo>
                    <a:lnTo>
                      <a:pt x="981" y="1115"/>
                    </a:lnTo>
                    <a:lnTo>
                      <a:pt x="973" y="1112"/>
                    </a:lnTo>
                    <a:lnTo>
                      <a:pt x="981" y="1115"/>
                    </a:lnTo>
                    <a:lnTo>
                      <a:pt x="1016" y="1037"/>
                    </a:lnTo>
                    <a:lnTo>
                      <a:pt x="1030" y="1003"/>
                    </a:lnTo>
                    <a:lnTo>
                      <a:pt x="1016" y="1037"/>
                    </a:lnTo>
                    <a:lnTo>
                      <a:pt x="1033" y="997"/>
                    </a:lnTo>
                    <a:lnTo>
                      <a:pt x="1049" y="956"/>
                    </a:lnTo>
                    <a:lnTo>
                      <a:pt x="1067" y="916"/>
                    </a:lnTo>
                    <a:lnTo>
                      <a:pt x="1085" y="875"/>
                    </a:lnTo>
                    <a:lnTo>
                      <a:pt x="1101" y="834"/>
                    </a:lnTo>
                    <a:lnTo>
                      <a:pt x="1118" y="793"/>
                    </a:lnTo>
                    <a:lnTo>
                      <a:pt x="1110" y="790"/>
                    </a:lnTo>
                    <a:lnTo>
                      <a:pt x="1118" y="793"/>
                    </a:lnTo>
                    <a:lnTo>
                      <a:pt x="1136" y="754"/>
                    </a:lnTo>
                    <a:lnTo>
                      <a:pt x="1139" y="745"/>
                    </a:lnTo>
                    <a:lnTo>
                      <a:pt x="1136" y="754"/>
                    </a:lnTo>
                    <a:lnTo>
                      <a:pt x="1152" y="714"/>
                    </a:lnTo>
                    <a:lnTo>
                      <a:pt x="1144" y="711"/>
                    </a:lnTo>
                    <a:lnTo>
                      <a:pt x="1152" y="714"/>
                    </a:lnTo>
                    <a:lnTo>
                      <a:pt x="1187" y="636"/>
                    </a:lnTo>
                    <a:lnTo>
                      <a:pt x="1195" y="617"/>
                    </a:lnTo>
                    <a:lnTo>
                      <a:pt x="1187" y="636"/>
                    </a:lnTo>
                    <a:lnTo>
                      <a:pt x="1203" y="598"/>
                    </a:lnTo>
                    <a:lnTo>
                      <a:pt x="1195" y="596"/>
                    </a:lnTo>
                    <a:lnTo>
                      <a:pt x="1203" y="598"/>
                    </a:lnTo>
                    <a:lnTo>
                      <a:pt x="1221" y="562"/>
                    </a:lnTo>
                    <a:lnTo>
                      <a:pt x="1238" y="527"/>
                    </a:lnTo>
                    <a:lnTo>
                      <a:pt x="1254" y="494"/>
                    </a:lnTo>
                    <a:lnTo>
                      <a:pt x="1272" y="462"/>
                    </a:lnTo>
                    <a:lnTo>
                      <a:pt x="1289" y="431"/>
                    </a:lnTo>
                    <a:lnTo>
                      <a:pt x="1305" y="401"/>
                    </a:lnTo>
                    <a:lnTo>
                      <a:pt x="1297" y="399"/>
                    </a:lnTo>
                    <a:lnTo>
                      <a:pt x="1305" y="403"/>
                    </a:lnTo>
                    <a:lnTo>
                      <a:pt x="1323" y="374"/>
                    </a:lnTo>
                    <a:lnTo>
                      <a:pt x="1341" y="348"/>
                    </a:lnTo>
                    <a:lnTo>
                      <a:pt x="1357" y="323"/>
                    </a:lnTo>
                    <a:lnTo>
                      <a:pt x="1349" y="319"/>
                    </a:lnTo>
                    <a:lnTo>
                      <a:pt x="1357" y="323"/>
                    </a:lnTo>
                    <a:lnTo>
                      <a:pt x="1374" y="299"/>
                    </a:lnTo>
                    <a:lnTo>
                      <a:pt x="1392" y="276"/>
                    </a:lnTo>
                    <a:lnTo>
                      <a:pt x="1384" y="272"/>
                    </a:lnTo>
                    <a:lnTo>
                      <a:pt x="1390" y="276"/>
                    </a:lnTo>
                    <a:lnTo>
                      <a:pt x="1406" y="256"/>
                    </a:lnTo>
                    <a:lnTo>
                      <a:pt x="1424" y="236"/>
                    </a:lnTo>
                    <a:lnTo>
                      <a:pt x="1440" y="217"/>
                    </a:lnTo>
                    <a:lnTo>
                      <a:pt x="1433" y="213"/>
                    </a:lnTo>
                    <a:lnTo>
                      <a:pt x="1440" y="219"/>
                    </a:lnTo>
                    <a:lnTo>
                      <a:pt x="1475" y="187"/>
                    </a:lnTo>
                    <a:lnTo>
                      <a:pt x="1491" y="172"/>
                    </a:lnTo>
                    <a:lnTo>
                      <a:pt x="1485" y="166"/>
                    </a:lnTo>
                    <a:lnTo>
                      <a:pt x="1491" y="172"/>
                    </a:lnTo>
                    <a:lnTo>
                      <a:pt x="1509" y="158"/>
                    </a:lnTo>
                    <a:lnTo>
                      <a:pt x="1526" y="146"/>
                    </a:lnTo>
                    <a:lnTo>
                      <a:pt x="1542" y="134"/>
                    </a:lnTo>
                    <a:lnTo>
                      <a:pt x="1536" y="129"/>
                    </a:lnTo>
                    <a:lnTo>
                      <a:pt x="1541" y="134"/>
                    </a:lnTo>
                    <a:lnTo>
                      <a:pt x="1576" y="113"/>
                    </a:lnTo>
                    <a:lnTo>
                      <a:pt x="1571" y="107"/>
                    </a:lnTo>
                    <a:lnTo>
                      <a:pt x="1576" y="114"/>
                    </a:lnTo>
                    <a:lnTo>
                      <a:pt x="1592" y="106"/>
                    </a:lnTo>
                    <a:lnTo>
                      <a:pt x="1605" y="98"/>
                    </a:lnTo>
                    <a:lnTo>
                      <a:pt x="1592" y="106"/>
                    </a:lnTo>
                    <a:lnTo>
                      <a:pt x="1609" y="97"/>
                    </a:lnTo>
                    <a:lnTo>
                      <a:pt x="1605" y="90"/>
                    </a:lnTo>
                    <a:lnTo>
                      <a:pt x="1609" y="97"/>
                    </a:lnTo>
                    <a:lnTo>
                      <a:pt x="1627" y="89"/>
                    </a:lnTo>
                    <a:lnTo>
                      <a:pt x="1643" y="82"/>
                    </a:lnTo>
                    <a:lnTo>
                      <a:pt x="1638" y="75"/>
                    </a:lnTo>
                    <a:lnTo>
                      <a:pt x="1641" y="82"/>
                    </a:lnTo>
                    <a:lnTo>
                      <a:pt x="1659" y="75"/>
                    </a:lnTo>
                    <a:lnTo>
                      <a:pt x="1656" y="69"/>
                    </a:lnTo>
                    <a:lnTo>
                      <a:pt x="1659" y="75"/>
                    </a:lnTo>
                    <a:lnTo>
                      <a:pt x="1677" y="70"/>
                    </a:lnTo>
                    <a:lnTo>
                      <a:pt x="1685" y="67"/>
                    </a:lnTo>
                    <a:lnTo>
                      <a:pt x="1677" y="70"/>
                    </a:lnTo>
                    <a:lnTo>
                      <a:pt x="1693" y="65"/>
                    </a:lnTo>
                    <a:lnTo>
                      <a:pt x="1689" y="58"/>
                    </a:lnTo>
                    <a:lnTo>
                      <a:pt x="1693" y="65"/>
                    </a:lnTo>
                    <a:lnTo>
                      <a:pt x="1728" y="54"/>
                    </a:lnTo>
                    <a:lnTo>
                      <a:pt x="1744" y="50"/>
                    </a:lnTo>
                    <a:lnTo>
                      <a:pt x="1741" y="43"/>
                    </a:lnTo>
                    <a:lnTo>
                      <a:pt x="1742" y="50"/>
                    </a:lnTo>
                    <a:lnTo>
                      <a:pt x="1760" y="46"/>
                    </a:lnTo>
                    <a:lnTo>
                      <a:pt x="1777" y="43"/>
                    </a:lnTo>
                    <a:lnTo>
                      <a:pt x="1779" y="43"/>
                    </a:lnTo>
                    <a:lnTo>
                      <a:pt x="1795" y="39"/>
                    </a:lnTo>
                    <a:lnTo>
                      <a:pt x="1792" y="32"/>
                    </a:lnTo>
                    <a:lnTo>
                      <a:pt x="1793" y="39"/>
                    </a:lnTo>
                    <a:lnTo>
                      <a:pt x="1829" y="34"/>
                    </a:lnTo>
                    <a:lnTo>
                      <a:pt x="1845" y="31"/>
                    </a:lnTo>
                    <a:lnTo>
                      <a:pt x="1843" y="24"/>
                    </a:lnTo>
                    <a:lnTo>
                      <a:pt x="1845" y="32"/>
                    </a:lnTo>
                    <a:lnTo>
                      <a:pt x="1862" y="31"/>
                    </a:lnTo>
                    <a:lnTo>
                      <a:pt x="1854" y="31"/>
                    </a:lnTo>
                    <a:lnTo>
                      <a:pt x="1862" y="30"/>
                    </a:lnTo>
                    <a:lnTo>
                      <a:pt x="1880" y="27"/>
                    </a:lnTo>
                    <a:lnTo>
                      <a:pt x="1896" y="24"/>
                    </a:lnTo>
                    <a:lnTo>
                      <a:pt x="1894" y="18"/>
                    </a:lnTo>
                    <a:lnTo>
                      <a:pt x="1896" y="26"/>
                    </a:lnTo>
                    <a:lnTo>
                      <a:pt x="1931" y="23"/>
                    </a:lnTo>
                    <a:lnTo>
                      <a:pt x="1947" y="22"/>
                    </a:lnTo>
                    <a:lnTo>
                      <a:pt x="1982" y="19"/>
                    </a:lnTo>
                    <a:lnTo>
                      <a:pt x="1998" y="18"/>
                    </a:lnTo>
                    <a:lnTo>
                      <a:pt x="2016" y="16"/>
                    </a:lnTo>
                    <a:lnTo>
                      <a:pt x="2014" y="8"/>
                    </a:lnTo>
                    <a:lnTo>
                      <a:pt x="2014" y="16"/>
                    </a:lnTo>
                    <a:lnTo>
                      <a:pt x="2033" y="16"/>
                    </a:lnTo>
                    <a:lnTo>
                      <a:pt x="2049" y="15"/>
                    </a:lnTo>
                    <a:lnTo>
                      <a:pt x="2048" y="7"/>
                    </a:lnTo>
                    <a:lnTo>
                      <a:pt x="2048" y="15"/>
                    </a:lnTo>
                    <a:lnTo>
                      <a:pt x="2049" y="15"/>
                    </a:lnTo>
                    <a:lnTo>
                      <a:pt x="2049" y="0"/>
                    </a:lnTo>
                    <a:lnTo>
                      <a:pt x="2048" y="0"/>
                    </a:lnTo>
                    <a:lnTo>
                      <a:pt x="2032" y="2"/>
                    </a:lnTo>
                    <a:lnTo>
                      <a:pt x="2032" y="8"/>
                    </a:lnTo>
                    <a:lnTo>
                      <a:pt x="2032" y="2"/>
                    </a:lnTo>
                    <a:lnTo>
                      <a:pt x="2014" y="2"/>
                    </a:lnTo>
                    <a:lnTo>
                      <a:pt x="1997" y="3"/>
                    </a:lnTo>
                    <a:lnTo>
                      <a:pt x="1981" y="4"/>
                    </a:lnTo>
                    <a:lnTo>
                      <a:pt x="1945" y="7"/>
                    </a:lnTo>
                    <a:lnTo>
                      <a:pt x="1929" y="8"/>
                    </a:lnTo>
                    <a:lnTo>
                      <a:pt x="1894" y="11"/>
                    </a:lnTo>
                    <a:lnTo>
                      <a:pt x="1899" y="10"/>
                    </a:lnTo>
                    <a:lnTo>
                      <a:pt x="1893" y="11"/>
                    </a:lnTo>
                    <a:lnTo>
                      <a:pt x="1877" y="14"/>
                    </a:lnTo>
                    <a:lnTo>
                      <a:pt x="1859" y="16"/>
                    </a:lnTo>
                    <a:lnTo>
                      <a:pt x="1861" y="23"/>
                    </a:lnTo>
                    <a:lnTo>
                      <a:pt x="1861" y="16"/>
                    </a:lnTo>
                    <a:lnTo>
                      <a:pt x="1843" y="18"/>
                    </a:lnTo>
                    <a:lnTo>
                      <a:pt x="1848" y="16"/>
                    </a:lnTo>
                    <a:lnTo>
                      <a:pt x="1841" y="18"/>
                    </a:lnTo>
                    <a:lnTo>
                      <a:pt x="1825" y="20"/>
                    </a:lnTo>
                    <a:lnTo>
                      <a:pt x="1790" y="26"/>
                    </a:lnTo>
                    <a:lnTo>
                      <a:pt x="1789" y="26"/>
                    </a:lnTo>
                    <a:lnTo>
                      <a:pt x="1790" y="26"/>
                    </a:lnTo>
                    <a:lnTo>
                      <a:pt x="1774" y="30"/>
                    </a:lnTo>
                    <a:lnTo>
                      <a:pt x="1776" y="36"/>
                    </a:lnTo>
                    <a:lnTo>
                      <a:pt x="1774" y="30"/>
                    </a:lnTo>
                    <a:lnTo>
                      <a:pt x="1757" y="32"/>
                    </a:lnTo>
                    <a:lnTo>
                      <a:pt x="1739" y="36"/>
                    </a:lnTo>
                    <a:lnTo>
                      <a:pt x="1731" y="39"/>
                    </a:lnTo>
                    <a:lnTo>
                      <a:pt x="1739" y="36"/>
                    </a:lnTo>
                    <a:lnTo>
                      <a:pt x="1723" y="40"/>
                    </a:lnTo>
                    <a:lnTo>
                      <a:pt x="1688" y="51"/>
                    </a:lnTo>
                    <a:lnTo>
                      <a:pt x="1678" y="54"/>
                    </a:lnTo>
                    <a:lnTo>
                      <a:pt x="1686" y="51"/>
                    </a:lnTo>
                    <a:lnTo>
                      <a:pt x="1670" y="56"/>
                    </a:lnTo>
                    <a:lnTo>
                      <a:pt x="1673" y="63"/>
                    </a:lnTo>
                    <a:lnTo>
                      <a:pt x="1672" y="56"/>
                    </a:lnTo>
                    <a:lnTo>
                      <a:pt x="1654" y="62"/>
                    </a:lnTo>
                    <a:lnTo>
                      <a:pt x="1659" y="61"/>
                    </a:lnTo>
                    <a:lnTo>
                      <a:pt x="1653" y="63"/>
                    </a:lnTo>
                    <a:lnTo>
                      <a:pt x="1635" y="70"/>
                    </a:lnTo>
                    <a:lnTo>
                      <a:pt x="1627" y="73"/>
                    </a:lnTo>
                    <a:lnTo>
                      <a:pt x="1635" y="70"/>
                    </a:lnTo>
                    <a:lnTo>
                      <a:pt x="1619" y="77"/>
                    </a:lnTo>
                    <a:lnTo>
                      <a:pt x="1601" y="85"/>
                    </a:lnTo>
                    <a:lnTo>
                      <a:pt x="1595" y="86"/>
                    </a:lnTo>
                    <a:lnTo>
                      <a:pt x="1600" y="85"/>
                    </a:lnTo>
                    <a:lnTo>
                      <a:pt x="1582" y="94"/>
                    </a:lnTo>
                    <a:lnTo>
                      <a:pt x="1587" y="99"/>
                    </a:lnTo>
                    <a:lnTo>
                      <a:pt x="1584" y="94"/>
                    </a:lnTo>
                    <a:lnTo>
                      <a:pt x="1568" y="102"/>
                    </a:lnTo>
                    <a:lnTo>
                      <a:pt x="1569" y="101"/>
                    </a:lnTo>
                    <a:lnTo>
                      <a:pt x="1566" y="102"/>
                    </a:lnTo>
                    <a:lnTo>
                      <a:pt x="1531" y="124"/>
                    </a:lnTo>
                    <a:lnTo>
                      <a:pt x="1526" y="126"/>
                    </a:lnTo>
                    <a:lnTo>
                      <a:pt x="1531" y="124"/>
                    </a:lnTo>
                    <a:lnTo>
                      <a:pt x="1515" y="136"/>
                    </a:lnTo>
                    <a:lnTo>
                      <a:pt x="1497" y="148"/>
                    </a:lnTo>
                    <a:lnTo>
                      <a:pt x="1480" y="161"/>
                    </a:lnTo>
                    <a:lnTo>
                      <a:pt x="1478" y="161"/>
                    </a:lnTo>
                    <a:lnTo>
                      <a:pt x="1478" y="162"/>
                    </a:lnTo>
                    <a:lnTo>
                      <a:pt x="1462" y="177"/>
                    </a:lnTo>
                    <a:lnTo>
                      <a:pt x="1427" y="209"/>
                    </a:lnTo>
                    <a:lnTo>
                      <a:pt x="1430" y="207"/>
                    </a:lnTo>
                    <a:lnTo>
                      <a:pt x="1427" y="209"/>
                    </a:lnTo>
                    <a:lnTo>
                      <a:pt x="1411" y="228"/>
                    </a:lnTo>
                    <a:lnTo>
                      <a:pt x="1393" y="248"/>
                    </a:lnTo>
                    <a:lnTo>
                      <a:pt x="1377" y="268"/>
                    </a:lnTo>
                    <a:lnTo>
                      <a:pt x="1350" y="303"/>
                    </a:lnTo>
                    <a:lnTo>
                      <a:pt x="1377" y="268"/>
                    </a:lnTo>
                    <a:lnTo>
                      <a:pt x="1360" y="291"/>
                    </a:lnTo>
                    <a:lnTo>
                      <a:pt x="1342" y="315"/>
                    </a:lnTo>
                    <a:lnTo>
                      <a:pt x="1347" y="309"/>
                    </a:lnTo>
                    <a:lnTo>
                      <a:pt x="1342" y="317"/>
                    </a:lnTo>
                    <a:lnTo>
                      <a:pt x="1326" y="341"/>
                    </a:lnTo>
                    <a:lnTo>
                      <a:pt x="1309" y="368"/>
                    </a:lnTo>
                    <a:lnTo>
                      <a:pt x="1291" y="396"/>
                    </a:lnTo>
                    <a:lnTo>
                      <a:pt x="1293" y="390"/>
                    </a:lnTo>
                    <a:lnTo>
                      <a:pt x="1291" y="396"/>
                    </a:lnTo>
                    <a:lnTo>
                      <a:pt x="1275" y="425"/>
                    </a:lnTo>
                    <a:lnTo>
                      <a:pt x="1257" y="456"/>
                    </a:lnTo>
                    <a:lnTo>
                      <a:pt x="1240" y="488"/>
                    </a:lnTo>
                    <a:lnTo>
                      <a:pt x="1224" y="522"/>
                    </a:lnTo>
                    <a:lnTo>
                      <a:pt x="1206" y="557"/>
                    </a:lnTo>
                    <a:lnTo>
                      <a:pt x="1189" y="593"/>
                    </a:lnTo>
                    <a:lnTo>
                      <a:pt x="1184" y="601"/>
                    </a:lnTo>
                    <a:lnTo>
                      <a:pt x="1187" y="594"/>
                    </a:lnTo>
                    <a:lnTo>
                      <a:pt x="1171" y="632"/>
                    </a:lnTo>
                    <a:lnTo>
                      <a:pt x="1179" y="633"/>
                    </a:lnTo>
                    <a:lnTo>
                      <a:pt x="1173" y="631"/>
                    </a:lnTo>
                    <a:lnTo>
                      <a:pt x="1137" y="708"/>
                    </a:lnTo>
                    <a:lnTo>
                      <a:pt x="1133" y="718"/>
                    </a:lnTo>
                    <a:lnTo>
                      <a:pt x="1136" y="710"/>
                    </a:lnTo>
                    <a:lnTo>
                      <a:pt x="1120" y="750"/>
                    </a:lnTo>
                    <a:lnTo>
                      <a:pt x="1128" y="751"/>
                    </a:lnTo>
                    <a:lnTo>
                      <a:pt x="1121" y="749"/>
                    </a:lnTo>
                    <a:lnTo>
                      <a:pt x="1104" y="787"/>
                    </a:lnTo>
                    <a:lnTo>
                      <a:pt x="1096" y="805"/>
                    </a:lnTo>
                    <a:lnTo>
                      <a:pt x="1102" y="789"/>
                    </a:lnTo>
                    <a:lnTo>
                      <a:pt x="1085" y="830"/>
                    </a:lnTo>
                    <a:lnTo>
                      <a:pt x="1069" y="871"/>
                    </a:lnTo>
                    <a:lnTo>
                      <a:pt x="1051" y="912"/>
                    </a:lnTo>
                    <a:lnTo>
                      <a:pt x="1033" y="952"/>
                    </a:lnTo>
                    <a:lnTo>
                      <a:pt x="1017" y="993"/>
                    </a:lnTo>
                    <a:lnTo>
                      <a:pt x="1000" y="1033"/>
                    </a:lnTo>
                    <a:lnTo>
                      <a:pt x="1008" y="1034"/>
                    </a:lnTo>
                    <a:lnTo>
                      <a:pt x="1001" y="1032"/>
                    </a:lnTo>
                    <a:lnTo>
                      <a:pt x="966" y="1109"/>
                    </a:lnTo>
                    <a:lnTo>
                      <a:pt x="944" y="1156"/>
                    </a:lnTo>
                    <a:lnTo>
                      <a:pt x="965" y="1111"/>
                    </a:lnTo>
                    <a:lnTo>
                      <a:pt x="949" y="1147"/>
                    </a:lnTo>
                    <a:lnTo>
                      <a:pt x="957" y="1148"/>
                    </a:lnTo>
                    <a:lnTo>
                      <a:pt x="950" y="1146"/>
                    </a:lnTo>
                    <a:lnTo>
                      <a:pt x="933" y="1183"/>
                    </a:lnTo>
                    <a:lnTo>
                      <a:pt x="915" y="1218"/>
                    </a:lnTo>
                    <a:lnTo>
                      <a:pt x="899" y="1252"/>
                    </a:lnTo>
                    <a:lnTo>
                      <a:pt x="881" y="1285"/>
                    </a:lnTo>
                    <a:lnTo>
                      <a:pt x="864" y="1316"/>
                    </a:lnTo>
                    <a:lnTo>
                      <a:pt x="848" y="1345"/>
                    </a:lnTo>
                    <a:lnTo>
                      <a:pt x="854" y="1348"/>
                    </a:lnTo>
                    <a:lnTo>
                      <a:pt x="848" y="1345"/>
                    </a:lnTo>
                    <a:lnTo>
                      <a:pt x="830" y="1374"/>
                    </a:lnTo>
                    <a:lnTo>
                      <a:pt x="814" y="1400"/>
                    </a:lnTo>
                    <a:lnTo>
                      <a:pt x="797" y="1426"/>
                    </a:lnTo>
                    <a:lnTo>
                      <a:pt x="803" y="1429"/>
                    </a:lnTo>
                    <a:lnTo>
                      <a:pt x="797" y="1425"/>
                    </a:lnTo>
                    <a:lnTo>
                      <a:pt x="779" y="1449"/>
                    </a:lnTo>
                    <a:lnTo>
                      <a:pt x="790" y="1431"/>
                    </a:lnTo>
                    <a:lnTo>
                      <a:pt x="779" y="1450"/>
                    </a:lnTo>
                    <a:lnTo>
                      <a:pt x="763" y="1473"/>
                    </a:lnTo>
                    <a:lnTo>
                      <a:pt x="769" y="1476"/>
                    </a:lnTo>
                    <a:lnTo>
                      <a:pt x="763" y="1472"/>
                    </a:lnTo>
                    <a:lnTo>
                      <a:pt x="745" y="1493"/>
                    </a:lnTo>
                    <a:lnTo>
                      <a:pt x="752" y="1497"/>
                    </a:lnTo>
                    <a:lnTo>
                      <a:pt x="745" y="1493"/>
                    </a:lnTo>
                    <a:lnTo>
                      <a:pt x="728" y="1512"/>
                    </a:lnTo>
                    <a:lnTo>
                      <a:pt x="734" y="1505"/>
                    </a:lnTo>
                    <a:lnTo>
                      <a:pt x="728" y="1512"/>
                    </a:lnTo>
                    <a:lnTo>
                      <a:pt x="712" y="1531"/>
                    </a:lnTo>
                    <a:lnTo>
                      <a:pt x="718" y="1535"/>
                    </a:lnTo>
                    <a:lnTo>
                      <a:pt x="712" y="1531"/>
                    </a:lnTo>
                    <a:lnTo>
                      <a:pt x="694" y="1548"/>
                    </a:lnTo>
                    <a:lnTo>
                      <a:pt x="677" y="1564"/>
                    </a:lnTo>
                    <a:lnTo>
                      <a:pt x="661" y="1579"/>
                    </a:lnTo>
                    <a:lnTo>
                      <a:pt x="667" y="1583"/>
                    </a:lnTo>
                    <a:lnTo>
                      <a:pt x="662" y="1577"/>
                    </a:lnTo>
                    <a:lnTo>
                      <a:pt x="627" y="1604"/>
                    </a:lnTo>
                    <a:lnTo>
                      <a:pt x="611" y="1616"/>
                    </a:lnTo>
                    <a:lnTo>
                      <a:pt x="616" y="1622"/>
                    </a:lnTo>
                    <a:lnTo>
                      <a:pt x="611" y="1616"/>
                    </a:lnTo>
                    <a:lnTo>
                      <a:pt x="576" y="1638"/>
                    </a:lnTo>
                    <a:lnTo>
                      <a:pt x="581" y="1643"/>
                    </a:lnTo>
                    <a:lnTo>
                      <a:pt x="576" y="1638"/>
                    </a:lnTo>
                    <a:lnTo>
                      <a:pt x="560" y="1647"/>
                    </a:lnTo>
                    <a:lnTo>
                      <a:pt x="565" y="1653"/>
                    </a:lnTo>
                    <a:lnTo>
                      <a:pt x="561" y="1647"/>
                    </a:lnTo>
                    <a:lnTo>
                      <a:pt x="526" y="1663"/>
                    </a:lnTo>
                    <a:lnTo>
                      <a:pt x="510" y="1670"/>
                    </a:lnTo>
                    <a:lnTo>
                      <a:pt x="513" y="1675"/>
                    </a:lnTo>
                    <a:lnTo>
                      <a:pt x="510" y="1670"/>
                    </a:lnTo>
                    <a:lnTo>
                      <a:pt x="475" y="1683"/>
                    </a:lnTo>
                    <a:lnTo>
                      <a:pt x="478" y="1689"/>
                    </a:lnTo>
                    <a:lnTo>
                      <a:pt x="475" y="1682"/>
                    </a:lnTo>
                    <a:lnTo>
                      <a:pt x="459" y="1687"/>
                    </a:lnTo>
                    <a:lnTo>
                      <a:pt x="462" y="1694"/>
                    </a:lnTo>
                    <a:lnTo>
                      <a:pt x="461" y="1687"/>
                    </a:lnTo>
                    <a:lnTo>
                      <a:pt x="443" y="1693"/>
                    </a:lnTo>
                    <a:lnTo>
                      <a:pt x="427" y="1697"/>
                    </a:lnTo>
                    <a:lnTo>
                      <a:pt x="429" y="1704"/>
                    </a:lnTo>
                    <a:lnTo>
                      <a:pt x="427" y="1697"/>
                    </a:lnTo>
                    <a:lnTo>
                      <a:pt x="409" y="1701"/>
                    </a:lnTo>
                    <a:lnTo>
                      <a:pt x="406" y="1702"/>
                    </a:lnTo>
                    <a:lnTo>
                      <a:pt x="409" y="1701"/>
                    </a:lnTo>
                    <a:lnTo>
                      <a:pt x="392" y="1706"/>
                    </a:lnTo>
                    <a:lnTo>
                      <a:pt x="393" y="1713"/>
                    </a:lnTo>
                    <a:lnTo>
                      <a:pt x="392" y="1706"/>
                    </a:lnTo>
                    <a:lnTo>
                      <a:pt x="376" y="1709"/>
                    </a:lnTo>
                    <a:lnTo>
                      <a:pt x="358" y="1713"/>
                    </a:lnTo>
                    <a:lnTo>
                      <a:pt x="341" y="1716"/>
                    </a:lnTo>
                    <a:lnTo>
                      <a:pt x="325" y="1718"/>
                    </a:lnTo>
                    <a:lnTo>
                      <a:pt x="289" y="1724"/>
                    </a:lnTo>
                    <a:lnTo>
                      <a:pt x="291" y="1730"/>
                    </a:lnTo>
                    <a:lnTo>
                      <a:pt x="291" y="1724"/>
                    </a:lnTo>
                    <a:lnTo>
                      <a:pt x="273" y="1725"/>
                    </a:lnTo>
                    <a:lnTo>
                      <a:pt x="278" y="1724"/>
                    </a:lnTo>
                    <a:lnTo>
                      <a:pt x="272" y="1725"/>
                    </a:lnTo>
                    <a:lnTo>
                      <a:pt x="256" y="1728"/>
                    </a:lnTo>
                    <a:lnTo>
                      <a:pt x="257" y="1734"/>
                    </a:lnTo>
                    <a:lnTo>
                      <a:pt x="257" y="1728"/>
                    </a:lnTo>
                    <a:lnTo>
                      <a:pt x="222" y="1730"/>
                    </a:lnTo>
                    <a:lnTo>
                      <a:pt x="206" y="1732"/>
                    </a:lnTo>
                    <a:lnTo>
                      <a:pt x="171" y="1734"/>
                    </a:lnTo>
                    <a:lnTo>
                      <a:pt x="155" y="1736"/>
                    </a:lnTo>
                    <a:lnTo>
                      <a:pt x="120" y="1738"/>
                    </a:lnTo>
                    <a:lnTo>
                      <a:pt x="120" y="1745"/>
                    </a:lnTo>
                    <a:lnTo>
                      <a:pt x="120" y="1738"/>
                    </a:lnTo>
                    <a:lnTo>
                      <a:pt x="104" y="1738"/>
                    </a:lnTo>
                    <a:lnTo>
                      <a:pt x="86" y="1740"/>
                    </a:lnTo>
                    <a:lnTo>
                      <a:pt x="86" y="1746"/>
                    </a:lnTo>
                    <a:lnTo>
                      <a:pt x="86" y="1740"/>
                    </a:lnTo>
                    <a:lnTo>
                      <a:pt x="68" y="1740"/>
                    </a:lnTo>
                    <a:lnTo>
                      <a:pt x="52" y="1741"/>
                    </a:lnTo>
                    <a:lnTo>
                      <a:pt x="52" y="1748"/>
                    </a:lnTo>
                    <a:lnTo>
                      <a:pt x="52" y="1741"/>
                    </a:lnTo>
                    <a:lnTo>
                      <a:pt x="17" y="1741"/>
                    </a:lnTo>
                    <a:lnTo>
                      <a:pt x="1" y="1742"/>
                    </a:lnTo>
                    <a:lnTo>
                      <a:pt x="1" y="1749"/>
                    </a:lnTo>
                    <a:lnTo>
                      <a:pt x="1" y="1742"/>
                    </a:lnTo>
                    <a:lnTo>
                      <a:pt x="0" y="1742"/>
                    </a:lnTo>
                    <a:close/>
                  </a:path>
                </a:pathLst>
              </a:custGeom>
              <a:solidFill>
                <a:srgbClr val="FF0000"/>
              </a:solidFill>
              <a:ln w="0">
                <a:solidFill>
                  <a:srgbClr val="FF0000"/>
                </a:solidFill>
                <a:round/>
                <a:headEnd/>
                <a:tailEnd/>
              </a:ln>
            </p:spPr>
            <p:txBody>
              <a:bodyPr/>
              <a:lstStyle/>
              <a:p>
                <a:endParaRPr lang="en-US">
                  <a:solidFill>
                    <a:srgbClr val="000000"/>
                  </a:solidFill>
                  <a:latin typeface="Arial"/>
                  <a:cs typeface="Arial"/>
                </a:endParaRPr>
              </a:p>
            </p:txBody>
          </p:sp>
          <p:sp>
            <p:nvSpPr>
              <p:cNvPr id="186462" name="Freeform 8"/>
              <p:cNvSpPr>
                <a:spLocks/>
              </p:cNvSpPr>
              <p:nvPr/>
            </p:nvSpPr>
            <p:spPr bwMode="auto">
              <a:xfrm>
                <a:off x="1418" y="1945"/>
                <a:ext cx="1347" cy="1334"/>
              </a:xfrm>
              <a:custGeom>
                <a:avLst/>
                <a:gdLst>
                  <a:gd name="T0" fmla="*/ 1 w 2049"/>
                  <a:gd name="T1" fmla="*/ 2 h 1630"/>
                  <a:gd name="T2" fmla="*/ 1 w 2049"/>
                  <a:gd name="T3" fmla="*/ 2 h 1630"/>
                  <a:gd name="T4" fmla="*/ 1 w 2049"/>
                  <a:gd name="T5" fmla="*/ 2 h 1630"/>
                  <a:gd name="T6" fmla="*/ 1 w 2049"/>
                  <a:gd name="T7" fmla="*/ 2 h 1630"/>
                  <a:gd name="T8" fmla="*/ 1 w 2049"/>
                  <a:gd name="T9" fmla="*/ 2 h 1630"/>
                  <a:gd name="T10" fmla="*/ 1 w 2049"/>
                  <a:gd name="T11" fmla="*/ 2 h 1630"/>
                  <a:gd name="T12" fmla="*/ 1 w 2049"/>
                  <a:gd name="T13" fmla="*/ 2 h 1630"/>
                  <a:gd name="T14" fmla="*/ 1 w 2049"/>
                  <a:gd name="T15" fmla="*/ 2 h 1630"/>
                  <a:gd name="T16" fmla="*/ 1 w 2049"/>
                  <a:gd name="T17" fmla="*/ 2 h 1630"/>
                  <a:gd name="T18" fmla="*/ 1 w 2049"/>
                  <a:gd name="T19" fmla="*/ 2 h 1630"/>
                  <a:gd name="T20" fmla="*/ 1 w 2049"/>
                  <a:gd name="T21" fmla="*/ 2 h 1630"/>
                  <a:gd name="T22" fmla="*/ 1 w 2049"/>
                  <a:gd name="T23" fmla="*/ 2 h 1630"/>
                  <a:gd name="T24" fmla="*/ 1 w 2049"/>
                  <a:gd name="T25" fmla="*/ 2 h 1630"/>
                  <a:gd name="T26" fmla="*/ 1 w 2049"/>
                  <a:gd name="T27" fmla="*/ 2 h 1630"/>
                  <a:gd name="T28" fmla="*/ 1 w 2049"/>
                  <a:gd name="T29" fmla="*/ 2 h 1630"/>
                  <a:gd name="T30" fmla="*/ 1 w 2049"/>
                  <a:gd name="T31" fmla="*/ 2 h 1630"/>
                  <a:gd name="T32" fmla="*/ 1 w 2049"/>
                  <a:gd name="T33" fmla="*/ 2 h 1630"/>
                  <a:gd name="T34" fmla="*/ 1 w 2049"/>
                  <a:gd name="T35" fmla="*/ 2 h 1630"/>
                  <a:gd name="T36" fmla="*/ 1 w 2049"/>
                  <a:gd name="T37" fmla="*/ 2 h 1630"/>
                  <a:gd name="T38" fmla="*/ 1 w 2049"/>
                  <a:gd name="T39" fmla="*/ 2 h 1630"/>
                  <a:gd name="T40" fmla="*/ 1 w 2049"/>
                  <a:gd name="T41" fmla="*/ 2 h 1630"/>
                  <a:gd name="T42" fmla="*/ 1 w 2049"/>
                  <a:gd name="T43" fmla="*/ 2 h 1630"/>
                  <a:gd name="T44" fmla="*/ 1 w 2049"/>
                  <a:gd name="T45" fmla="*/ 2 h 1630"/>
                  <a:gd name="T46" fmla="*/ 1 w 2049"/>
                  <a:gd name="T47" fmla="*/ 2 h 1630"/>
                  <a:gd name="T48" fmla="*/ 1 w 2049"/>
                  <a:gd name="T49" fmla="*/ 2 h 1630"/>
                  <a:gd name="T50" fmla="*/ 1 w 2049"/>
                  <a:gd name="T51" fmla="*/ 2 h 1630"/>
                  <a:gd name="T52" fmla="*/ 1 w 2049"/>
                  <a:gd name="T53" fmla="*/ 2 h 1630"/>
                  <a:gd name="T54" fmla="*/ 1 w 2049"/>
                  <a:gd name="T55" fmla="*/ 2 h 1630"/>
                  <a:gd name="T56" fmla="*/ 1 w 2049"/>
                  <a:gd name="T57" fmla="*/ 2 h 1630"/>
                  <a:gd name="T58" fmla="*/ 1 w 2049"/>
                  <a:gd name="T59" fmla="*/ 2 h 1630"/>
                  <a:gd name="T60" fmla="*/ 1 w 2049"/>
                  <a:gd name="T61" fmla="*/ 2 h 1630"/>
                  <a:gd name="T62" fmla="*/ 1 w 2049"/>
                  <a:gd name="T63" fmla="*/ 2 h 1630"/>
                  <a:gd name="T64" fmla="*/ 1 w 2049"/>
                  <a:gd name="T65" fmla="*/ 2 h 1630"/>
                  <a:gd name="T66" fmla="*/ 1 w 2049"/>
                  <a:gd name="T67" fmla="*/ 2 h 1630"/>
                  <a:gd name="T68" fmla="*/ 1 w 2049"/>
                  <a:gd name="T69" fmla="*/ 2 h 1630"/>
                  <a:gd name="T70" fmla="*/ 1 w 2049"/>
                  <a:gd name="T71" fmla="*/ 2 h 1630"/>
                  <a:gd name="T72" fmla="*/ 1 w 2049"/>
                  <a:gd name="T73" fmla="*/ 2 h 1630"/>
                  <a:gd name="T74" fmla="*/ 1 w 2049"/>
                  <a:gd name="T75" fmla="*/ 2 h 1630"/>
                  <a:gd name="T76" fmla="*/ 1 w 2049"/>
                  <a:gd name="T77" fmla="*/ 2 h 1630"/>
                  <a:gd name="T78" fmla="*/ 1 w 2049"/>
                  <a:gd name="T79" fmla="*/ 2 h 1630"/>
                  <a:gd name="T80" fmla="*/ 1 w 2049"/>
                  <a:gd name="T81" fmla="*/ 2 h 1630"/>
                  <a:gd name="T82" fmla="*/ 1 w 2049"/>
                  <a:gd name="T83" fmla="*/ 2 h 1630"/>
                  <a:gd name="T84" fmla="*/ 1 w 2049"/>
                  <a:gd name="T85" fmla="*/ 2 h 1630"/>
                  <a:gd name="T86" fmla="*/ 1 w 2049"/>
                  <a:gd name="T87" fmla="*/ 2 h 1630"/>
                  <a:gd name="T88" fmla="*/ 1 w 2049"/>
                  <a:gd name="T89" fmla="*/ 2 h 1630"/>
                  <a:gd name="T90" fmla="*/ 1 w 2049"/>
                  <a:gd name="T91" fmla="*/ 2 h 1630"/>
                  <a:gd name="T92" fmla="*/ 1 w 2049"/>
                  <a:gd name="T93" fmla="*/ 2 h 1630"/>
                  <a:gd name="T94" fmla="*/ 1 w 2049"/>
                  <a:gd name="T95" fmla="*/ 2 h 1630"/>
                  <a:gd name="T96" fmla="*/ 1 w 2049"/>
                  <a:gd name="T97" fmla="*/ 2 h 1630"/>
                  <a:gd name="T98" fmla="*/ 1 w 2049"/>
                  <a:gd name="T99" fmla="*/ 2 h 1630"/>
                  <a:gd name="T100" fmla="*/ 1 w 2049"/>
                  <a:gd name="T101" fmla="*/ 2 h 1630"/>
                  <a:gd name="T102" fmla="*/ 1 w 2049"/>
                  <a:gd name="T103" fmla="*/ 2 h 1630"/>
                  <a:gd name="T104" fmla="*/ 1 w 2049"/>
                  <a:gd name="T105" fmla="*/ 2 h 1630"/>
                  <a:gd name="T106" fmla="*/ 1 w 2049"/>
                  <a:gd name="T107" fmla="*/ 2 h 1630"/>
                  <a:gd name="T108" fmla="*/ 1 w 2049"/>
                  <a:gd name="T109" fmla="*/ 2 h 1630"/>
                  <a:gd name="T110" fmla="*/ 1 w 2049"/>
                  <a:gd name="T111" fmla="*/ 2 h 1630"/>
                  <a:gd name="T112" fmla="*/ 1 w 2049"/>
                  <a:gd name="T113" fmla="*/ 2 h 1630"/>
                  <a:gd name="T114" fmla="*/ 1 w 2049"/>
                  <a:gd name="T115" fmla="*/ 2 h 1630"/>
                  <a:gd name="T116" fmla="*/ 1 w 2049"/>
                  <a:gd name="T117" fmla="*/ 2 h 1630"/>
                  <a:gd name="T118" fmla="*/ 1 w 2049"/>
                  <a:gd name="T119" fmla="*/ 2 h 1630"/>
                  <a:gd name="T120" fmla="*/ 1 w 2049"/>
                  <a:gd name="T121" fmla="*/ 2 h 1630"/>
                  <a:gd name="T122" fmla="*/ 1 w 2049"/>
                  <a:gd name="T123" fmla="*/ 2 h 16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49"/>
                  <a:gd name="T187" fmla="*/ 0 h 1630"/>
                  <a:gd name="T188" fmla="*/ 2049 w 2049"/>
                  <a:gd name="T189" fmla="*/ 1630 h 16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49" h="1630">
                    <a:moveTo>
                      <a:pt x="0" y="0"/>
                    </a:moveTo>
                    <a:lnTo>
                      <a:pt x="0" y="15"/>
                    </a:lnTo>
                    <a:lnTo>
                      <a:pt x="17" y="15"/>
                    </a:lnTo>
                    <a:lnTo>
                      <a:pt x="17" y="7"/>
                    </a:lnTo>
                    <a:lnTo>
                      <a:pt x="17" y="15"/>
                    </a:lnTo>
                    <a:lnTo>
                      <a:pt x="35" y="16"/>
                    </a:lnTo>
                    <a:lnTo>
                      <a:pt x="52" y="16"/>
                    </a:lnTo>
                    <a:lnTo>
                      <a:pt x="52" y="8"/>
                    </a:lnTo>
                    <a:lnTo>
                      <a:pt x="52" y="16"/>
                    </a:lnTo>
                    <a:lnTo>
                      <a:pt x="68" y="17"/>
                    </a:lnTo>
                    <a:lnTo>
                      <a:pt x="86" y="17"/>
                    </a:lnTo>
                    <a:lnTo>
                      <a:pt x="86" y="9"/>
                    </a:lnTo>
                    <a:lnTo>
                      <a:pt x="86" y="17"/>
                    </a:lnTo>
                    <a:lnTo>
                      <a:pt x="104" y="19"/>
                    </a:lnTo>
                    <a:lnTo>
                      <a:pt x="120" y="20"/>
                    </a:lnTo>
                    <a:lnTo>
                      <a:pt x="137" y="20"/>
                    </a:lnTo>
                    <a:lnTo>
                      <a:pt x="137" y="12"/>
                    </a:lnTo>
                    <a:lnTo>
                      <a:pt x="137" y="20"/>
                    </a:lnTo>
                    <a:lnTo>
                      <a:pt x="155" y="21"/>
                    </a:lnTo>
                    <a:lnTo>
                      <a:pt x="171" y="23"/>
                    </a:lnTo>
                    <a:lnTo>
                      <a:pt x="188" y="23"/>
                    </a:lnTo>
                    <a:lnTo>
                      <a:pt x="188" y="15"/>
                    </a:lnTo>
                    <a:lnTo>
                      <a:pt x="188" y="23"/>
                    </a:lnTo>
                    <a:lnTo>
                      <a:pt x="206" y="24"/>
                    </a:lnTo>
                    <a:lnTo>
                      <a:pt x="206" y="16"/>
                    </a:lnTo>
                    <a:lnTo>
                      <a:pt x="204" y="23"/>
                    </a:lnTo>
                    <a:lnTo>
                      <a:pt x="220" y="25"/>
                    </a:lnTo>
                    <a:lnTo>
                      <a:pt x="227" y="27"/>
                    </a:lnTo>
                    <a:lnTo>
                      <a:pt x="222" y="27"/>
                    </a:lnTo>
                    <a:lnTo>
                      <a:pt x="257" y="29"/>
                    </a:lnTo>
                    <a:lnTo>
                      <a:pt x="273" y="31"/>
                    </a:lnTo>
                    <a:lnTo>
                      <a:pt x="273" y="23"/>
                    </a:lnTo>
                    <a:lnTo>
                      <a:pt x="272" y="29"/>
                    </a:lnTo>
                    <a:lnTo>
                      <a:pt x="325" y="38"/>
                    </a:lnTo>
                    <a:lnTo>
                      <a:pt x="334" y="39"/>
                    </a:lnTo>
                    <a:lnTo>
                      <a:pt x="326" y="39"/>
                    </a:lnTo>
                    <a:lnTo>
                      <a:pt x="342" y="40"/>
                    </a:lnTo>
                    <a:lnTo>
                      <a:pt x="342" y="32"/>
                    </a:lnTo>
                    <a:lnTo>
                      <a:pt x="341" y="39"/>
                    </a:lnTo>
                    <a:lnTo>
                      <a:pt x="358" y="43"/>
                    </a:lnTo>
                    <a:lnTo>
                      <a:pt x="376" y="46"/>
                    </a:lnTo>
                    <a:lnTo>
                      <a:pt x="377" y="39"/>
                    </a:lnTo>
                    <a:lnTo>
                      <a:pt x="376" y="46"/>
                    </a:lnTo>
                    <a:lnTo>
                      <a:pt x="392" y="50"/>
                    </a:lnTo>
                    <a:lnTo>
                      <a:pt x="384" y="48"/>
                    </a:lnTo>
                    <a:lnTo>
                      <a:pt x="392" y="50"/>
                    </a:lnTo>
                    <a:lnTo>
                      <a:pt x="427" y="58"/>
                    </a:lnTo>
                    <a:lnTo>
                      <a:pt x="429" y="51"/>
                    </a:lnTo>
                    <a:lnTo>
                      <a:pt x="427" y="58"/>
                    </a:lnTo>
                    <a:lnTo>
                      <a:pt x="443" y="62"/>
                    </a:lnTo>
                    <a:lnTo>
                      <a:pt x="461" y="67"/>
                    </a:lnTo>
                    <a:lnTo>
                      <a:pt x="462" y="60"/>
                    </a:lnTo>
                    <a:lnTo>
                      <a:pt x="459" y="67"/>
                    </a:lnTo>
                    <a:lnTo>
                      <a:pt x="475" y="72"/>
                    </a:lnTo>
                    <a:lnTo>
                      <a:pt x="478" y="66"/>
                    </a:lnTo>
                    <a:lnTo>
                      <a:pt x="475" y="72"/>
                    </a:lnTo>
                    <a:lnTo>
                      <a:pt x="510" y="86"/>
                    </a:lnTo>
                    <a:lnTo>
                      <a:pt x="513" y="79"/>
                    </a:lnTo>
                    <a:lnTo>
                      <a:pt x="510" y="86"/>
                    </a:lnTo>
                    <a:lnTo>
                      <a:pt x="526" y="94"/>
                    </a:lnTo>
                    <a:lnTo>
                      <a:pt x="523" y="93"/>
                    </a:lnTo>
                    <a:lnTo>
                      <a:pt x="526" y="94"/>
                    </a:lnTo>
                    <a:lnTo>
                      <a:pt x="544" y="101"/>
                    </a:lnTo>
                    <a:lnTo>
                      <a:pt x="547" y="94"/>
                    </a:lnTo>
                    <a:lnTo>
                      <a:pt x="542" y="101"/>
                    </a:lnTo>
                    <a:lnTo>
                      <a:pt x="560" y="110"/>
                    </a:lnTo>
                    <a:lnTo>
                      <a:pt x="576" y="119"/>
                    </a:lnTo>
                    <a:lnTo>
                      <a:pt x="593" y="129"/>
                    </a:lnTo>
                    <a:lnTo>
                      <a:pt x="598" y="122"/>
                    </a:lnTo>
                    <a:lnTo>
                      <a:pt x="593" y="127"/>
                    </a:lnTo>
                    <a:lnTo>
                      <a:pt x="611" y="138"/>
                    </a:lnTo>
                    <a:lnTo>
                      <a:pt x="616" y="133"/>
                    </a:lnTo>
                    <a:lnTo>
                      <a:pt x="611" y="138"/>
                    </a:lnTo>
                    <a:lnTo>
                      <a:pt x="627" y="150"/>
                    </a:lnTo>
                    <a:lnTo>
                      <a:pt x="662" y="177"/>
                    </a:lnTo>
                    <a:lnTo>
                      <a:pt x="667" y="172"/>
                    </a:lnTo>
                    <a:lnTo>
                      <a:pt x="661" y="177"/>
                    </a:lnTo>
                    <a:lnTo>
                      <a:pt x="677" y="192"/>
                    </a:lnTo>
                    <a:lnTo>
                      <a:pt x="694" y="208"/>
                    </a:lnTo>
                    <a:lnTo>
                      <a:pt x="712" y="225"/>
                    </a:lnTo>
                    <a:lnTo>
                      <a:pt x="718" y="220"/>
                    </a:lnTo>
                    <a:lnTo>
                      <a:pt x="712" y="224"/>
                    </a:lnTo>
                    <a:lnTo>
                      <a:pt x="728" y="243"/>
                    </a:lnTo>
                    <a:lnTo>
                      <a:pt x="763" y="283"/>
                    </a:lnTo>
                    <a:lnTo>
                      <a:pt x="769" y="279"/>
                    </a:lnTo>
                    <a:lnTo>
                      <a:pt x="763" y="283"/>
                    </a:lnTo>
                    <a:lnTo>
                      <a:pt x="779" y="306"/>
                    </a:lnTo>
                    <a:lnTo>
                      <a:pt x="790" y="323"/>
                    </a:lnTo>
                    <a:lnTo>
                      <a:pt x="779" y="306"/>
                    </a:lnTo>
                    <a:lnTo>
                      <a:pt x="797" y="330"/>
                    </a:lnTo>
                    <a:lnTo>
                      <a:pt x="803" y="326"/>
                    </a:lnTo>
                    <a:lnTo>
                      <a:pt x="797" y="330"/>
                    </a:lnTo>
                    <a:lnTo>
                      <a:pt x="814" y="355"/>
                    </a:lnTo>
                    <a:lnTo>
                      <a:pt x="830" y="382"/>
                    </a:lnTo>
                    <a:lnTo>
                      <a:pt x="848" y="410"/>
                    </a:lnTo>
                    <a:lnTo>
                      <a:pt x="854" y="406"/>
                    </a:lnTo>
                    <a:lnTo>
                      <a:pt x="848" y="409"/>
                    </a:lnTo>
                    <a:lnTo>
                      <a:pt x="864" y="439"/>
                    </a:lnTo>
                    <a:lnTo>
                      <a:pt x="881" y="469"/>
                    </a:lnTo>
                    <a:lnTo>
                      <a:pt x="899" y="502"/>
                    </a:lnTo>
                    <a:lnTo>
                      <a:pt x="915" y="535"/>
                    </a:lnTo>
                    <a:lnTo>
                      <a:pt x="933" y="569"/>
                    </a:lnTo>
                    <a:lnTo>
                      <a:pt x="950" y="605"/>
                    </a:lnTo>
                    <a:lnTo>
                      <a:pt x="957" y="602"/>
                    </a:lnTo>
                    <a:lnTo>
                      <a:pt x="949" y="605"/>
                    </a:lnTo>
                    <a:lnTo>
                      <a:pt x="965" y="641"/>
                    </a:lnTo>
                    <a:lnTo>
                      <a:pt x="960" y="630"/>
                    </a:lnTo>
                    <a:lnTo>
                      <a:pt x="966" y="641"/>
                    </a:lnTo>
                    <a:lnTo>
                      <a:pt x="984" y="677"/>
                    </a:lnTo>
                    <a:lnTo>
                      <a:pt x="1001" y="715"/>
                    </a:lnTo>
                    <a:lnTo>
                      <a:pt x="1019" y="754"/>
                    </a:lnTo>
                    <a:lnTo>
                      <a:pt x="1025" y="751"/>
                    </a:lnTo>
                    <a:lnTo>
                      <a:pt x="1017" y="754"/>
                    </a:lnTo>
                    <a:lnTo>
                      <a:pt x="1033" y="791"/>
                    </a:lnTo>
                    <a:lnTo>
                      <a:pt x="1025" y="773"/>
                    </a:lnTo>
                    <a:lnTo>
                      <a:pt x="1035" y="791"/>
                    </a:lnTo>
                    <a:lnTo>
                      <a:pt x="1070" y="869"/>
                    </a:lnTo>
                    <a:lnTo>
                      <a:pt x="1077" y="866"/>
                    </a:lnTo>
                    <a:lnTo>
                      <a:pt x="1069" y="869"/>
                    </a:lnTo>
                    <a:lnTo>
                      <a:pt x="1085" y="907"/>
                    </a:lnTo>
                    <a:lnTo>
                      <a:pt x="1077" y="888"/>
                    </a:lnTo>
                    <a:lnTo>
                      <a:pt x="1086" y="907"/>
                    </a:lnTo>
                    <a:lnTo>
                      <a:pt x="1104" y="946"/>
                    </a:lnTo>
                    <a:lnTo>
                      <a:pt x="1121" y="983"/>
                    </a:lnTo>
                    <a:lnTo>
                      <a:pt x="1128" y="980"/>
                    </a:lnTo>
                    <a:lnTo>
                      <a:pt x="1120" y="983"/>
                    </a:lnTo>
                    <a:lnTo>
                      <a:pt x="1136" y="1019"/>
                    </a:lnTo>
                    <a:lnTo>
                      <a:pt x="1133" y="1011"/>
                    </a:lnTo>
                    <a:lnTo>
                      <a:pt x="1137" y="1019"/>
                    </a:lnTo>
                    <a:lnTo>
                      <a:pt x="1173" y="1089"/>
                    </a:lnTo>
                    <a:lnTo>
                      <a:pt x="1189" y="1123"/>
                    </a:lnTo>
                    <a:lnTo>
                      <a:pt x="1206" y="1156"/>
                    </a:lnTo>
                    <a:lnTo>
                      <a:pt x="1224" y="1187"/>
                    </a:lnTo>
                    <a:lnTo>
                      <a:pt x="1240" y="1216"/>
                    </a:lnTo>
                    <a:lnTo>
                      <a:pt x="1243" y="1225"/>
                    </a:lnTo>
                    <a:lnTo>
                      <a:pt x="1240" y="1218"/>
                    </a:lnTo>
                    <a:lnTo>
                      <a:pt x="1257" y="1247"/>
                    </a:lnTo>
                    <a:lnTo>
                      <a:pt x="1275" y="1274"/>
                    </a:lnTo>
                    <a:lnTo>
                      <a:pt x="1291" y="1300"/>
                    </a:lnTo>
                    <a:lnTo>
                      <a:pt x="1293" y="1304"/>
                    </a:lnTo>
                    <a:lnTo>
                      <a:pt x="1291" y="1300"/>
                    </a:lnTo>
                    <a:lnTo>
                      <a:pt x="1309" y="1324"/>
                    </a:lnTo>
                    <a:lnTo>
                      <a:pt x="1326" y="1347"/>
                    </a:lnTo>
                    <a:lnTo>
                      <a:pt x="1342" y="1368"/>
                    </a:lnTo>
                    <a:lnTo>
                      <a:pt x="1337" y="1361"/>
                    </a:lnTo>
                    <a:lnTo>
                      <a:pt x="1342" y="1368"/>
                    </a:lnTo>
                    <a:lnTo>
                      <a:pt x="1377" y="1408"/>
                    </a:lnTo>
                    <a:lnTo>
                      <a:pt x="1390" y="1423"/>
                    </a:lnTo>
                    <a:lnTo>
                      <a:pt x="1377" y="1410"/>
                    </a:lnTo>
                    <a:lnTo>
                      <a:pt x="1393" y="1427"/>
                    </a:lnTo>
                    <a:lnTo>
                      <a:pt x="1411" y="1443"/>
                    </a:lnTo>
                    <a:lnTo>
                      <a:pt x="1427" y="1459"/>
                    </a:lnTo>
                    <a:lnTo>
                      <a:pt x="1429" y="1459"/>
                    </a:lnTo>
                    <a:lnTo>
                      <a:pt x="1464" y="1486"/>
                    </a:lnTo>
                    <a:lnTo>
                      <a:pt x="1480" y="1498"/>
                    </a:lnTo>
                    <a:lnTo>
                      <a:pt x="1497" y="1510"/>
                    </a:lnTo>
                    <a:lnTo>
                      <a:pt x="1491" y="1506"/>
                    </a:lnTo>
                    <a:lnTo>
                      <a:pt x="1497" y="1510"/>
                    </a:lnTo>
                    <a:lnTo>
                      <a:pt x="1515" y="1521"/>
                    </a:lnTo>
                    <a:lnTo>
                      <a:pt x="1544" y="1538"/>
                    </a:lnTo>
                    <a:lnTo>
                      <a:pt x="1515" y="1522"/>
                    </a:lnTo>
                    <a:lnTo>
                      <a:pt x="1531" y="1532"/>
                    </a:lnTo>
                    <a:lnTo>
                      <a:pt x="1528" y="1529"/>
                    </a:lnTo>
                    <a:lnTo>
                      <a:pt x="1533" y="1532"/>
                    </a:lnTo>
                    <a:lnTo>
                      <a:pt x="1568" y="1548"/>
                    </a:lnTo>
                    <a:lnTo>
                      <a:pt x="1584" y="1556"/>
                    </a:lnTo>
                    <a:lnTo>
                      <a:pt x="1581" y="1554"/>
                    </a:lnTo>
                    <a:lnTo>
                      <a:pt x="1584" y="1556"/>
                    </a:lnTo>
                    <a:lnTo>
                      <a:pt x="1619" y="1569"/>
                    </a:lnTo>
                    <a:lnTo>
                      <a:pt x="1633" y="1575"/>
                    </a:lnTo>
                    <a:lnTo>
                      <a:pt x="1619" y="1569"/>
                    </a:lnTo>
                    <a:lnTo>
                      <a:pt x="1635" y="1575"/>
                    </a:lnTo>
                    <a:lnTo>
                      <a:pt x="1627" y="1572"/>
                    </a:lnTo>
                    <a:lnTo>
                      <a:pt x="1637" y="1575"/>
                    </a:lnTo>
                    <a:lnTo>
                      <a:pt x="1654" y="1580"/>
                    </a:lnTo>
                    <a:lnTo>
                      <a:pt x="1651" y="1579"/>
                    </a:lnTo>
                    <a:lnTo>
                      <a:pt x="1654" y="1580"/>
                    </a:lnTo>
                    <a:lnTo>
                      <a:pt x="1672" y="1584"/>
                    </a:lnTo>
                    <a:lnTo>
                      <a:pt x="1673" y="1577"/>
                    </a:lnTo>
                    <a:lnTo>
                      <a:pt x="1670" y="1584"/>
                    </a:lnTo>
                    <a:lnTo>
                      <a:pt x="1686" y="1589"/>
                    </a:lnTo>
                    <a:lnTo>
                      <a:pt x="1683" y="1588"/>
                    </a:lnTo>
                    <a:lnTo>
                      <a:pt x="1688" y="1589"/>
                    </a:lnTo>
                    <a:lnTo>
                      <a:pt x="1723" y="1597"/>
                    </a:lnTo>
                    <a:lnTo>
                      <a:pt x="1739" y="1600"/>
                    </a:lnTo>
                    <a:lnTo>
                      <a:pt x="1757" y="1603"/>
                    </a:lnTo>
                    <a:lnTo>
                      <a:pt x="1774" y="1607"/>
                    </a:lnTo>
                    <a:lnTo>
                      <a:pt x="1779" y="1608"/>
                    </a:lnTo>
                    <a:lnTo>
                      <a:pt x="1776" y="1608"/>
                    </a:lnTo>
                    <a:lnTo>
                      <a:pt x="1792" y="1609"/>
                    </a:lnTo>
                    <a:lnTo>
                      <a:pt x="1792" y="1601"/>
                    </a:lnTo>
                    <a:lnTo>
                      <a:pt x="1790" y="1608"/>
                    </a:lnTo>
                    <a:lnTo>
                      <a:pt x="1808" y="1611"/>
                    </a:lnTo>
                    <a:lnTo>
                      <a:pt x="1816" y="1612"/>
                    </a:lnTo>
                    <a:lnTo>
                      <a:pt x="1809" y="1612"/>
                    </a:lnTo>
                    <a:lnTo>
                      <a:pt x="1827" y="1614"/>
                    </a:lnTo>
                    <a:lnTo>
                      <a:pt x="1827" y="1605"/>
                    </a:lnTo>
                    <a:lnTo>
                      <a:pt x="1825" y="1612"/>
                    </a:lnTo>
                    <a:lnTo>
                      <a:pt x="1841" y="1615"/>
                    </a:lnTo>
                    <a:lnTo>
                      <a:pt x="1848" y="1616"/>
                    </a:lnTo>
                    <a:lnTo>
                      <a:pt x="1843" y="1616"/>
                    </a:lnTo>
                    <a:lnTo>
                      <a:pt x="1861" y="1618"/>
                    </a:lnTo>
                    <a:lnTo>
                      <a:pt x="1861" y="1609"/>
                    </a:lnTo>
                    <a:lnTo>
                      <a:pt x="1859" y="1616"/>
                    </a:lnTo>
                    <a:lnTo>
                      <a:pt x="1877" y="1619"/>
                    </a:lnTo>
                    <a:lnTo>
                      <a:pt x="1886" y="1620"/>
                    </a:lnTo>
                    <a:lnTo>
                      <a:pt x="1878" y="1620"/>
                    </a:lnTo>
                    <a:lnTo>
                      <a:pt x="1894" y="1622"/>
                    </a:lnTo>
                    <a:lnTo>
                      <a:pt x="1929" y="1624"/>
                    </a:lnTo>
                    <a:lnTo>
                      <a:pt x="1945" y="1626"/>
                    </a:lnTo>
                    <a:lnTo>
                      <a:pt x="1963" y="1626"/>
                    </a:lnTo>
                    <a:lnTo>
                      <a:pt x="1963" y="1618"/>
                    </a:lnTo>
                    <a:lnTo>
                      <a:pt x="1963" y="1626"/>
                    </a:lnTo>
                    <a:lnTo>
                      <a:pt x="1981" y="1627"/>
                    </a:lnTo>
                    <a:lnTo>
                      <a:pt x="1997" y="1628"/>
                    </a:lnTo>
                    <a:lnTo>
                      <a:pt x="2014" y="1628"/>
                    </a:lnTo>
                    <a:lnTo>
                      <a:pt x="2014" y="1620"/>
                    </a:lnTo>
                    <a:lnTo>
                      <a:pt x="2014" y="1628"/>
                    </a:lnTo>
                    <a:lnTo>
                      <a:pt x="2032" y="1630"/>
                    </a:lnTo>
                    <a:lnTo>
                      <a:pt x="2049" y="1630"/>
                    </a:lnTo>
                    <a:lnTo>
                      <a:pt x="2049" y="1615"/>
                    </a:lnTo>
                    <a:lnTo>
                      <a:pt x="2032" y="1615"/>
                    </a:lnTo>
                    <a:lnTo>
                      <a:pt x="2032" y="1622"/>
                    </a:lnTo>
                    <a:lnTo>
                      <a:pt x="2033" y="1615"/>
                    </a:lnTo>
                    <a:lnTo>
                      <a:pt x="2016" y="1614"/>
                    </a:lnTo>
                    <a:lnTo>
                      <a:pt x="1997" y="1614"/>
                    </a:lnTo>
                    <a:lnTo>
                      <a:pt x="1997" y="1620"/>
                    </a:lnTo>
                    <a:lnTo>
                      <a:pt x="1998" y="1614"/>
                    </a:lnTo>
                    <a:lnTo>
                      <a:pt x="1982" y="1612"/>
                    </a:lnTo>
                    <a:lnTo>
                      <a:pt x="1965" y="1611"/>
                    </a:lnTo>
                    <a:lnTo>
                      <a:pt x="1945" y="1611"/>
                    </a:lnTo>
                    <a:lnTo>
                      <a:pt x="1945" y="1618"/>
                    </a:lnTo>
                    <a:lnTo>
                      <a:pt x="1947" y="1611"/>
                    </a:lnTo>
                    <a:lnTo>
                      <a:pt x="1931" y="1609"/>
                    </a:lnTo>
                    <a:lnTo>
                      <a:pt x="1896" y="1607"/>
                    </a:lnTo>
                    <a:lnTo>
                      <a:pt x="1880" y="1605"/>
                    </a:lnTo>
                    <a:lnTo>
                      <a:pt x="1878" y="1612"/>
                    </a:lnTo>
                    <a:lnTo>
                      <a:pt x="1880" y="1605"/>
                    </a:lnTo>
                    <a:lnTo>
                      <a:pt x="1862" y="1603"/>
                    </a:lnTo>
                    <a:lnTo>
                      <a:pt x="1854" y="1601"/>
                    </a:lnTo>
                    <a:lnTo>
                      <a:pt x="1862" y="1603"/>
                    </a:lnTo>
                    <a:lnTo>
                      <a:pt x="1845" y="1601"/>
                    </a:lnTo>
                    <a:lnTo>
                      <a:pt x="1843" y="1608"/>
                    </a:lnTo>
                    <a:lnTo>
                      <a:pt x="1845" y="1601"/>
                    </a:lnTo>
                    <a:lnTo>
                      <a:pt x="1829" y="1599"/>
                    </a:lnTo>
                    <a:lnTo>
                      <a:pt x="1822" y="1597"/>
                    </a:lnTo>
                    <a:lnTo>
                      <a:pt x="1829" y="1599"/>
                    </a:lnTo>
                    <a:lnTo>
                      <a:pt x="1811" y="1597"/>
                    </a:lnTo>
                    <a:lnTo>
                      <a:pt x="1809" y="1604"/>
                    </a:lnTo>
                    <a:lnTo>
                      <a:pt x="1811" y="1597"/>
                    </a:lnTo>
                    <a:lnTo>
                      <a:pt x="1793" y="1595"/>
                    </a:lnTo>
                    <a:lnTo>
                      <a:pt x="1785" y="1593"/>
                    </a:lnTo>
                    <a:lnTo>
                      <a:pt x="1793" y="1595"/>
                    </a:lnTo>
                    <a:lnTo>
                      <a:pt x="1777" y="1593"/>
                    </a:lnTo>
                    <a:lnTo>
                      <a:pt x="1776" y="1600"/>
                    </a:lnTo>
                    <a:lnTo>
                      <a:pt x="1777" y="1593"/>
                    </a:lnTo>
                    <a:lnTo>
                      <a:pt x="1760" y="1589"/>
                    </a:lnTo>
                    <a:lnTo>
                      <a:pt x="1742" y="1587"/>
                    </a:lnTo>
                    <a:lnTo>
                      <a:pt x="1726" y="1584"/>
                    </a:lnTo>
                    <a:lnTo>
                      <a:pt x="1691" y="1576"/>
                    </a:lnTo>
                    <a:lnTo>
                      <a:pt x="1689" y="1583"/>
                    </a:lnTo>
                    <a:lnTo>
                      <a:pt x="1693" y="1576"/>
                    </a:lnTo>
                    <a:lnTo>
                      <a:pt x="1677" y="1571"/>
                    </a:lnTo>
                    <a:lnTo>
                      <a:pt x="1680" y="1572"/>
                    </a:lnTo>
                    <a:lnTo>
                      <a:pt x="1675" y="1571"/>
                    </a:lnTo>
                    <a:lnTo>
                      <a:pt x="1657" y="1567"/>
                    </a:lnTo>
                    <a:lnTo>
                      <a:pt x="1656" y="1573"/>
                    </a:lnTo>
                    <a:lnTo>
                      <a:pt x="1659" y="1567"/>
                    </a:lnTo>
                    <a:lnTo>
                      <a:pt x="1641" y="1561"/>
                    </a:lnTo>
                    <a:lnTo>
                      <a:pt x="1638" y="1568"/>
                    </a:lnTo>
                    <a:lnTo>
                      <a:pt x="1641" y="1561"/>
                    </a:lnTo>
                    <a:lnTo>
                      <a:pt x="1625" y="1556"/>
                    </a:lnTo>
                    <a:lnTo>
                      <a:pt x="1622" y="1563"/>
                    </a:lnTo>
                    <a:lnTo>
                      <a:pt x="1625" y="1557"/>
                    </a:lnTo>
                    <a:lnTo>
                      <a:pt x="1590" y="1544"/>
                    </a:lnTo>
                    <a:lnTo>
                      <a:pt x="1587" y="1549"/>
                    </a:lnTo>
                    <a:lnTo>
                      <a:pt x="1592" y="1544"/>
                    </a:lnTo>
                    <a:lnTo>
                      <a:pt x="1576" y="1536"/>
                    </a:lnTo>
                    <a:lnTo>
                      <a:pt x="1541" y="1520"/>
                    </a:lnTo>
                    <a:lnTo>
                      <a:pt x="1536" y="1525"/>
                    </a:lnTo>
                    <a:lnTo>
                      <a:pt x="1541" y="1520"/>
                    </a:lnTo>
                    <a:lnTo>
                      <a:pt x="1525" y="1510"/>
                    </a:lnTo>
                    <a:lnTo>
                      <a:pt x="1520" y="1516"/>
                    </a:lnTo>
                    <a:lnTo>
                      <a:pt x="1525" y="1510"/>
                    </a:lnTo>
                    <a:lnTo>
                      <a:pt x="1507" y="1499"/>
                    </a:lnTo>
                    <a:lnTo>
                      <a:pt x="1502" y="1505"/>
                    </a:lnTo>
                    <a:lnTo>
                      <a:pt x="1509" y="1499"/>
                    </a:lnTo>
                    <a:lnTo>
                      <a:pt x="1491" y="1487"/>
                    </a:lnTo>
                    <a:lnTo>
                      <a:pt x="1475" y="1475"/>
                    </a:lnTo>
                    <a:lnTo>
                      <a:pt x="1440" y="1449"/>
                    </a:lnTo>
                    <a:lnTo>
                      <a:pt x="1433" y="1454"/>
                    </a:lnTo>
                    <a:lnTo>
                      <a:pt x="1440" y="1450"/>
                    </a:lnTo>
                    <a:lnTo>
                      <a:pt x="1424" y="1434"/>
                    </a:lnTo>
                    <a:lnTo>
                      <a:pt x="1406" y="1418"/>
                    </a:lnTo>
                    <a:lnTo>
                      <a:pt x="1390" y="1400"/>
                    </a:lnTo>
                    <a:lnTo>
                      <a:pt x="1384" y="1404"/>
                    </a:lnTo>
                    <a:lnTo>
                      <a:pt x="1390" y="1400"/>
                    </a:lnTo>
                    <a:lnTo>
                      <a:pt x="1355" y="1360"/>
                    </a:lnTo>
                    <a:lnTo>
                      <a:pt x="1349" y="1364"/>
                    </a:lnTo>
                    <a:lnTo>
                      <a:pt x="1357" y="1360"/>
                    </a:lnTo>
                    <a:lnTo>
                      <a:pt x="1341" y="1339"/>
                    </a:lnTo>
                    <a:lnTo>
                      <a:pt x="1323" y="1316"/>
                    </a:lnTo>
                    <a:lnTo>
                      <a:pt x="1305" y="1292"/>
                    </a:lnTo>
                    <a:lnTo>
                      <a:pt x="1297" y="1296"/>
                    </a:lnTo>
                    <a:lnTo>
                      <a:pt x="1305" y="1293"/>
                    </a:lnTo>
                    <a:lnTo>
                      <a:pt x="1289" y="1267"/>
                    </a:lnTo>
                    <a:lnTo>
                      <a:pt x="1272" y="1241"/>
                    </a:lnTo>
                    <a:lnTo>
                      <a:pt x="1254" y="1211"/>
                    </a:lnTo>
                    <a:lnTo>
                      <a:pt x="1246" y="1214"/>
                    </a:lnTo>
                    <a:lnTo>
                      <a:pt x="1254" y="1211"/>
                    </a:lnTo>
                    <a:lnTo>
                      <a:pt x="1238" y="1182"/>
                    </a:lnTo>
                    <a:lnTo>
                      <a:pt x="1221" y="1151"/>
                    </a:lnTo>
                    <a:lnTo>
                      <a:pt x="1203" y="1117"/>
                    </a:lnTo>
                    <a:lnTo>
                      <a:pt x="1187" y="1084"/>
                    </a:lnTo>
                    <a:lnTo>
                      <a:pt x="1152" y="1014"/>
                    </a:lnTo>
                    <a:lnTo>
                      <a:pt x="1144" y="1017"/>
                    </a:lnTo>
                    <a:lnTo>
                      <a:pt x="1152" y="1015"/>
                    </a:lnTo>
                    <a:lnTo>
                      <a:pt x="1136" y="979"/>
                    </a:lnTo>
                    <a:lnTo>
                      <a:pt x="1144" y="997"/>
                    </a:lnTo>
                    <a:lnTo>
                      <a:pt x="1136" y="978"/>
                    </a:lnTo>
                    <a:lnTo>
                      <a:pt x="1118" y="940"/>
                    </a:lnTo>
                    <a:lnTo>
                      <a:pt x="1101" y="901"/>
                    </a:lnTo>
                    <a:lnTo>
                      <a:pt x="1093" y="904"/>
                    </a:lnTo>
                    <a:lnTo>
                      <a:pt x="1101" y="903"/>
                    </a:lnTo>
                    <a:lnTo>
                      <a:pt x="1085" y="865"/>
                    </a:lnTo>
                    <a:lnTo>
                      <a:pt x="1093" y="884"/>
                    </a:lnTo>
                    <a:lnTo>
                      <a:pt x="1085" y="864"/>
                    </a:lnTo>
                    <a:lnTo>
                      <a:pt x="1049" y="786"/>
                    </a:lnTo>
                    <a:lnTo>
                      <a:pt x="1041" y="789"/>
                    </a:lnTo>
                    <a:lnTo>
                      <a:pt x="1049" y="787"/>
                    </a:lnTo>
                    <a:lnTo>
                      <a:pt x="1033" y="750"/>
                    </a:lnTo>
                    <a:lnTo>
                      <a:pt x="1041" y="769"/>
                    </a:lnTo>
                    <a:lnTo>
                      <a:pt x="1033" y="748"/>
                    </a:lnTo>
                    <a:lnTo>
                      <a:pt x="1016" y="709"/>
                    </a:lnTo>
                    <a:lnTo>
                      <a:pt x="998" y="672"/>
                    </a:lnTo>
                    <a:lnTo>
                      <a:pt x="981" y="636"/>
                    </a:lnTo>
                    <a:lnTo>
                      <a:pt x="973" y="638"/>
                    </a:lnTo>
                    <a:lnTo>
                      <a:pt x="981" y="637"/>
                    </a:lnTo>
                    <a:lnTo>
                      <a:pt x="965" y="601"/>
                    </a:lnTo>
                    <a:lnTo>
                      <a:pt x="969" y="612"/>
                    </a:lnTo>
                    <a:lnTo>
                      <a:pt x="965" y="600"/>
                    </a:lnTo>
                    <a:lnTo>
                      <a:pt x="947" y="563"/>
                    </a:lnTo>
                    <a:lnTo>
                      <a:pt x="929" y="530"/>
                    </a:lnTo>
                    <a:lnTo>
                      <a:pt x="913" y="496"/>
                    </a:lnTo>
                    <a:lnTo>
                      <a:pt x="896" y="464"/>
                    </a:lnTo>
                    <a:lnTo>
                      <a:pt x="878" y="433"/>
                    </a:lnTo>
                    <a:lnTo>
                      <a:pt x="862" y="404"/>
                    </a:lnTo>
                    <a:lnTo>
                      <a:pt x="859" y="398"/>
                    </a:lnTo>
                    <a:lnTo>
                      <a:pt x="862" y="404"/>
                    </a:lnTo>
                    <a:lnTo>
                      <a:pt x="845" y="376"/>
                    </a:lnTo>
                    <a:lnTo>
                      <a:pt x="829" y="349"/>
                    </a:lnTo>
                    <a:lnTo>
                      <a:pt x="811" y="323"/>
                    </a:lnTo>
                    <a:lnTo>
                      <a:pt x="801" y="310"/>
                    </a:lnTo>
                    <a:lnTo>
                      <a:pt x="811" y="322"/>
                    </a:lnTo>
                    <a:lnTo>
                      <a:pt x="793" y="298"/>
                    </a:lnTo>
                    <a:lnTo>
                      <a:pt x="785" y="302"/>
                    </a:lnTo>
                    <a:lnTo>
                      <a:pt x="793" y="299"/>
                    </a:lnTo>
                    <a:lnTo>
                      <a:pt x="777" y="276"/>
                    </a:lnTo>
                    <a:lnTo>
                      <a:pt x="776" y="275"/>
                    </a:lnTo>
                    <a:lnTo>
                      <a:pt x="741" y="235"/>
                    </a:lnTo>
                    <a:lnTo>
                      <a:pt x="725" y="216"/>
                    </a:lnTo>
                    <a:lnTo>
                      <a:pt x="721" y="212"/>
                    </a:lnTo>
                    <a:lnTo>
                      <a:pt x="725" y="216"/>
                    </a:lnTo>
                    <a:lnTo>
                      <a:pt x="707" y="198"/>
                    </a:lnTo>
                    <a:lnTo>
                      <a:pt x="689" y="182"/>
                    </a:lnTo>
                    <a:lnTo>
                      <a:pt x="673" y="168"/>
                    </a:lnTo>
                    <a:lnTo>
                      <a:pt x="673" y="166"/>
                    </a:lnTo>
                    <a:lnTo>
                      <a:pt x="638" y="139"/>
                    </a:lnTo>
                    <a:lnTo>
                      <a:pt x="622" y="127"/>
                    </a:lnTo>
                    <a:lnTo>
                      <a:pt x="625" y="130"/>
                    </a:lnTo>
                    <a:lnTo>
                      <a:pt x="621" y="127"/>
                    </a:lnTo>
                    <a:lnTo>
                      <a:pt x="603" y="117"/>
                    </a:lnTo>
                    <a:lnTo>
                      <a:pt x="595" y="111"/>
                    </a:lnTo>
                    <a:lnTo>
                      <a:pt x="603" y="117"/>
                    </a:lnTo>
                    <a:lnTo>
                      <a:pt x="585" y="107"/>
                    </a:lnTo>
                    <a:lnTo>
                      <a:pt x="569" y="98"/>
                    </a:lnTo>
                    <a:lnTo>
                      <a:pt x="552" y="88"/>
                    </a:lnTo>
                    <a:lnTo>
                      <a:pt x="557" y="90"/>
                    </a:lnTo>
                    <a:lnTo>
                      <a:pt x="550" y="88"/>
                    </a:lnTo>
                    <a:lnTo>
                      <a:pt x="533" y="82"/>
                    </a:lnTo>
                    <a:lnTo>
                      <a:pt x="529" y="87"/>
                    </a:lnTo>
                    <a:lnTo>
                      <a:pt x="534" y="82"/>
                    </a:lnTo>
                    <a:lnTo>
                      <a:pt x="518" y="74"/>
                    </a:lnTo>
                    <a:lnTo>
                      <a:pt x="520" y="74"/>
                    </a:lnTo>
                    <a:lnTo>
                      <a:pt x="517" y="74"/>
                    </a:lnTo>
                    <a:lnTo>
                      <a:pt x="481" y="60"/>
                    </a:lnTo>
                    <a:lnTo>
                      <a:pt x="467" y="54"/>
                    </a:lnTo>
                    <a:lnTo>
                      <a:pt x="481" y="59"/>
                    </a:lnTo>
                    <a:lnTo>
                      <a:pt x="465" y="54"/>
                    </a:lnTo>
                    <a:lnTo>
                      <a:pt x="473" y="56"/>
                    </a:lnTo>
                    <a:lnTo>
                      <a:pt x="465" y="54"/>
                    </a:lnTo>
                    <a:lnTo>
                      <a:pt x="448" y="48"/>
                    </a:lnTo>
                    <a:lnTo>
                      <a:pt x="432" y="44"/>
                    </a:lnTo>
                    <a:lnTo>
                      <a:pt x="440" y="47"/>
                    </a:lnTo>
                    <a:lnTo>
                      <a:pt x="430" y="44"/>
                    </a:lnTo>
                    <a:lnTo>
                      <a:pt x="395" y="36"/>
                    </a:lnTo>
                    <a:lnTo>
                      <a:pt x="393" y="43"/>
                    </a:lnTo>
                    <a:lnTo>
                      <a:pt x="397" y="36"/>
                    </a:lnTo>
                    <a:lnTo>
                      <a:pt x="381" y="32"/>
                    </a:lnTo>
                    <a:lnTo>
                      <a:pt x="379" y="32"/>
                    </a:lnTo>
                    <a:lnTo>
                      <a:pt x="361" y="29"/>
                    </a:lnTo>
                    <a:lnTo>
                      <a:pt x="344" y="25"/>
                    </a:lnTo>
                    <a:lnTo>
                      <a:pt x="339" y="24"/>
                    </a:lnTo>
                    <a:lnTo>
                      <a:pt x="344" y="25"/>
                    </a:lnTo>
                    <a:lnTo>
                      <a:pt x="328" y="24"/>
                    </a:lnTo>
                    <a:lnTo>
                      <a:pt x="326" y="31"/>
                    </a:lnTo>
                    <a:lnTo>
                      <a:pt x="328" y="24"/>
                    </a:lnTo>
                    <a:lnTo>
                      <a:pt x="275" y="16"/>
                    </a:lnTo>
                    <a:lnTo>
                      <a:pt x="267" y="15"/>
                    </a:lnTo>
                    <a:lnTo>
                      <a:pt x="275" y="16"/>
                    </a:lnTo>
                    <a:lnTo>
                      <a:pt x="259" y="15"/>
                    </a:lnTo>
                    <a:lnTo>
                      <a:pt x="224" y="12"/>
                    </a:lnTo>
                    <a:lnTo>
                      <a:pt x="222" y="19"/>
                    </a:lnTo>
                    <a:lnTo>
                      <a:pt x="224" y="12"/>
                    </a:lnTo>
                    <a:lnTo>
                      <a:pt x="208" y="9"/>
                    </a:lnTo>
                    <a:lnTo>
                      <a:pt x="201" y="8"/>
                    </a:lnTo>
                    <a:lnTo>
                      <a:pt x="208" y="9"/>
                    </a:lnTo>
                    <a:lnTo>
                      <a:pt x="190" y="8"/>
                    </a:lnTo>
                    <a:lnTo>
                      <a:pt x="171" y="8"/>
                    </a:lnTo>
                    <a:lnTo>
                      <a:pt x="171" y="15"/>
                    </a:lnTo>
                    <a:lnTo>
                      <a:pt x="172" y="8"/>
                    </a:lnTo>
                    <a:lnTo>
                      <a:pt x="156" y="7"/>
                    </a:lnTo>
                    <a:lnTo>
                      <a:pt x="139" y="5"/>
                    </a:lnTo>
                    <a:lnTo>
                      <a:pt x="120" y="5"/>
                    </a:lnTo>
                    <a:lnTo>
                      <a:pt x="120" y="12"/>
                    </a:lnTo>
                    <a:lnTo>
                      <a:pt x="121" y="5"/>
                    </a:lnTo>
                    <a:lnTo>
                      <a:pt x="105" y="4"/>
                    </a:lnTo>
                    <a:lnTo>
                      <a:pt x="88" y="3"/>
                    </a:lnTo>
                    <a:lnTo>
                      <a:pt x="68" y="3"/>
                    </a:lnTo>
                    <a:lnTo>
                      <a:pt x="68" y="9"/>
                    </a:lnTo>
                    <a:lnTo>
                      <a:pt x="70" y="3"/>
                    </a:lnTo>
                    <a:lnTo>
                      <a:pt x="54" y="1"/>
                    </a:lnTo>
                    <a:lnTo>
                      <a:pt x="35" y="1"/>
                    </a:lnTo>
                    <a:lnTo>
                      <a:pt x="35" y="8"/>
                    </a:lnTo>
                    <a:lnTo>
                      <a:pt x="36" y="1"/>
                    </a:lnTo>
                    <a:lnTo>
                      <a:pt x="19" y="0"/>
                    </a:lnTo>
                    <a:lnTo>
                      <a:pt x="17" y="0"/>
                    </a:lnTo>
                    <a:lnTo>
                      <a:pt x="0" y="0"/>
                    </a:lnTo>
                    <a:close/>
                  </a:path>
                </a:pathLst>
              </a:custGeom>
              <a:solidFill>
                <a:srgbClr val="0000FF"/>
              </a:solidFill>
              <a:ln w="0">
                <a:solidFill>
                  <a:srgbClr val="0000FF"/>
                </a:solidFill>
                <a:round/>
                <a:headEnd/>
                <a:tailEnd/>
              </a:ln>
            </p:spPr>
            <p:txBody>
              <a:bodyPr/>
              <a:lstStyle/>
              <a:p>
                <a:endParaRPr lang="en-US">
                  <a:solidFill>
                    <a:srgbClr val="000000"/>
                  </a:solidFill>
                  <a:latin typeface="Arial"/>
                  <a:cs typeface="Arial"/>
                </a:endParaRPr>
              </a:p>
            </p:txBody>
          </p:sp>
          <p:sp>
            <p:nvSpPr>
              <p:cNvPr id="186463" name="Text Box 9"/>
              <p:cNvSpPr txBox="1">
                <a:spLocks noChangeArrowheads="1"/>
              </p:cNvSpPr>
              <p:nvPr/>
            </p:nvSpPr>
            <p:spPr bwMode="auto">
              <a:xfrm>
                <a:off x="1240" y="2474"/>
                <a:ext cx="227" cy="266"/>
              </a:xfrm>
              <a:prstGeom prst="rect">
                <a:avLst/>
              </a:prstGeom>
              <a:noFill/>
              <a:ln w="9525">
                <a:noFill/>
                <a:miter lim="800000"/>
                <a:headEnd/>
                <a:tailEnd/>
              </a:ln>
            </p:spPr>
            <p:txBody>
              <a:bodyPr/>
              <a:lstStyle/>
              <a:p>
                <a:pPr eaLnBrk="0" hangingPunct="0">
                  <a:spcBef>
                    <a:spcPct val="50000"/>
                  </a:spcBef>
                </a:pPr>
                <a:r>
                  <a:rPr lang="en-US" sz="1000">
                    <a:solidFill>
                      <a:srgbClr val="000000"/>
                    </a:solidFill>
                    <a:latin typeface="Arial"/>
                    <a:cs typeface="Arial"/>
                  </a:rPr>
                  <a:t>0.5</a:t>
                </a:r>
                <a:endParaRPr lang="en-US" sz="2800" b="1">
                  <a:solidFill>
                    <a:srgbClr val="000000"/>
                  </a:solidFill>
                  <a:latin typeface="Arial"/>
                  <a:cs typeface="Arial"/>
                </a:endParaRPr>
              </a:p>
            </p:txBody>
          </p:sp>
          <p:sp>
            <p:nvSpPr>
              <p:cNvPr id="186464" name="Text Box 10"/>
              <p:cNvSpPr txBox="1">
                <a:spLocks noChangeArrowheads="1"/>
              </p:cNvSpPr>
              <p:nvPr/>
            </p:nvSpPr>
            <p:spPr bwMode="auto">
              <a:xfrm>
                <a:off x="1504" y="3285"/>
                <a:ext cx="394"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-6</a:t>
                </a:r>
                <a:endParaRPr lang="en-US" sz="2800" b="1">
                  <a:solidFill>
                    <a:srgbClr val="000000"/>
                  </a:solidFill>
                  <a:latin typeface="Arial"/>
                  <a:cs typeface="Arial"/>
                </a:endParaRPr>
              </a:p>
            </p:txBody>
          </p:sp>
          <p:sp>
            <p:nvSpPr>
              <p:cNvPr id="186465" name="Text Box 11"/>
              <p:cNvSpPr txBox="1">
                <a:spLocks noChangeArrowheads="1"/>
              </p:cNvSpPr>
              <p:nvPr/>
            </p:nvSpPr>
            <p:spPr bwMode="auto">
              <a:xfrm>
                <a:off x="1986" y="3285"/>
                <a:ext cx="220"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-4</a:t>
                </a:r>
                <a:endParaRPr lang="en-US" sz="2800" b="1">
                  <a:solidFill>
                    <a:srgbClr val="000000"/>
                  </a:solidFill>
                  <a:latin typeface="Arial"/>
                  <a:cs typeface="Arial"/>
                </a:endParaRPr>
              </a:p>
            </p:txBody>
          </p:sp>
          <p:sp>
            <p:nvSpPr>
              <p:cNvPr id="186466" name="Text Box 12"/>
              <p:cNvSpPr txBox="1">
                <a:spLocks noChangeArrowheads="1"/>
              </p:cNvSpPr>
              <p:nvPr/>
            </p:nvSpPr>
            <p:spPr bwMode="auto">
              <a:xfrm>
                <a:off x="2468" y="3285"/>
                <a:ext cx="22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-2</a:t>
                </a:r>
                <a:endParaRPr lang="en-US" sz="2800" b="1">
                  <a:solidFill>
                    <a:srgbClr val="000000"/>
                  </a:solidFill>
                  <a:latin typeface="Arial"/>
                  <a:cs typeface="Arial"/>
                </a:endParaRPr>
              </a:p>
            </p:txBody>
          </p:sp>
          <p:sp>
            <p:nvSpPr>
              <p:cNvPr id="186467" name="Text Box 13"/>
              <p:cNvSpPr txBox="1">
                <a:spLocks noChangeArrowheads="1"/>
              </p:cNvSpPr>
              <p:nvPr/>
            </p:nvSpPr>
            <p:spPr bwMode="auto">
              <a:xfrm>
                <a:off x="1460" y="2039"/>
                <a:ext cx="482"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latin typeface="Arial"/>
                    <a:cs typeface="Arial"/>
                  </a:rPr>
                  <a:t>Na</a:t>
                </a:r>
                <a:r>
                  <a:rPr lang="en-US" baseline="30000">
                    <a:solidFill>
                      <a:srgbClr val="0000FF"/>
                    </a:solidFill>
                    <a:latin typeface="Arial"/>
                    <a:cs typeface="Arial"/>
                  </a:rPr>
                  <a:t>+</a:t>
                </a:r>
                <a:r>
                  <a:rPr lang="en-US" sz="1000" baseline="30000">
                    <a:solidFill>
                      <a:srgbClr val="0000FF"/>
                    </a:solidFill>
                    <a:latin typeface="Arial"/>
                    <a:cs typeface="Arial"/>
                  </a:rPr>
                  <a:t> </a:t>
                </a:r>
                <a:r>
                  <a:rPr lang="en-US" sz="1200">
                    <a:solidFill>
                      <a:srgbClr val="0000FF"/>
                    </a:solidFill>
                    <a:latin typeface="Arial"/>
                    <a:cs typeface="Arial"/>
                  </a:rPr>
                  <a:t> </a:t>
                </a:r>
                <a:endParaRPr lang="en-US" sz="2800" b="1">
                  <a:solidFill>
                    <a:srgbClr val="000000"/>
                  </a:solidFill>
                  <a:latin typeface="Arial"/>
                  <a:cs typeface="Arial"/>
                </a:endParaRPr>
              </a:p>
            </p:txBody>
          </p:sp>
          <p:sp>
            <p:nvSpPr>
              <p:cNvPr id="186468" name="Text Box 14"/>
              <p:cNvSpPr txBox="1">
                <a:spLocks noChangeArrowheads="1"/>
              </p:cNvSpPr>
              <p:nvPr/>
            </p:nvSpPr>
            <p:spPr bwMode="auto">
              <a:xfrm>
                <a:off x="1288" y="3237"/>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latin typeface="Arial"/>
                    <a:cs typeface="Arial"/>
                  </a:rPr>
                  <a:t>0</a:t>
                </a:r>
                <a:endParaRPr lang="en-US" sz="2800" b="1">
                  <a:solidFill>
                    <a:srgbClr val="000000"/>
                  </a:solidFill>
                  <a:latin typeface="Arial"/>
                  <a:cs typeface="Arial"/>
                </a:endParaRPr>
              </a:p>
            </p:txBody>
          </p:sp>
          <p:sp>
            <p:nvSpPr>
              <p:cNvPr id="186469" name="Text Box 15"/>
              <p:cNvSpPr txBox="1">
                <a:spLocks noChangeArrowheads="1"/>
              </p:cNvSpPr>
              <p:nvPr/>
            </p:nvSpPr>
            <p:spPr bwMode="auto">
              <a:xfrm>
                <a:off x="1240" y="1758"/>
                <a:ext cx="220" cy="149"/>
              </a:xfrm>
              <a:prstGeom prst="rect">
                <a:avLst/>
              </a:prstGeom>
              <a:noFill/>
              <a:ln w="9525" algn="ctr">
                <a:noFill/>
                <a:miter lim="800000"/>
                <a:headEnd/>
                <a:tailEnd/>
              </a:ln>
            </p:spPr>
            <p:txBody>
              <a:bodyPr/>
              <a:lstStyle/>
              <a:p>
                <a:pPr eaLnBrk="0" hangingPunct="0">
                  <a:spcBef>
                    <a:spcPct val="50000"/>
                  </a:spcBef>
                </a:pPr>
                <a:r>
                  <a:rPr lang="en-US" sz="1000">
                    <a:solidFill>
                      <a:srgbClr val="000000"/>
                    </a:solidFill>
                    <a:latin typeface="Arial"/>
                    <a:cs typeface="Arial"/>
                  </a:rPr>
                  <a:t>1</a:t>
                </a:r>
                <a:endParaRPr lang="en-US" sz="2800" b="1">
                  <a:solidFill>
                    <a:srgbClr val="000000"/>
                  </a:solidFill>
                  <a:latin typeface="Arial"/>
                  <a:cs typeface="Arial"/>
                </a:endParaRPr>
              </a:p>
            </p:txBody>
          </p:sp>
          <p:sp>
            <p:nvSpPr>
              <p:cNvPr id="186470" name="Text Box 16"/>
              <p:cNvSpPr txBox="1">
                <a:spLocks noChangeArrowheads="1"/>
              </p:cNvSpPr>
              <p:nvPr/>
            </p:nvSpPr>
            <p:spPr bwMode="auto">
              <a:xfrm>
                <a:off x="2337" y="2039"/>
                <a:ext cx="438"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latin typeface="Arial"/>
                    <a:cs typeface="Arial"/>
                  </a:rPr>
                  <a:t>Ca</a:t>
                </a:r>
                <a:r>
                  <a:rPr lang="en-US" baseline="30000">
                    <a:solidFill>
                      <a:srgbClr val="FF0000"/>
                    </a:solidFill>
                    <a:latin typeface="Arial"/>
                    <a:cs typeface="Arial"/>
                  </a:rPr>
                  <a:t>2+</a:t>
                </a:r>
                <a:r>
                  <a:rPr lang="en-US" sz="1000" baseline="30000">
                    <a:solidFill>
                      <a:srgbClr val="FF0000"/>
                    </a:solidFill>
                    <a:latin typeface="Arial"/>
                    <a:cs typeface="Arial"/>
                  </a:rPr>
                  <a:t> </a:t>
                </a:r>
                <a:r>
                  <a:rPr lang="en-US">
                    <a:solidFill>
                      <a:srgbClr val="FF0000"/>
                    </a:solidFill>
                    <a:latin typeface="Arial"/>
                    <a:cs typeface="Arial"/>
                  </a:rPr>
                  <a:t> </a:t>
                </a:r>
                <a:endParaRPr lang="en-US" sz="2800" b="1">
                  <a:solidFill>
                    <a:srgbClr val="000000"/>
                  </a:solidFill>
                  <a:latin typeface="Arial"/>
                  <a:cs typeface="Arial"/>
                </a:endParaRPr>
              </a:p>
            </p:txBody>
          </p:sp>
          <p:sp>
            <p:nvSpPr>
              <p:cNvPr id="186471" name="Freeform 17"/>
              <p:cNvSpPr>
                <a:spLocks/>
              </p:cNvSpPr>
              <p:nvPr/>
            </p:nvSpPr>
            <p:spPr bwMode="auto">
              <a:xfrm>
                <a:off x="2508" y="3213"/>
                <a:ext cx="73"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9"/>
                    </a:lnTo>
                    <a:lnTo>
                      <a:pt x="94" y="14"/>
                    </a:lnTo>
                    <a:lnTo>
                      <a:pt x="75" y="4"/>
                    </a:lnTo>
                    <a:lnTo>
                      <a:pt x="54" y="0"/>
                    </a:lnTo>
                    <a:lnTo>
                      <a:pt x="34" y="4"/>
                    </a:lnTo>
                    <a:lnTo>
                      <a:pt x="16" y="14"/>
                    </a:lnTo>
                    <a:lnTo>
                      <a:pt x="5" y="29"/>
                    </a:lnTo>
                    <a:lnTo>
                      <a:pt x="0" y="46"/>
                    </a:lnTo>
                    <a:lnTo>
                      <a:pt x="5" y="64"/>
                    </a:lnTo>
                    <a:lnTo>
                      <a:pt x="16" y="80"/>
                    </a:lnTo>
                    <a:lnTo>
                      <a:pt x="34" y="89"/>
                    </a:lnTo>
                    <a:lnTo>
                      <a:pt x="54" y="93"/>
                    </a:lnTo>
                    <a:lnTo>
                      <a:pt x="75" y="89"/>
                    </a:lnTo>
                    <a:lnTo>
                      <a:pt x="94" y="80"/>
                    </a:lnTo>
                    <a:lnTo>
                      <a:pt x="106" y="64"/>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72" name="Freeform 18"/>
              <p:cNvSpPr>
                <a:spLocks/>
              </p:cNvSpPr>
              <p:nvPr/>
            </p:nvSpPr>
            <p:spPr bwMode="auto">
              <a:xfrm>
                <a:off x="2233" y="2951"/>
                <a:ext cx="73" cy="76"/>
              </a:xfrm>
              <a:custGeom>
                <a:avLst/>
                <a:gdLst>
                  <a:gd name="T0" fmla="*/ 1 w 111"/>
                  <a:gd name="T1" fmla="*/ 2 h 92"/>
                  <a:gd name="T2" fmla="*/ 1 w 111"/>
                  <a:gd name="T3" fmla="*/ 2 h 92"/>
                  <a:gd name="T4" fmla="*/ 1 w 111"/>
                  <a:gd name="T5" fmla="*/ 2 h 92"/>
                  <a:gd name="T6" fmla="*/ 1 w 111"/>
                  <a:gd name="T7" fmla="*/ 2 h 92"/>
                  <a:gd name="T8" fmla="*/ 1 w 111"/>
                  <a:gd name="T9" fmla="*/ 0 h 92"/>
                  <a:gd name="T10" fmla="*/ 1 w 111"/>
                  <a:gd name="T11" fmla="*/ 2 h 92"/>
                  <a:gd name="T12" fmla="*/ 1 w 111"/>
                  <a:gd name="T13" fmla="*/ 2 h 92"/>
                  <a:gd name="T14" fmla="*/ 1 w 111"/>
                  <a:gd name="T15" fmla="*/ 2 h 92"/>
                  <a:gd name="T16" fmla="*/ 0 w 111"/>
                  <a:gd name="T17" fmla="*/ 2 h 92"/>
                  <a:gd name="T18" fmla="*/ 1 w 111"/>
                  <a:gd name="T19" fmla="*/ 2 h 92"/>
                  <a:gd name="T20" fmla="*/ 1 w 111"/>
                  <a:gd name="T21" fmla="*/ 2 h 92"/>
                  <a:gd name="T22" fmla="*/ 1 w 111"/>
                  <a:gd name="T23" fmla="*/ 2 h 92"/>
                  <a:gd name="T24" fmla="*/ 1 w 111"/>
                  <a:gd name="T25" fmla="*/ 2 h 92"/>
                  <a:gd name="T26" fmla="*/ 1 w 111"/>
                  <a:gd name="T27" fmla="*/ 2 h 92"/>
                  <a:gd name="T28" fmla="*/ 1 w 111"/>
                  <a:gd name="T29" fmla="*/ 2 h 92"/>
                  <a:gd name="T30" fmla="*/ 1 w 111"/>
                  <a:gd name="T31" fmla="*/ 2 h 92"/>
                  <a:gd name="T32" fmla="*/ 1 w 111"/>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92"/>
                  <a:gd name="T53" fmla="*/ 111 w 111"/>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92">
                    <a:moveTo>
                      <a:pt x="111" y="47"/>
                    </a:moveTo>
                    <a:lnTo>
                      <a:pt x="106" y="28"/>
                    </a:lnTo>
                    <a:lnTo>
                      <a:pt x="95" y="13"/>
                    </a:lnTo>
                    <a:lnTo>
                      <a:pt x="77" y="4"/>
                    </a:lnTo>
                    <a:lnTo>
                      <a:pt x="56" y="0"/>
                    </a:lnTo>
                    <a:lnTo>
                      <a:pt x="36" y="4"/>
                    </a:lnTo>
                    <a:lnTo>
                      <a:pt x="16" y="13"/>
                    </a:lnTo>
                    <a:lnTo>
                      <a:pt x="5" y="28"/>
                    </a:lnTo>
                    <a:lnTo>
                      <a:pt x="0" y="47"/>
                    </a:lnTo>
                    <a:lnTo>
                      <a:pt x="5" y="64"/>
                    </a:lnTo>
                    <a:lnTo>
                      <a:pt x="16" y="79"/>
                    </a:lnTo>
                    <a:lnTo>
                      <a:pt x="36" y="88"/>
                    </a:lnTo>
                    <a:lnTo>
                      <a:pt x="56" y="92"/>
                    </a:lnTo>
                    <a:lnTo>
                      <a:pt x="77" y="88"/>
                    </a:lnTo>
                    <a:lnTo>
                      <a:pt x="95" y="79"/>
                    </a:lnTo>
                    <a:lnTo>
                      <a:pt x="106" y="64"/>
                    </a:lnTo>
                    <a:lnTo>
                      <a:pt x="111" y="47"/>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73" name="Freeform 19"/>
              <p:cNvSpPr>
                <a:spLocks/>
              </p:cNvSpPr>
              <p:nvPr/>
            </p:nvSpPr>
            <p:spPr bwMode="auto">
              <a:xfrm>
                <a:off x="2050" y="249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74" name="Freeform 20"/>
              <p:cNvSpPr>
                <a:spLocks/>
              </p:cNvSpPr>
              <p:nvPr/>
            </p:nvSpPr>
            <p:spPr bwMode="auto">
              <a:xfrm>
                <a:off x="1824" y="2061"/>
                <a:ext cx="72" cy="75"/>
              </a:xfrm>
              <a:custGeom>
                <a:avLst/>
                <a:gdLst>
                  <a:gd name="T0" fmla="*/ 1 w 110"/>
                  <a:gd name="T1" fmla="*/ 2 h 92"/>
                  <a:gd name="T2" fmla="*/ 1 w 110"/>
                  <a:gd name="T3" fmla="*/ 2 h 92"/>
                  <a:gd name="T4" fmla="*/ 1 w 110"/>
                  <a:gd name="T5" fmla="*/ 2 h 92"/>
                  <a:gd name="T6" fmla="*/ 1 w 110"/>
                  <a:gd name="T7" fmla="*/ 2 h 92"/>
                  <a:gd name="T8" fmla="*/ 1 w 110"/>
                  <a:gd name="T9" fmla="*/ 0 h 92"/>
                  <a:gd name="T10" fmla="*/ 1 w 110"/>
                  <a:gd name="T11" fmla="*/ 2 h 92"/>
                  <a:gd name="T12" fmla="*/ 1 w 110"/>
                  <a:gd name="T13" fmla="*/ 2 h 92"/>
                  <a:gd name="T14" fmla="*/ 1 w 110"/>
                  <a:gd name="T15" fmla="*/ 2 h 92"/>
                  <a:gd name="T16" fmla="*/ 0 w 110"/>
                  <a:gd name="T17" fmla="*/ 2 h 92"/>
                  <a:gd name="T18" fmla="*/ 1 w 110"/>
                  <a:gd name="T19" fmla="*/ 2 h 92"/>
                  <a:gd name="T20" fmla="*/ 1 w 110"/>
                  <a:gd name="T21" fmla="*/ 2 h 92"/>
                  <a:gd name="T22" fmla="*/ 1 w 110"/>
                  <a:gd name="T23" fmla="*/ 2 h 92"/>
                  <a:gd name="T24" fmla="*/ 1 w 110"/>
                  <a:gd name="T25" fmla="*/ 2 h 92"/>
                  <a:gd name="T26" fmla="*/ 1 w 110"/>
                  <a:gd name="T27" fmla="*/ 2 h 92"/>
                  <a:gd name="T28" fmla="*/ 1 w 110"/>
                  <a:gd name="T29" fmla="*/ 2 h 92"/>
                  <a:gd name="T30" fmla="*/ 1 w 110"/>
                  <a:gd name="T31" fmla="*/ 2 h 92"/>
                  <a:gd name="T32" fmla="*/ 1 w 110"/>
                  <a:gd name="T33" fmla="*/ 2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pic>
            <p:nvPicPr>
              <p:cNvPr id="186475" name="Picture 21"/>
              <p:cNvPicPr>
                <a:picLocks noChangeArrowheads="1"/>
              </p:cNvPicPr>
              <p:nvPr/>
            </p:nvPicPr>
            <p:blipFill>
              <a:blip r:embed="rId13" cstate="print"/>
              <a:srcRect/>
              <a:stretch>
                <a:fillRect/>
              </a:stretch>
            </p:blipFill>
            <p:spPr bwMode="auto">
              <a:xfrm>
                <a:off x="2469" y="1819"/>
                <a:ext cx="96" cy="100"/>
              </a:xfrm>
              <a:prstGeom prst="rect">
                <a:avLst/>
              </a:prstGeom>
              <a:noFill/>
              <a:ln w="9525">
                <a:noFill/>
                <a:miter lim="800000"/>
                <a:headEnd/>
                <a:tailEnd/>
              </a:ln>
            </p:spPr>
          </p:pic>
          <p:sp>
            <p:nvSpPr>
              <p:cNvPr id="186476" name="Line 22"/>
              <p:cNvSpPr>
                <a:spLocks noChangeShapeType="1"/>
              </p:cNvSpPr>
              <p:nvPr/>
            </p:nvSpPr>
            <p:spPr bwMode="auto">
              <a:xfrm>
                <a:off x="1418" y="3317"/>
                <a:ext cx="134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77" name="Line 23"/>
              <p:cNvSpPr>
                <a:spLocks noChangeShapeType="1"/>
              </p:cNvSpPr>
              <p:nvPr/>
            </p:nvSpPr>
            <p:spPr bwMode="auto">
              <a:xfrm>
                <a:off x="1418" y="1794"/>
                <a:ext cx="134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78" name="Line 24"/>
              <p:cNvSpPr>
                <a:spLocks noChangeShapeType="1"/>
              </p:cNvSpPr>
              <p:nvPr/>
            </p:nvSpPr>
            <p:spPr bwMode="auto">
              <a:xfrm flipV="1">
                <a:off x="1418"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79" name="Line 25"/>
              <p:cNvSpPr>
                <a:spLocks noChangeShapeType="1"/>
              </p:cNvSpPr>
              <p:nvPr/>
            </p:nvSpPr>
            <p:spPr bwMode="auto">
              <a:xfrm>
                <a:off x="1418"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0" name="Line 26"/>
              <p:cNvSpPr>
                <a:spLocks noChangeShapeType="1"/>
              </p:cNvSpPr>
              <p:nvPr/>
            </p:nvSpPr>
            <p:spPr bwMode="auto">
              <a:xfrm flipV="1">
                <a:off x="1867"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1" name="Line 27"/>
              <p:cNvSpPr>
                <a:spLocks noChangeShapeType="1"/>
              </p:cNvSpPr>
              <p:nvPr/>
            </p:nvSpPr>
            <p:spPr bwMode="auto">
              <a:xfrm>
                <a:off x="1867"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2" name="Line 28"/>
              <p:cNvSpPr>
                <a:spLocks noChangeShapeType="1"/>
              </p:cNvSpPr>
              <p:nvPr/>
            </p:nvSpPr>
            <p:spPr bwMode="auto">
              <a:xfrm flipV="1">
                <a:off x="2315"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3" name="Line 29"/>
              <p:cNvSpPr>
                <a:spLocks noChangeShapeType="1"/>
              </p:cNvSpPr>
              <p:nvPr/>
            </p:nvSpPr>
            <p:spPr bwMode="auto">
              <a:xfrm>
                <a:off x="2315"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4" name="Line 30"/>
              <p:cNvSpPr>
                <a:spLocks noChangeShapeType="1"/>
              </p:cNvSpPr>
              <p:nvPr/>
            </p:nvSpPr>
            <p:spPr bwMode="auto">
              <a:xfrm flipV="1">
                <a:off x="2764"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5" name="Line 31"/>
              <p:cNvSpPr>
                <a:spLocks noChangeShapeType="1"/>
              </p:cNvSpPr>
              <p:nvPr/>
            </p:nvSpPr>
            <p:spPr bwMode="auto">
              <a:xfrm>
                <a:off x="2764"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6" name="Line 32"/>
              <p:cNvSpPr>
                <a:spLocks noChangeShapeType="1"/>
              </p:cNvSpPr>
              <p:nvPr/>
            </p:nvSpPr>
            <p:spPr bwMode="auto">
              <a:xfrm flipV="1">
                <a:off x="1642"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7" name="Line 33"/>
              <p:cNvSpPr>
                <a:spLocks noChangeShapeType="1"/>
              </p:cNvSpPr>
              <p:nvPr/>
            </p:nvSpPr>
            <p:spPr bwMode="auto">
              <a:xfrm>
                <a:off x="1642"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8" name="Line 34"/>
              <p:cNvSpPr>
                <a:spLocks noChangeShapeType="1"/>
              </p:cNvSpPr>
              <p:nvPr/>
            </p:nvSpPr>
            <p:spPr bwMode="auto">
              <a:xfrm flipV="1">
                <a:off x="2091"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89" name="Line 35"/>
              <p:cNvSpPr>
                <a:spLocks noChangeShapeType="1"/>
              </p:cNvSpPr>
              <p:nvPr/>
            </p:nvSpPr>
            <p:spPr bwMode="auto">
              <a:xfrm>
                <a:off x="2091"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0" name="Line 36"/>
              <p:cNvSpPr>
                <a:spLocks noChangeShapeType="1"/>
              </p:cNvSpPr>
              <p:nvPr/>
            </p:nvSpPr>
            <p:spPr bwMode="auto">
              <a:xfrm flipV="1">
                <a:off x="2540"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1" name="Line 37"/>
              <p:cNvSpPr>
                <a:spLocks noChangeShapeType="1"/>
              </p:cNvSpPr>
              <p:nvPr/>
            </p:nvSpPr>
            <p:spPr bwMode="auto">
              <a:xfrm>
                <a:off x="2540"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2" name="Line 38"/>
              <p:cNvSpPr>
                <a:spLocks noChangeShapeType="1"/>
              </p:cNvSpPr>
              <p:nvPr/>
            </p:nvSpPr>
            <p:spPr bwMode="auto">
              <a:xfrm flipV="1">
                <a:off x="1418"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3" name="Line 39"/>
              <p:cNvSpPr>
                <a:spLocks noChangeShapeType="1"/>
              </p:cNvSpPr>
              <p:nvPr/>
            </p:nvSpPr>
            <p:spPr bwMode="auto">
              <a:xfrm flipV="1">
                <a:off x="2764"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4" name="Line 40"/>
              <p:cNvSpPr>
                <a:spLocks noChangeShapeType="1"/>
              </p:cNvSpPr>
              <p:nvPr/>
            </p:nvSpPr>
            <p:spPr bwMode="auto">
              <a:xfrm>
                <a:off x="1418" y="3164"/>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5" name="Line 41"/>
              <p:cNvSpPr>
                <a:spLocks noChangeShapeType="1"/>
              </p:cNvSpPr>
              <p:nvPr/>
            </p:nvSpPr>
            <p:spPr bwMode="auto">
              <a:xfrm flipH="1">
                <a:off x="2727" y="3164"/>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6" name="Line 42"/>
              <p:cNvSpPr>
                <a:spLocks noChangeShapeType="1"/>
              </p:cNvSpPr>
              <p:nvPr/>
            </p:nvSpPr>
            <p:spPr bwMode="auto">
              <a:xfrm>
                <a:off x="1418" y="2860"/>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7" name="Line 43"/>
              <p:cNvSpPr>
                <a:spLocks noChangeShapeType="1"/>
              </p:cNvSpPr>
              <p:nvPr/>
            </p:nvSpPr>
            <p:spPr bwMode="auto">
              <a:xfrm flipH="1">
                <a:off x="2727" y="2860"/>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8" name="Line 44"/>
              <p:cNvSpPr>
                <a:spLocks noChangeShapeType="1"/>
              </p:cNvSpPr>
              <p:nvPr/>
            </p:nvSpPr>
            <p:spPr bwMode="auto">
              <a:xfrm>
                <a:off x="1418" y="2555"/>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99" name="Line 45"/>
              <p:cNvSpPr>
                <a:spLocks noChangeShapeType="1"/>
              </p:cNvSpPr>
              <p:nvPr/>
            </p:nvSpPr>
            <p:spPr bwMode="auto">
              <a:xfrm flipH="1">
                <a:off x="2727" y="2555"/>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0" name="Line 46"/>
              <p:cNvSpPr>
                <a:spLocks noChangeShapeType="1"/>
              </p:cNvSpPr>
              <p:nvPr/>
            </p:nvSpPr>
            <p:spPr bwMode="auto">
              <a:xfrm>
                <a:off x="1418" y="2251"/>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1" name="Line 47"/>
              <p:cNvSpPr>
                <a:spLocks noChangeShapeType="1"/>
              </p:cNvSpPr>
              <p:nvPr/>
            </p:nvSpPr>
            <p:spPr bwMode="auto">
              <a:xfrm flipH="1">
                <a:off x="2727" y="2251"/>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2" name="Line 48"/>
              <p:cNvSpPr>
                <a:spLocks noChangeShapeType="1"/>
              </p:cNvSpPr>
              <p:nvPr/>
            </p:nvSpPr>
            <p:spPr bwMode="auto">
              <a:xfrm>
                <a:off x="1418" y="1947"/>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3" name="Line 49"/>
              <p:cNvSpPr>
                <a:spLocks noChangeShapeType="1"/>
              </p:cNvSpPr>
              <p:nvPr/>
            </p:nvSpPr>
            <p:spPr bwMode="auto">
              <a:xfrm flipH="1">
                <a:off x="2727" y="1947"/>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4" name="Line 50"/>
              <p:cNvSpPr>
                <a:spLocks noChangeShapeType="1"/>
              </p:cNvSpPr>
              <p:nvPr/>
            </p:nvSpPr>
            <p:spPr bwMode="auto">
              <a:xfrm>
                <a:off x="1418" y="3317"/>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5" name="Line 51"/>
              <p:cNvSpPr>
                <a:spLocks noChangeShapeType="1"/>
              </p:cNvSpPr>
              <p:nvPr/>
            </p:nvSpPr>
            <p:spPr bwMode="auto">
              <a:xfrm flipH="1">
                <a:off x="2690" y="3317"/>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6" name="Line 52"/>
              <p:cNvSpPr>
                <a:spLocks noChangeShapeType="1"/>
              </p:cNvSpPr>
              <p:nvPr/>
            </p:nvSpPr>
            <p:spPr bwMode="auto">
              <a:xfrm>
                <a:off x="1418" y="301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7" name="Line 53"/>
              <p:cNvSpPr>
                <a:spLocks noChangeShapeType="1"/>
              </p:cNvSpPr>
              <p:nvPr/>
            </p:nvSpPr>
            <p:spPr bwMode="auto">
              <a:xfrm flipH="1">
                <a:off x="2690" y="301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8" name="Line 54"/>
              <p:cNvSpPr>
                <a:spLocks noChangeShapeType="1"/>
              </p:cNvSpPr>
              <p:nvPr/>
            </p:nvSpPr>
            <p:spPr bwMode="auto">
              <a:xfrm>
                <a:off x="1418" y="2708"/>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09" name="Line 55"/>
              <p:cNvSpPr>
                <a:spLocks noChangeShapeType="1"/>
              </p:cNvSpPr>
              <p:nvPr/>
            </p:nvSpPr>
            <p:spPr bwMode="auto">
              <a:xfrm flipH="1">
                <a:off x="2690" y="2708"/>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10" name="Line 56"/>
              <p:cNvSpPr>
                <a:spLocks noChangeShapeType="1"/>
              </p:cNvSpPr>
              <p:nvPr/>
            </p:nvSpPr>
            <p:spPr bwMode="auto">
              <a:xfrm>
                <a:off x="1418" y="240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11" name="Line 57"/>
              <p:cNvSpPr>
                <a:spLocks noChangeShapeType="1"/>
              </p:cNvSpPr>
              <p:nvPr/>
            </p:nvSpPr>
            <p:spPr bwMode="auto">
              <a:xfrm flipH="1">
                <a:off x="2690" y="240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12" name="Line 58"/>
              <p:cNvSpPr>
                <a:spLocks noChangeShapeType="1"/>
              </p:cNvSpPr>
              <p:nvPr/>
            </p:nvSpPr>
            <p:spPr bwMode="auto">
              <a:xfrm>
                <a:off x="1418" y="2099"/>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13" name="Line 59"/>
              <p:cNvSpPr>
                <a:spLocks noChangeShapeType="1"/>
              </p:cNvSpPr>
              <p:nvPr/>
            </p:nvSpPr>
            <p:spPr bwMode="auto">
              <a:xfrm flipH="1">
                <a:off x="2690" y="2099"/>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14" name="Line 60"/>
              <p:cNvSpPr>
                <a:spLocks noChangeShapeType="1"/>
              </p:cNvSpPr>
              <p:nvPr/>
            </p:nvSpPr>
            <p:spPr bwMode="auto">
              <a:xfrm>
                <a:off x="1418" y="1794"/>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15" name="Line 61"/>
              <p:cNvSpPr>
                <a:spLocks noChangeShapeType="1"/>
              </p:cNvSpPr>
              <p:nvPr/>
            </p:nvSpPr>
            <p:spPr bwMode="auto">
              <a:xfrm flipH="1">
                <a:off x="2690" y="1794"/>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516" name="Rectangle 62"/>
              <p:cNvSpPr>
                <a:spLocks noChangeArrowheads="1"/>
              </p:cNvSpPr>
              <p:nvPr/>
            </p:nvSpPr>
            <p:spPr bwMode="auto">
              <a:xfrm>
                <a:off x="1418" y="1794"/>
                <a:ext cx="1346"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latin typeface="Arial"/>
                  <a:cs typeface="Arial"/>
                </a:endParaRPr>
              </a:p>
            </p:txBody>
          </p:sp>
          <p:sp>
            <p:nvSpPr>
              <p:cNvPr id="186517" name="Text Box 63"/>
              <p:cNvSpPr txBox="1">
                <a:spLocks noChangeArrowheads="1"/>
              </p:cNvSpPr>
              <p:nvPr/>
            </p:nvSpPr>
            <p:spPr bwMode="auto">
              <a:xfrm>
                <a:off x="162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C80000"/>
                    </a:solidFill>
                    <a:latin typeface="Arial"/>
                    <a:cs typeface="Arial"/>
                  </a:rPr>
                  <a:t>Charge</a:t>
                </a:r>
                <a:r>
                  <a:rPr lang="en-US" sz="1800" b="1">
                    <a:solidFill>
                      <a:srgbClr val="C80000"/>
                    </a:solidFill>
                    <a:latin typeface="Times New Roman" pitchFamily="18" charset="0"/>
                    <a:cs typeface="Arial"/>
                  </a:rPr>
                  <a:t>  -3e</a:t>
                </a:r>
                <a:endParaRPr lang="en-US" sz="2800" b="1">
                  <a:solidFill>
                    <a:srgbClr val="C80000"/>
                  </a:solidFill>
                  <a:latin typeface="Arial"/>
                  <a:cs typeface="Arial"/>
                </a:endParaRPr>
              </a:p>
            </p:txBody>
          </p:sp>
          <p:sp>
            <p:nvSpPr>
              <p:cNvPr id="186518" name="Freeform 64"/>
              <p:cNvSpPr>
                <a:spLocks/>
              </p:cNvSpPr>
              <p:nvPr/>
            </p:nvSpPr>
            <p:spPr bwMode="auto">
              <a:xfrm>
                <a:off x="1824"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519" name="Freeform 65"/>
              <p:cNvSpPr>
                <a:spLocks/>
              </p:cNvSpPr>
              <p:nvPr/>
            </p:nvSpPr>
            <p:spPr bwMode="auto">
              <a:xfrm>
                <a:off x="2064" y="263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520" name="Freeform 66"/>
              <p:cNvSpPr>
                <a:spLocks/>
              </p:cNvSpPr>
              <p:nvPr/>
            </p:nvSpPr>
            <p:spPr bwMode="auto">
              <a:xfrm>
                <a:off x="220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521" name="Freeform 67"/>
              <p:cNvSpPr>
                <a:spLocks/>
              </p:cNvSpPr>
              <p:nvPr/>
            </p:nvSpPr>
            <p:spPr bwMode="auto">
              <a:xfrm>
                <a:off x="2496" y="1918"/>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522" name="Text Box 68"/>
              <p:cNvSpPr txBox="1">
                <a:spLocks noChangeArrowheads="1"/>
              </p:cNvSpPr>
              <p:nvPr/>
            </p:nvSpPr>
            <p:spPr bwMode="auto">
              <a:xfrm rot="-5400000">
                <a:off x="383" y="2449"/>
                <a:ext cx="1538" cy="288"/>
              </a:xfrm>
              <a:prstGeom prst="rect">
                <a:avLst/>
              </a:prstGeom>
              <a:noFill/>
              <a:ln w="9525" algn="ctr">
                <a:noFill/>
                <a:miter lim="800000"/>
                <a:headEnd/>
                <a:tailEnd/>
              </a:ln>
            </p:spPr>
            <p:txBody>
              <a:bodyPr/>
              <a:lstStyle/>
              <a:p>
                <a:pPr eaLnBrk="0" hangingPunct="0">
                  <a:spcBef>
                    <a:spcPct val="50000"/>
                  </a:spcBef>
                </a:pPr>
                <a:r>
                  <a:rPr lang="en-US">
                    <a:solidFill>
                      <a:srgbClr val="000000"/>
                    </a:solidFill>
                    <a:latin typeface="Arial"/>
                    <a:cs typeface="Arial"/>
                  </a:rPr>
                  <a:t>Occupancy (number)</a:t>
                </a:r>
                <a:endParaRPr lang="en-US" sz="2800" b="1">
                  <a:solidFill>
                    <a:srgbClr val="000000"/>
                  </a:solidFill>
                  <a:latin typeface="Arial"/>
                  <a:cs typeface="Arial"/>
                </a:endParaRPr>
              </a:p>
            </p:txBody>
          </p:sp>
        </p:grpSp>
        <p:sp>
          <p:nvSpPr>
            <p:cNvPr id="186458" name="Text Box 69"/>
            <p:cNvSpPr txBox="1">
              <a:spLocks noChangeArrowheads="1"/>
            </p:cNvSpPr>
            <p:nvPr/>
          </p:nvSpPr>
          <p:spPr bwMode="auto">
            <a:xfrm>
              <a:off x="1536"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C80000"/>
                  </a:solidFill>
                  <a:latin typeface="Arial"/>
                  <a:cs typeface="Arial"/>
                </a:rPr>
                <a:t>E</a:t>
              </a:r>
            </a:p>
            <a:p>
              <a:pPr lvl="1" eaLnBrk="0" hangingPunct="0">
                <a:spcBef>
                  <a:spcPct val="10000"/>
                </a:spcBef>
              </a:pPr>
              <a:r>
                <a:rPr lang="en-US" sz="2400" b="1">
                  <a:solidFill>
                    <a:srgbClr val="C80000"/>
                  </a:solidFill>
                  <a:latin typeface="Arial"/>
                  <a:cs typeface="Arial"/>
                </a:rPr>
                <a:t>E </a:t>
              </a:r>
            </a:p>
            <a:p>
              <a:pPr lvl="1" eaLnBrk="0" hangingPunct="0">
                <a:spcBef>
                  <a:spcPct val="10000"/>
                </a:spcBef>
              </a:pPr>
              <a:r>
                <a:rPr lang="en-US" sz="2400" b="1">
                  <a:solidFill>
                    <a:srgbClr val="C80000"/>
                  </a:solidFill>
                  <a:latin typeface="Arial"/>
                  <a:cs typeface="Arial"/>
                </a:rPr>
                <a:t>E</a:t>
              </a:r>
            </a:p>
            <a:p>
              <a:pPr lvl="1" eaLnBrk="0" hangingPunct="0">
                <a:spcBef>
                  <a:spcPct val="10000"/>
                </a:spcBef>
              </a:pPr>
              <a:r>
                <a:rPr lang="en-US" sz="2400" b="1">
                  <a:solidFill>
                    <a:srgbClr val="C80000"/>
                  </a:solidFill>
                  <a:latin typeface="Arial"/>
                  <a:cs typeface="Arial"/>
                </a:rPr>
                <a:t>A</a:t>
              </a:r>
              <a:endParaRPr lang="en-US" sz="2800" b="1">
                <a:solidFill>
                  <a:srgbClr val="C80000"/>
                </a:solidFill>
                <a:latin typeface="Arial"/>
                <a:cs typeface="Arial"/>
              </a:endParaRPr>
            </a:p>
          </p:txBody>
        </p:sp>
      </p:grpSp>
      <p:sp>
        <p:nvSpPr>
          <p:cNvPr id="1990800" name="Rectangle 144"/>
          <p:cNvSpPr>
            <a:spLocks noChangeArrowheads="1"/>
          </p:cNvSpPr>
          <p:nvPr>
            <p:custDataLst>
              <p:tags r:id="rId4"/>
            </p:custDataLst>
          </p:nvPr>
        </p:nvSpPr>
        <p:spPr bwMode="auto">
          <a:xfrm>
            <a:off x="0" y="0"/>
            <a:ext cx="6096000" cy="6858000"/>
          </a:xfrm>
          <a:prstGeom prst="rect">
            <a:avLst/>
          </a:prstGeom>
          <a:pattFill prst="wdUpDiag">
            <a:fgClr>
              <a:schemeClr val="bg2">
                <a:alpha val="61176"/>
              </a:schemeClr>
            </a:fgClr>
            <a:bgClr>
              <a:schemeClr val="bg1">
                <a:alpha val="61176"/>
              </a:schemeClr>
            </a:bgClr>
          </a:pattFill>
          <a:ln w="9525">
            <a:solidFill>
              <a:schemeClr val="tx1"/>
            </a:solidFill>
            <a:miter lim="800000"/>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186373" name="Text Box 147"/>
          <p:cNvSpPr txBox="1">
            <a:spLocks noChangeArrowheads="1"/>
          </p:cNvSpPr>
          <p:nvPr>
            <p:custDataLst>
              <p:tags r:id="rId5"/>
            </p:custDataLst>
          </p:nvPr>
        </p:nvSpPr>
        <p:spPr bwMode="auto">
          <a:xfrm>
            <a:off x="4797610" y="6245225"/>
            <a:ext cx="3492315" cy="307777"/>
          </a:xfrm>
          <a:prstGeom prst="rect">
            <a:avLst/>
          </a:prstGeom>
          <a:noFill/>
          <a:ln w="9525" algn="ctr">
            <a:noFill/>
            <a:miter lim="800000"/>
            <a:headEnd/>
            <a:tailEnd/>
          </a:ln>
        </p:spPr>
        <p:txBody>
          <a:bodyPr wrap="square">
            <a:spAutoFit/>
          </a:bodyPr>
          <a:lstStyle/>
          <a:p>
            <a:pPr algn="ctr" eaLnBrk="0" hangingPunct="0">
              <a:spcBef>
                <a:spcPct val="50000"/>
              </a:spcBef>
            </a:pPr>
            <a:r>
              <a:rPr lang="en-US" sz="1400" b="1" dirty="0">
                <a:solidFill>
                  <a:srgbClr val="000000"/>
                </a:solidFill>
                <a:latin typeface="Arial"/>
                <a:cs typeface="Arial"/>
              </a:rPr>
              <a:t>Monte Carlo simulations of Boda, et al</a:t>
            </a:r>
          </a:p>
        </p:txBody>
      </p:sp>
      <p:grpSp>
        <p:nvGrpSpPr>
          <p:cNvPr id="4" name="Group 185"/>
          <p:cNvGrpSpPr>
            <a:grpSpLocks/>
          </p:cNvGrpSpPr>
          <p:nvPr>
            <p:custDataLst>
              <p:tags r:id="rId6"/>
            </p:custDataLst>
          </p:nvPr>
        </p:nvGrpSpPr>
        <p:grpSpPr bwMode="auto">
          <a:xfrm>
            <a:off x="3352800" y="0"/>
            <a:ext cx="3657600" cy="4689475"/>
            <a:chOff x="2112" y="0"/>
            <a:chExt cx="2304" cy="2954"/>
          </a:xfrm>
        </p:grpSpPr>
        <p:sp>
          <p:nvSpPr>
            <p:cNvPr id="186442" name="Text Box 186"/>
            <p:cNvSpPr txBox="1">
              <a:spLocks noChangeArrowheads="1"/>
            </p:cNvSpPr>
            <p:nvPr/>
          </p:nvSpPr>
          <p:spPr bwMode="auto">
            <a:xfrm>
              <a:off x="2691" y="2641"/>
              <a:ext cx="1259" cy="313"/>
            </a:xfrm>
            <a:prstGeom prst="rect">
              <a:avLst/>
            </a:prstGeom>
            <a:noFill/>
            <a:ln w="9525" algn="ctr">
              <a:noFill/>
              <a:miter lim="800000"/>
              <a:headEnd/>
              <a:tailEnd/>
            </a:ln>
          </p:spPr>
          <p:txBody>
            <a:bodyPr>
              <a:spAutoFit/>
            </a:bodyPr>
            <a:lstStyle/>
            <a:p>
              <a:pPr algn="ctr" eaLnBrk="0" hangingPunct="0">
                <a:lnSpc>
                  <a:spcPct val="60000"/>
                </a:lnSpc>
                <a:spcBef>
                  <a:spcPct val="30000"/>
                </a:spcBef>
              </a:pPr>
              <a:r>
                <a:rPr lang="en-US" sz="1400" b="1" dirty="0">
                  <a:solidFill>
                    <a:srgbClr val="C80000"/>
                  </a:solidFill>
                  <a:latin typeface="Arial"/>
                  <a:cs typeface="Arial"/>
                </a:rPr>
                <a:t>Same </a:t>
              </a:r>
              <a:r>
                <a:rPr lang="en-US" sz="1400" b="1" dirty="0">
                  <a:solidFill>
                    <a:srgbClr val="0058DA"/>
                  </a:solidFill>
                  <a:latin typeface="Arial"/>
                  <a:cs typeface="Arial"/>
                </a:rPr>
                <a:t>Parameters</a:t>
              </a:r>
              <a:br>
                <a:rPr lang="en-US" sz="1400" b="1" dirty="0">
                  <a:solidFill>
                    <a:srgbClr val="0058DA"/>
                  </a:solidFill>
                  <a:latin typeface="Arial"/>
                  <a:cs typeface="Arial"/>
                </a:rPr>
              </a:br>
              <a:r>
                <a:rPr lang="en-US" sz="1400" b="1" dirty="0">
                  <a:solidFill>
                    <a:srgbClr val="0058DA"/>
                  </a:solidFill>
                  <a:latin typeface="Arial"/>
                  <a:cs typeface="Arial"/>
                </a:rPr>
                <a:t>pH 8</a:t>
              </a:r>
              <a:r>
                <a:rPr lang="en-US" sz="2800" dirty="0">
                  <a:solidFill>
                    <a:srgbClr val="000000"/>
                  </a:solidFill>
                  <a:latin typeface="Arial"/>
                  <a:cs typeface="Arial"/>
                </a:rPr>
                <a:t> </a:t>
              </a:r>
            </a:p>
          </p:txBody>
        </p:sp>
        <p:grpSp>
          <p:nvGrpSpPr>
            <p:cNvPr id="186443" name="Group 187"/>
            <p:cNvGrpSpPr>
              <a:grpSpLocks/>
            </p:cNvGrpSpPr>
            <p:nvPr/>
          </p:nvGrpSpPr>
          <p:grpSpPr bwMode="auto">
            <a:xfrm>
              <a:off x="2112" y="0"/>
              <a:ext cx="2304" cy="2634"/>
              <a:chOff x="2112" y="0"/>
              <a:chExt cx="2304" cy="2634"/>
            </a:xfrm>
          </p:grpSpPr>
          <p:sp>
            <p:nvSpPr>
              <p:cNvPr id="186444" name="AutoShape 188"/>
              <p:cNvSpPr>
                <a:spLocks noChangeArrowheads="1"/>
              </p:cNvSpPr>
              <p:nvPr/>
            </p:nvSpPr>
            <p:spPr bwMode="auto">
              <a:xfrm>
                <a:off x="2880" y="192"/>
                <a:ext cx="960" cy="192"/>
              </a:xfrm>
              <a:prstGeom prst="leftRightArrow">
                <a:avLst>
                  <a:gd name="adj1" fmla="val 50000"/>
                  <a:gd name="adj2" fmla="val 10000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solidFill>
                    <a:srgbClr val="000000"/>
                  </a:solidFill>
                  <a:latin typeface="Arial"/>
                  <a:cs typeface="Arial"/>
                </a:endParaRPr>
              </a:p>
            </p:txBody>
          </p:sp>
          <p:grpSp>
            <p:nvGrpSpPr>
              <p:cNvPr id="186445" name="Group 189"/>
              <p:cNvGrpSpPr>
                <a:grpSpLocks/>
              </p:cNvGrpSpPr>
              <p:nvPr/>
            </p:nvGrpSpPr>
            <p:grpSpPr bwMode="auto">
              <a:xfrm>
                <a:off x="2112" y="624"/>
                <a:ext cx="2304" cy="96"/>
                <a:chOff x="2640" y="1008"/>
                <a:chExt cx="1536" cy="0"/>
              </a:xfrm>
            </p:grpSpPr>
            <p:sp>
              <p:nvSpPr>
                <p:cNvPr id="186454" name="Line 190"/>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latin typeface="Arial"/>
                    <a:cs typeface="Arial"/>
                  </a:endParaRPr>
                </a:p>
              </p:txBody>
            </p:sp>
            <p:sp>
              <p:nvSpPr>
                <p:cNvPr id="186455" name="Line 191"/>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latin typeface="Arial"/>
                    <a:cs typeface="Arial"/>
                  </a:endParaRPr>
                </a:p>
              </p:txBody>
            </p:sp>
          </p:grpSp>
          <p:grpSp>
            <p:nvGrpSpPr>
              <p:cNvPr id="186446" name="Group 192"/>
              <p:cNvGrpSpPr>
                <a:grpSpLocks/>
              </p:cNvGrpSpPr>
              <p:nvPr/>
            </p:nvGrpSpPr>
            <p:grpSpPr bwMode="auto">
              <a:xfrm>
                <a:off x="2112" y="1104"/>
                <a:ext cx="2304" cy="48"/>
                <a:chOff x="2640" y="1008"/>
                <a:chExt cx="1536" cy="0"/>
              </a:xfrm>
            </p:grpSpPr>
            <p:sp>
              <p:nvSpPr>
                <p:cNvPr id="186452" name="Line 193"/>
                <p:cNvSpPr>
                  <a:spLocks noChangeShapeType="1"/>
                </p:cNvSpPr>
                <p:nvPr/>
              </p:nvSpPr>
              <p:spPr bwMode="auto">
                <a:xfrm>
                  <a:off x="3408" y="1008"/>
                  <a:ext cx="768" cy="0"/>
                </a:xfrm>
                <a:prstGeom prst="line">
                  <a:avLst/>
                </a:prstGeom>
                <a:noFill/>
                <a:ln w="15875">
                  <a:solidFill>
                    <a:srgbClr val="3366FF"/>
                  </a:solidFill>
                  <a:round/>
                  <a:headEnd/>
                  <a:tailEnd type="triangle" w="lg" len="lg"/>
                </a:ln>
              </p:spPr>
              <p:txBody>
                <a:bodyPr/>
                <a:lstStyle/>
                <a:p>
                  <a:endParaRPr lang="en-US">
                    <a:solidFill>
                      <a:srgbClr val="000000"/>
                    </a:solidFill>
                    <a:latin typeface="Arial"/>
                    <a:cs typeface="Arial"/>
                  </a:endParaRPr>
                </a:p>
              </p:txBody>
            </p:sp>
            <p:sp>
              <p:nvSpPr>
                <p:cNvPr id="186453" name="Line 194"/>
                <p:cNvSpPr>
                  <a:spLocks noChangeShapeType="1"/>
                </p:cNvSpPr>
                <p:nvPr/>
              </p:nvSpPr>
              <p:spPr bwMode="auto">
                <a:xfrm flipH="1">
                  <a:off x="2640" y="1008"/>
                  <a:ext cx="768" cy="0"/>
                </a:xfrm>
                <a:prstGeom prst="line">
                  <a:avLst/>
                </a:prstGeom>
                <a:noFill/>
                <a:ln w="15875">
                  <a:solidFill>
                    <a:srgbClr val="FF0000"/>
                  </a:solidFill>
                  <a:round/>
                  <a:headEnd/>
                  <a:tailEnd type="none" w="lg" len="lg"/>
                </a:ln>
              </p:spPr>
              <p:txBody>
                <a:bodyPr/>
                <a:lstStyle/>
                <a:p>
                  <a:endParaRPr lang="en-US">
                    <a:solidFill>
                      <a:srgbClr val="000000"/>
                    </a:solidFill>
                    <a:latin typeface="Arial"/>
                    <a:cs typeface="Arial"/>
                  </a:endParaRPr>
                </a:p>
              </p:txBody>
            </p:sp>
          </p:grpSp>
          <p:sp>
            <p:nvSpPr>
              <p:cNvPr id="186447" name="Text Box 195"/>
              <p:cNvSpPr txBox="1">
                <a:spLocks noChangeArrowheads="1"/>
              </p:cNvSpPr>
              <p:nvPr/>
            </p:nvSpPr>
            <p:spPr bwMode="auto">
              <a:xfrm>
                <a:off x="3024" y="0"/>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latin typeface="Arial"/>
                    <a:cs typeface="Arial"/>
                  </a:rPr>
                  <a:t>Muta</a:t>
                </a:r>
                <a:r>
                  <a:rPr lang="en-US" sz="1800">
                    <a:solidFill>
                      <a:srgbClr val="0000FF"/>
                    </a:solidFill>
                    <a:latin typeface="Arial"/>
                    <a:cs typeface="Arial"/>
                  </a:rPr>
                  <a:t>tion</a:t>
                </a:r>
                <a:r>
                  <a:rPr lang="en-US" sz="1800">
                    <a:solidFill>
                      <a:srgbClr val="000000"/>
                    </a:solidFill>
                    <a:latin typeface="Arial"/>
                    <a:cs typeface="Arial"/>
                  </a:rPr>
                  <a:t> </a:t>
                </a:r>
              </a:p>
            </p:txBody>
          </p:sp>
          <p:sp>
            <p:nvSpPr>
              <p:cNvPr id="186448" name="Text Box 196"/>
              <p:cNvSpPr txBox="1">
                <a:spLocks noChangeArrowheads="1"/>
              </p:cNvSpPr>
              <p:nvPr/>
            </p:nvSpPr>
            <p:spPr bwMode="auto">
              <a:xfrm>
                <a:off x="2775" y="374"/>
                <a:ext cx="1375" cy="213"/>
              </a:xfrm>
              <a:prstGeom prst="rect">
                <a:avLst/>
              </a:prstGeom>
              <a:noFill/>
              <a:ln w="9525">
                <a:noFill/>
                <a:miter lim="800000"/>
                <a:headEnd/>
                <a:tailEnd/>
              </a:ln>
            </p:spPr>
            <p:txBody>
              <a:bodyPr wrap="square">
                <a:spAutoFit/>
              </a:bodyPr>
              <a:lstStyle/>
              <a:p>
                <a:pPr>
                  <a:spcBef>
                    <a:spcPct val="50000"/>
                  </a:spcBef>
                </a:pPr>
                <a:r>
                  <a:rPr lang="en-US" b="1" dirty="0">
                    <a:solidFill>
                      <a:srgbClr val="C80000"/>
                    </a:solidFill>
                    <a:latin typeface="Arial"/>
                    <a:cs typeface="Arial"/>
                  </a:rPr>
                  <a:t>Same </a:t>
                </a:r>
                <a:r>
                  <a:rPr lang="en-US" b="1" dirty="0">
                    <a:solidFill>
                      <a:srgbClr val="0058DA"/>
                    </a:solidFill>
                    <a:latin typeface="Arial"/>
                    <a:cs typeface="Arial"/>
                  </a:rPr>
                  <a:t>Parameters</a:t>
                </a:r>
              </a:p>
            </p:txBody>
          </p:sp>
          <p:grpSp>
            <p:nvGrpSpPr>
              <p:cNvPr id="186449" name="Group 197"/>
              <p:cNvGrpSpPr>
                <a:grpSpLocks/>
              </p:cNvGrpSpPr>
              <p:nvPr/>
            </p:nvGrpSpPr>
            <p:grpSpPr bwMode="auto">
              <a:xfrm>
                <a:off x="2880" y="2242"/>
                <a:ext cx="744" cy="392"/>
                <a:chOff x="2880" y="2242"/>
                <a:chExt cx="744" cy="392"/>
              </a:xfrm>
            </p:grpSpPr>
            <p:sp>
              <p:nvSpPr>
                <p:cNvPr id="186450" name="AutoShape 198"/>
                <p:cNvSpPr>
                  <a:spLocks noChangeArrowheads="1"/>
                </p:cNvSpPr>
                <p:nvPr/>
              </p:nvSpPr>
              <p:spPr bwMode="auto">
                <a:xfrm>
                  <a:off x="2880" y="2442"/>
                  <a:ext cx="708" cy="192"/>
                </a:xfrm>
                <a:prstGeom prst="leftRightArrow">
                  <a:avLst>
                    <a:gd name="adj1" fmla="val 50000"/>
                    <a:gd name="adj2" fmla="val 73750"/>
                  </a:avLst>
                </a:prstGeom>
                <a:gradFill rotWithShape="1">
                  <a:gsLst>
                    <a:gs pos="0">
                      <a:srgbClr val="C80000"/>
                    </a:gs>
                    <a:gs pos="100000">
                      <a:srgbClr val="0000FF"/>
                    </a:gs>
                  </a:gsLst>
                  <a:lin ang="0" scaled="1"/>
                </a:gradFill>
                <a:ln w="9525" algn="ctr">
                  <a:noFill/>
                  <a:miter lim="800000"/>
                  <a:headEnd/>
                  <a:tailEnd/>
                </a:ln>
              </p:spPr>
              <p:txBody>
                <a:bodyPr wrap="none"/>
                <a:lstStyle/>
                <a:p>
                  <a:pPr algn="ctr" eaLnBrk="0" hangingPunct="0">
                    <a:spcBef>
                      <a:spcPct val="50000"/>
                    </a:spcBef>
                  </a:pPr>
                  <a:endParaRPr lang="en-US">
                    <a:solidFill>
                      <a:srgbClr val="000000"/>
                    </a:solidFill>
                    <a:latin typeface="Arial"/>
                    <a:cs typeface="Arial"/>
                  </a:endParaRPr>
                </a:p>
              </p:txBody>
            </p:sp>
            <p:sp>
              <p:nvSpPr>
                <p:cNvPr id="186451" name="Text Box 199"/>
                <p:cNvSpPr txBox="1">
                  <a:spLocks noChangeArrowheads="1"/>
                </p:cNvSpPr>
                <p:nvPr/>
              </p:nvSpPr>
              <p:spPr bwMode="auto">
                <a:xfrm>
                  <a:off x="2904" y="2242"/>
                  <a:ext cx="720" cy="231"/>
                </a:xfrm>
                <a:prstGeom prst="rect">
                  <a:avLst/>
                </a:prstGeom>
                <a:noFill/>
                <a:ln w="9525">
                  <a:noFill/>
                  <a:miter lim="800000"/>
                  <a:headEnd/>
                  <a:tailEnd/>
                </a:ln>
              </p:spPr>
              <p:txBody>
                <a:bodyPr>
                  <a:spAutoFit/>
                </a:bodyPr>
                <a:lstStyle/>
                <a:p>
                  <a:pPr>
                    <a:spcBef>
                      <a:spcPct val="50000"/>
                    </a:spcBef>
                  </a:pPr>
                  <a:r>
                    <a:rPr lang="en-US" sz="1800">
                      <a:solidFill>
                        <a:srgbClr val="C80000"/>
                      </a:solidFill>
                      <a:latin typeface="Arial"/>
                      <a:cs typeface="Arial"/>
                    </a:rPr>
                    <a:t>Muta</a:t>
                  </a:r>
                  <a:r>
                    <a:rPr lang="en-US" sz="1800">
                      <a:solidFill>
                        <a:srgbClr val="0000FF"/>
                      </a:solidFill>
                      <a:latin typeface="Arial"/>
                      <a:cs typeface="Arial"/>
                    </a:rPr>
                    <a:t>tion</a:t>
                  </a:r>
                  <a:r>
                    <a:rPr lang="en-US" sz="1800">
                      <a:solidFill>
                        <a:srgbClr val="000000"/>
                      </a:solidFill>
                      <a:latin typeface="Arial"/>
                      <a:cs typeface="Arial"/>
                    </a:rPr>
                    <a:t> </a:t>
                  </a:r>
                </a:p>
              </p:txBody>
            </p:sp>
          </p:grpSp>
        </p:grpSp>
      </p:grpSp>
      <p:sp>
        <p:nvSpPr>
          <p:cNvPr id="186375" name="Text Box 200"/>
          <p:cNvSpPr txBox="1">
            <a:spLocks noChangeArrowheads="1"/>
          </p:cNvSpPr>
          <p:nvPr>
            <p:custDataLst>
              <p:tags r:id="rId7"/>
            </p:custDataLst>
          </p:nvPr>
        </p:nvSpPr>
        <p:spPr bwMode="auto">
          <a:xfrm>
            <a:off x="1882775" y="6019800"/>
            <a:ext cx="2743200" cy="784225"/>
          </a:xfrm>
          <a:prstGeom prst="rect">
            <a:avLst/>
          </a:prstGeom>
          <a:noFill/>
          <a:ln w="9525" algn="ctr">
            <a:noFill/>
            <a:miter lim="800000"/>
            <a:headEnd/>
            <a:tailEnd/>
          </a:ln>
        </p:spPr>
        <p:txBody>
          <a:bodyPr tIns="137160" bIns="137160">
            <a:spAutoFit/>
          </a:bodyPr>
          <a:lstStyle/>
          <a:p>
            <a:pPr algn="ctr" eaLnBrk="0" hangingPunct="0">
              <a:lnSpc>
                <a:spcPct val="140000"/>
              </a:lnSpc>
              <a:spcBef>
                <a:spcPct val="50000"/>
              </a:spcBef>
              <a:spcAft>
                <a:spcPct val="50000"/>
              </a:spcAft>
            </a:pPr>
            <a:r>
              <a:rPr lang="en-US" sz="1800" b="1" baseline="40000">
                <a:solidFill>
                  <a:srgbClr val="000000"/>
                </a:solidFill>
                <a:latin typeface="Arial"/>
                <a:cs typeface="Arial"/>
              </a:rPr>
              <a:t>EEEE</a:t>
            </a:r>
            <a:r>
              <a:rPr lang="en-US" sz="1800" baseline="40000">
                <a:solidFill>
                  <a:srgbClr val="000000"/>
                </a:solidFill>
                <a:latin typeface="Arial"/>
                <a:cs typeface="Arial"/>
              </a:rPr>
              <a:t> has full biological selectivity</a:t>
            </a:r>
            <a:br>
              <a:rPr lang="en-US" sz="1800" baseline="40000">
                <a:solidFill>
                  <a:srgbClr val="000000"/>
                </a:solidFill>
                <a:latin typeface="Arial"/>
                <a:cs typeface="Arial"/>
              </a:rPr>
            </a:br>
            <a:r>
              <a:rPr lang="en-US" sz="1800" baseline="40000">
                <a:solidFill>
                  <a:srgbClr val="000000"/>
                </a:solidFill>
                <a:latin typeface="Arial"/>
                <a:cs typeface="Arial"/>
              </a:rPr>
              <a:t>in similar simulations</a:t>
            </a:r>
          </a:p>
        </p:txBody>
      </p:sp>
      <p:grpSp>
        <p:nvGrpSpPr>
          <p:cNvPr id="9" name="Group 70"/>
          <p:cNvGrpSpPr>
            <a:grpSpLocks/>
          </p:cNvGrpSpPr>
          <p:nvPr>
            <p:custDataLst>
              <p:tags r:id="rId8"/>
            </p:custDataLst>
          </p:nvPr>
        </p:nvGrpSpPr>
        <p:grpSpPr bwMode="auto">
          <a:xfrm>
            <a:off x="5791200" y="103188"/>
            <a:ext cx="2873375" cy="5916612"/>
            <a:chOff x="3552" y="65"/>
            <a:chExt cx="1810" cy="3727"/>
          </a:xfrm>
        </p:grpSpPr>
        <p:sp>
          <p:nvSpPr>
            <p:cNvPr id="186379" name="Rectangle 71"/>
            <p:cNvSpPr>
              <a:spLocks noChangeArrowheads="1"/>
            </p:cNvSpPr>
            <p:nvPr/>
          </p:nvSpPr>
          <p:spPr bwMode="auto">
            <a:xfrm>
              <a:off x="3552" y="65"/>
              <a:ext cx="1810" cy="365"/>
            </a:xfrm>
            <a:prstGeom prst="rect">
              <a:avLst/>
            </a:prstGeom>
            <a:noFill/>
            <a:ln w="9525">
              <a:noFill/>
              <a:miter lim="800000"/>
              <a:headEnd/>
              <a:tailEnd/>
            </a:ln>
          </p:spPr>
          <p:txBody>
            <a:bodyPr wrap="none">
              <a:spAutoFit/>
            </a:bodyPr>
            <a:lstStyle/>
            <a:p>
              <a:pPr lvl="1" eaLnBrk="0" hangingPunct="0">
                <a:spcBef>
                  <a:spcPct val="50000"/>
                </a:spcBef>
              </a:pPr>
              <a:r>
                <a:rPr lang="en-US" sz="3200" b="1" u="sng">
                  <a:solidFill>
                    <a:srgbClr val="C80000"/>
                  </a:solidFill>
                  <a:latin typeface="Arial"/>
                  <a:cs typeface="Arial"/>
                </a:rPr>
                <a:t>Na Channel</a:t>
              </a:r>
            </a:p>
          </p:txBody>
        </p:sp>
        <p:grpSp>
          <p:nvGrpSpPr>
            <p:cNvPr id="186380" name="Group 72"/>
            <p:cNvGrpSpPr>
              <a:grpSpLocks/>
            </p:cNvGrpSpPr>
            <p:nvPr/>
          </p:nvGrpSpPr>
          <p:grpSpPr bwMode="auto">
            <a:xfrm>
              <a:off x="3552" y="1536"/>
              <a:ext cx="1762" cy="2256"/>
              <a:chOff x="2818" y="1584"/>
              <a:chExt cx="1762" cy="2256"/>
            </a:xfrm>
          </p:grpSpPr>
          <p:sp>
            <p:nvSpPr>
              <p:cNvPr id="186382" name="Text Box 73"/>
              <p:cNvSpPr txBox="1">
                <a:spLocks noChangeArrowheads="1"/>
              </p:cNvSpPr>
              <p:nvPr/>
            </p:nvSpPr>
            <p:spPr bwMode="auto">
              <a:xfrm>
                <a:off x="3264" y="3552"/>
                <a:ext cx="1296" cy="288"/>
              </a:xfrm>
              <a:prstGeom prst="rect">
                <a:avLst/>
              </a:prstGeom>
              <a:noFill/>
              <a:ln w="9525" algn="ctr">
                <a:noFill/>
                <a:miter lim="800000"/>
                <a:headEnd/>
                <a:tailEnd/>
              </a:ln>
            </p:spPr>
            <p:txBody>
              <a:bodyPr/>
              <a:lstStyle/>
              <a:p>
                <a:pPr eaLnBrk="0" hangingPunct="0">
                  <a:spcBef>
                    <a:spcPct val="50000"/>
                  </a:spcBef>
                </a:pPr>
                <a:r>
                  <a:rPr lang="en-US" dirty="0">
                    <a:solidFill>
                      <a:srgbClr val="000000"/>
                    </a:solidFill>
                    <a:latin typeface="Arial"/>
                    <a:cs typeface="Arial"/>
                  </a:rPr>
                  <a:t>Concentration/M</a:t>
                </a:r>
                <a:br>
                  <a:rPr lang="en-US" dirty="0">
                    <a:solidFill>
                      <a:srgbClr val="000000"/>
                    </a:solidFill>
                    <a:latin typeface="Arial"/>
                    <a:cs typeface="Arial"/>
                  </a:rPr>
                </a:br>
                <a:r>
                  <a:rPr lang="en-US" dirty="0">
                    <a:solidFill>
                      <a:srgbClr val="000000"/>
                    </a:solidFill>
                    <a:latin typeface="Arial"/>
                    <a:cs typeface="Arial"/>
                  </a:rPr>
                  <a:t>pH =8</a:t>
                </a:r>
                <a:endParaRPr lang="en-US" sz="2800" b="1" dirty="0">
                  <a:solidFill>
                    <a:srgbClr val="000000"/>
                  </a:solidFill>
                  <a:latin typeface="Arial"/>
                  <a:cs typeface="Arial"/>
                </a:endParaRPr>
              </a:p>
            </p:txBody>
          </p:sp>
          <p:sp>
            <p:nvSpPr>
              <p:cNvPr id="186383" name="Freeform 74"/>
              <p:cNvSpPr>
                <a:spLocks/>
              </p:cNvSpPr>
              <p:nvPr/>
            </p:nvSpPr>
            <p:spPr bwMode="auto">
              <a:xfrm>
                <a:off x="3143" y="3152"/>
                <a:ext cx="1251" cy="167"/>
              </a:xfrm>
              <a:custGeom>
                <a:avLst/>
                <a:gdLst>
                  <a:gd name="T0" fmla="*/ 0 w 1904"/>
                  <a:gd name="T1" fmla="*/ 2 h 204"/>
                  <a:gd name="T2" fmla="*/ 1 w 1904"/>
                  <a:gd name="T3" fmla="*/ 2 h 204"/>
                  <a:gd name="T4" fmla="*/ 1 w 1904"/>
                  <a:gd name="T5" fmla="*/ 2 h 204"/>
                  <a:gd name="T6" fmla="*/ 1 w 1904"/>
                  <a:gd name="T7" fmla="*/ 2 h 204"/>
                  <a:gd name="T8" fmla="*/ 1 w 1904"/>
                  <a:gd name="T9" fmla="*/ 2 h 204"/>
                  <a:gd name="T10" fmla="*/ 1 w 1904"/>
                  <a:gd name="T11" fmla="*/ 2 h 204"/>
                  <a:gd name="T12" fmla="*/ 1 w 1904"/>
                  <a:gd name="T13" fmla="*/ 2 h 204"/>
                  <a:gd name="T14" fmla="*/ 1 w 1904"/>
                  <a:gd name="T15" fmla="*/ 2 h 204"/>
                  <a:gd name="T16" fmla="*/ 1 w 1904"/>
                  <a:gd name="T17" fmla="*/ 2 h 204"/>
                  <a:gd name="T18" fmla="*/ 1 w 1904"/>
                  <a:gd name="T19" fmla="*/ 2 h 204"/>
                  <a:gd name="T20" fmla="*/ 1 w 1904"/>
                  <a:gd name="T21" fmla="*/ 2 h 204"/>
                  <a:gd name="T22" fmla="*/ 1 w 1904"/>
                  <a:gd name="T23" fmla="*/ 2 h 204"/>
                  <a:gd name="T24" fmla="*/ 1 w 1904"/>
                  <a:gd name="T25" fmla="*/ 0 h 204"/>
                  <a:gd name="T26" fmla="*/ 1 w 1904"/>
                  <a:gd name="T27" fmla="*/ 2 h 204"/>
                  <a:gd name="T28" fmla="*/ 1 w 1904"/>
                  <a:gd name="T29" fmla="*/ 2 h 204"/>
                  <a:gd name="T30" fmla="*/ 1 w 1904"/>
                  <a:gd name="T31" fmla="*/ 2 h 204"/>
                  <a:gd name="T32" fmla="*/ 1 w 1904"/>
                  <a:gd name="T33" fmla="*/ 2 h 204"/>
                  <a:gd name="T34" fmla="*/ 1 w 1904"/>
                  <a:gd name="T35" fmla="*/ 2 h 204"/>
                  <a:gd name="T36" fmla="*/ 1 w 1904"/>
                  <a:gd name="T37" fmla="*/ 2 h 204"/>
                  <a:gd name="T38" fmla="*/ 1 w 1904"/>
                  <a:gd name="T39" fmla="*/ 2 h 204"/>
                  <a:gd name="T40" fmla="*/ 1 w 1904"/>
                  <a:gd name="T41" fmla="*/ 2 h 204"/>
                  <a:gd name="T42" fmla="*/ 1 w 1904"/>
                  <a:gd name="T43" fmla="*/ 2 h 204"/>
                  <a:gd name="T44" fmla="*/ 0 w 1904"/>
                  <a:gd name="T45" fmla="*/ 2 h 2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4"/>
                  <a:gd name="T70" fmla="*/ 0 h 204"/>
                  <a:gd name="T71" fmla="*/ 1904 w 1904"/>
                  <a:gd name="T72" fmla="*/ 204 h 2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4" h="204">
                    <a:moveTo>
                      <a:pt x="0" y="191"/>
                    </a:moveTo>
                    <a:lnTo>
                      <a:pt x="3" y="204"/>
                    </a:lnTo>
                    <a:lnTo>
                      <a:pt x="322" y="149"/>
                    </a:lnTo>
                    <a:lnTo>
                      <a:pt x="637" y="104"/>
                    </a:lnTo>
                    <a:lnTo>
                      <a:pt x="635" y="97"/>
                    </a:lnTo>
                    <a:lnTo>
                      <a:pt x="637" y="105"/>
                    </a:lnTo>
                    <a:lnTo>
                      <a:pt x="950" y="69"/>
                    </a:lnTo>
                    <a:lnTo>
                      <a:pt x="1263" y="42"/>
                    </a:lnTo>
                    <a:lnTo>
                      <a:pt x="1592" y="23"/>
                    </a:lnTo>
                    <a:lnTo>
                      <a:pt x="1591" y="15"/>
                    </a:lnTo>
                    <a:lnTo>
                      <a:pt x="1591" y="23"/>
                    </a:lnTo>
                    <a:lnTo>
                      <a:pt x="1904" y="15"/>
                    </a:lnTo>
                    <a:lnTo>
                      <a:pt x="1904" y="0"/>
                    </a:lnTo>
                    <a:lnTo>
                      <a:pt x="1591" y="8"/>
                    </a:lnTo>
                    <a:lnTo>
                      <a:pt x="1589" y="8"/>
                    </a:lnTo>
                    <a:lnTo>
                      <a:pt x="1591" y="8"/>
                    </a:lnTo>
                    <a:lnTo>
                      <a:pt x="1261" y="27"/>
                    </a:lnTo>
                    <a:lnTo>
                      <a:pt x="949" y="54"/>
                    </a:lnTo>
                    <a:lnTo>
                      <a:pt x="635" y="90"/>
                    </a:lnTo>
                    <a:lnTo>
                      <a:pt x="653" y="88"/>
                    </a:lnTo>
                    <a:lnTo>
                      <a:pt x="634" y="90"/>
                    </a:lnTo>
                    <a:lnTo>
                      <a:pt x="318" y="136"/>
                    </a:lnTo>
                    <a:lnTo>
                      <a:pt x="0" y="191"/>
                    </a:lnTo>
                    <a:close/>
                  </a:path>
                </a:pathLst>
              </a:custGeom>
              <a:solidFill>
                <a:srgbClr val="FF0000"/>
              </a:solidFill>
              <a:ln w="0">
                <a:solidFill>
                  <a:srgbClr val="FF0000"/>
                </a:solidFill>
                <a:round/>
                <a:headEnd/>
                <a:tailEnd/>
              </a:ln>
            </p:spPr>
            <p:txBody>
              <a:bodyPr/>
              <a:lstStyle/>
              <a:p>
                <a:endParaRPr lang="en-US">
                  <a:solidFill>
                    <a:srgbClr val="000000"/>
                  </a:solidFill>
                  <a:latin typeface="Arial"/>
                  <a:cs typeface="Arial"/>
                </a:endParaRPr>
              </a:p>
            </p:txBody>
          </p:sp>
          <p:sp>
            <p:nvSpPr>
              <p:cNvPr id="186384" name="Line 75"/>
              <p:cNvSpPr>
                <a:spLocks noChangeShapeType="1"/>
              </p:cNvSpPr>
              <p:nvPr/>
            </p:nvSpPr>
            <p:spPr bwMode="auto">
              <a:xfrm>
                <a:off x="3084" y="3317"/>
                <a:ext cx="1370"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85" name="Line 76"/>
              <p:cNvSpPr>
                <a:spLocks noChangeShapeType="1"/>
              </p:cNvSpPr>
              <p:nvPr/>
            </p:nvSpPr>
            <p:spPr bwMode="auto">
              <a:xfrm>
                <a:off x="3084" y="1794"/>
                <a:ext cx="1370"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86" name="Line 77"/>
              <p:cNvSpPr>
                <a:spLocks noChangeShapeType="1"/>
              </p:cNvSpPr>
              <p:nvPr/>
            </p:nvSpPr>
            <p:spPr bwMode="auto">
              <a:xfrm flipV="1">
                <a:off x="3441"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87" name="Line 78"/>
              <p:cNvSpPr>
                <a:spLocks noChangeShapeType="1"/>
              </p:cNvSpPr>
              <p:nvPr/>
            </p:nvSpPr>
            <p:spPr bwMode="auto">
              <a:xfrm>
                <a:off x="3441"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88" name="Line 79"/>
              <p:cNvSpPr>
                <a:spLocks noChangeShapeType="1"/>
              </p:cNvSpPr>
              <p:nvPr/>
            </p:nvSpPr>
            <p:spPr bwMode="auto">
              <a:xfrm flipV="1">
                <a:off x="4037" y="3277"/>
                <a:ext cx="0" cy="4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89" name="Line 80"/>
              <p:cNvSpPr>
                <a:spLocks noChangeShapeType="1"/>
              </p:cNvSpPr>
              <p:nvPr/>
            </p:nvSpPr>
            <p:spPr bwMode="auto">
              <a:xfrm>
                <a:off x="4037" y="1794"/>
                <a:ext cx="0" cy="39"/>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0" name="Line 81"/>
              <p:cNvSpPr>
                <a:spLocks noChangeShapeType="1"/>
              </p:cNvSpPr>
              <p:nvPr/>
            </p:nvSpPr>
            <p:spPr bwMode="auto">
              <a:xfrm flipV="1">
                <a:off x="3144"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1" name="Line 82"/>
              <p:cNvSpPr>
                <a:spLocks noChangeShapeType="1"/>
              </p:cNvSpPr>
              <p:nvPr/>
            </p:nvSpPr>
            <p:spPr bwMode="auto">
              <a:xfrm>
                <a:off x="3144"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2" name="Line 83"/>
              <p:cNvSpPr>
                <a:spLocks noChangeShapeType="1"/>
              </p:cNvSpPr>
              <p:nvPr/>
            </p:nvSpPr>
            <p:spPr bwMode="auto">
              <a:xfrm flipV="1">
                <a:off x="3739"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3" name="Line 84"/>
              <p:cNvSpPr>
                <a:spLocks noChangeShapeType="1"/>
              </p:cNvSpPr>
              <p:nvPr/>
            </p:nvSpPr>
            <p:spPr bwMode="auto">
              <a:xfrm>
                <a:off x="3739"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4" name="Line 85"/>
              <p:cNvSpPr>
                <a:spLocks noChangeShapeType="1"/>
              </p:cNvSpPr>
              <p:nvPr/>
            </p:nvSpPr>
            <p:spPr bwMode="auto">
              <a:xfrm flipV="1">
                <a:off x="4335" y="3239"/>
                <a:ext cx="0" cy="78"/>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5" name="Line 86"/>
              <p:cNvSpPr>
                <a:spLocks noChangeShapeType="1"/>
              </p:cNvSpPr>
              <p:nvPr/>
            </p:nvSpPr>
            <p:spPr bwMode="auto">
              <a:xfrm>
                <a:off x="4335" y="1794"/>
                <a:ext cx="0" cy="77"/>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6" name="Line 87"/>
              <p:cNvSpPr>
                <a:spLocks noChangeShapeType="1"/>
              </p:cNvSpPr>
              <p:nvPr/>
            </p:nvSpPr>
            <p:spPr bwMode="auto">
              <a:xfrm flipV="1">
                <a:off x="3084"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7" name="Line 88"/>
              <p:cNvSpPr>
                <a:spLocks noChangeShapeType="1"/>
              </p:cNvSpPr>
              <p:nvPr/>
            </p:nvSpPr>
            <p:spPr bwMode="auto">
              <a:xfrm flipV="1">
                <a:off x="4454" y="1794"/>
                <a:ext cx="0" cy="1523"/>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8" name="Line 89"/>
              <p:cNvSpPr>
                <a:spLocks noChangeShapeType="1"/>
              </p:cNvSpPr>
              <p:nvPr/>
            </p:nvSpPr>
            <p:spPr bwMode="auto">
              <a:xfrm>
                <a:off x="3084" y="3138"/>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399" name="Line 90"/>
              <p:cNvSpPr>
                <a:spLocks noChangeShapeType="1"/>
              </p:cNvSpPr>
              <p:nvPr/>
            </p:nvSpPr>
            <p:spPr bwMode="auto">
              <a:xfrm flipH="1">
                <a:off x="4417" y="3138"/>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0" name="Line 91"/>
              <p:cNvSpPr>
                <a:spLocks noChangeShapeType="1"/>
              </p:cNvSpPr>
              <p:nvPr/>
            </p:nvSpPr>
            <p:spPr bwMode="auto">
              <a:xfrm>
                <a:off x="3084" y="2785"/>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1" name="Line 92"/>
              <p:cNvSpPr>
                <a:spLocks noChangeShapeType="1"/>
              </p:cNvSpPr>
              <p:nvPr/>
            </p:nvSpPr>
            <p:spPr bwMode="auto">
              <a:xfrm flipH="1">
                <a:off x="4417" y="2785"/>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2" name="Line 93"/>
              <p:cNvSpPr>
                <a:spLocks noChangeShapeType="1"/>
              </p:cNvSpPr>
              <p:nvPr/>
            </p:nvSpPr>
            <p:spPr bwMode="auto">
              <a:xfrm>
                <a:off x="3084" y="2431"/>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3" name="Line 94"/>
              <p:cNvSpPr>
                <a:spLocks noChangeShapeType="1"/>
              </p:cNvSpPr>
              <p:nvPr/>
            </p:nvSpPr>
            <p:spPr bwMode="auto">
              <a:xfrm flipH="1">
                <a:off x="4417" y="2431"/>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4" name="Line 95"/>
              <p:cNvSpPr>
                <a:spLocks noChangeShapeType="1"/>
              </p:cNvSpPr>
              <p:nvPr/>
            </p:nvSpPr>
            <p:spPr bwMode="auto">
              <a:xfrm>
                <a:off x="3084" y="2077"/>
                <a:ext cx="36"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5" name="Line 96"/>
              <p:cNvSpPr>
                <a:spLocks noChangeShapeType="1"/>
              </p:cNvSpPr>
              <p:nvPr/>
            </p:nvSpPr>
            <p:spPr bwMode="auto">
              <a:xfrm flipH="1">
                <a:off x="4417" y="2077"/>
                <a:ext cx="37"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6" name="Line 97"/>
              <p:cNvSpPr>
                <a:spLocks noChangeShapeType="1"/>
              </p:cNvSpPr>
              <p:nvPr/>
            </p:nvSpPr>
            <p:spPr bwMode="auto">
              <a:xfrm>
                <a:off x="3084" y="3317"/>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7" name="Line 98"/>
              <p:cNvSpPr>
                <a:spLocks noChangeShapeType="1"/>
              </p:cNvSpPr>
              <p:nvPr/>
            </p:nvSpPr>
            <p:spPr bwMode="auto">
              <a:xfrm flipH="1">
                <a:off x="4380" y="3317"/>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8" name="Line 99"/>
              <p:cNvSpPr>
                <a:spLocks noChangeShapeType="1"/>
              </p:cNvSpPr>
              <p:nvPr/>
            </p:nvSpPr>
            <p:spPr bwMode="auto">
              <a:xfrm>
                <a:off x="3084" y="2962"/>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09" name="Line 100"/>
              <p:cNvSpPr>
                <a:spLocks noChangeShapeType="1"/>
              </p:cNvSpPr>
              <p:nvPr/>
            </p:nvSpPr>
            <p:spPr bwMode="auto">
              <a:xfrm flipH="1">
                <a:off x="4380" y="2962"/>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10" name="Line 101"/>
              <p:cNvSpPr>
                <a:spLocks noChangeShapeType="1"/>
              </p:cNvSpPr>
              <p:nvPr/>
            </p:nvSpPr>
            <p:spPr bwMode="auto">
              <a:xfrm>
                <a:off x="3084" y="2608"/>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11" name="Line 102"/>
              <p:cNvSpPr>
                <a:spLocks noChangeShapeType="1"/>
              </p:cNvSpPr>
              <p:nvPr/>
            </p:nvSpPr>
            <p:spPr bwMode="auto">
              <a:xfrm flipH="1">
                <a:off x="4380" y="2608"/>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12" name="Line 103"/>
              <p:cNvSpPr>
                <a:spLocks noChangeShapeType="1"/>
              </p:cNvSpPr>
              <p:nvPr/>
            </p:nvSpPr>
            <p:spPr bwMode="auto">
              <a:xfrm>
                <a:off x="3084" y="2254"/>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13" name="Line 104"/>
              <p:cNvSpPr>
                <a:spLocks noChangeShapeType="1"/>
              </p:cNvSpPr>
              <p:nvPr/>
            </p:nvSpPr>
            <p:spPr bwMode="auto">
              <a:xfrm flipH="1">
                <a:off x="4380" y="2254"/>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14" name="Line 105"/>
              <p:cNvSpPr>
                <a:spLocks noChangeShapeType="1"/>
              </p:cNvSpPr>
              <p:nvPr/>
            </p:nvSpPr>
            <p:spPr bwMode="auto">
              <a:xfrm>
                <a:off x="3084" y="1900"/>
                <a:ext cx="75"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15" name="Line 106"/>
              <p:cNvSpPr>
                <a:spLocks noChangeShapeType="1"/>
              </p:cNvSpPr>
              <p:nvPr/>
            </p:nvSpPr>
            <p:spPr bwMode="auto">
              <a:xfrm flipH="1">
                <a:off x="4380" y="1900"/>
                <a:ext cx="74" cy="0"/>
              </a:xfrm>
              <a:prstGeom prst="line">
                <a:avLst/>
              </a:prstGeom>
              <a:noFill/>
              <a:ln w="5080">
                <a:solidFill>
                  <a:srgbClr val="000000"/>
                </a:solidFill>
                <a:round/>
                <a:headEnd/>
                <a:tailEnd/>
              </a:ln>
            </p:spPr>
            <p:txBody>
              <a:bodyPr/>
              <a:lstStyle/>
              <a:p>
                <a:endParaRPr lang="en-US">
                  <a:solidFill>
                    <a:srgbClr val="000000"/>
                  </a:solidFill>
                  <a:latin typeface="Arial"/>
                  <a:cs typeface="Arial"/>
                </a:endParaRPr>
              </a:p>
            </p:txBody>
          </p:sp>
          <p:sp>
            <p:nvSpPr>
              <p:cNvPr id="186416" name="Rectangle 107"/>
              <p:cNvSpPr>
                <a:spLocks noChangeArrowheads="1"/>
              </p:cNvSpPr>
              <p:nvPr/>
            </p:nvSpPr>
            <p:spPr bwMode="auto">
              <a:xfrm>
                <a:off x="3084" y="1794"/>
                <a:ext cx="1370" cy="1523"/>
              </a:xfrm>
              <a:prstGeom prst="rect">
                <a:avLst/>
              </a:prstGeom>
              <a:noFill/>
              <a:ln w="5080">
                <a:solidFill>
                  <a:srgbClr val="000000"/>
                </a:solidFill>
                <a:miter lim="800000"/>
                <a:headEnd/>
                <a:tailEnd/>
              </a:ln>
            </p:spPr>
            <p:txBody>
              <a:bodyPr/>
              <a:lstStyle/>
              <a:p>
                <a:pPr algn="ctr" eaLnBrk="0" hangingPunct="0">
                  <a:spcBef>
                    <a:spcPct val="50000"/>
                  </a:spcBef>
                </a:pPr>
                <a:endParaRPr lang="en-US">
                  <a:solidFill>
                    <a:srgbClr val="000000"/>
                  </a:solidFill>
                  <a:latin typeface="Arial"/>
                  <a:cs typeface="Arial"/>
                </a:endParaRPr>
              </a:p>
            </p:txBody>
          </p:sp>
          <p:sp>
            <p:nvSpPr>
              <p:cNvPr id="186417" name="Text Box 108"/>
              <p:cNvSpPr txBox="1">
                <a:spLocks noChangeArrowheads="1"/>
              </p:cNvSpPr>
              <p:nvPr/>
            </p:nvSpPr>
            <p:spPr bwMode="auto">
              <a:xfrm>
                <a:off x="3696" y="2218"/>
                <a:ext cx="526" cy="212"/>
              </a:xfrm>
              <a:prstGeom prst="rect">
                <a:avLst/>
              </a:prstGeom>
              <a:noFill/>
              <a:ln w="9525" algn="ctr">
                <a:noFill/>
                <a:miter lim="800000"/>
                <a:headEnd/>
                <a:tailEnd/>
              </a:ln>
            </p:spPr>
            <p:txBody>
              <a:bodyPr/>
              <a:lstStyle/>
              <a:p>
                <a:pPr eaLnBrk="0" hangingPunct="0">
                  <a:spcBef>
                    <a:spcPct val="50000"/>
                  </a:spcBef>
                </a:pPr>
                <a:r>
                  <a:rPr lang="en-US">
                    <a:solidFill>
                      <a:srgbClr val="0000FF"/>
                    </a:solidFill>
                    <a:latin typeface="Arial"/>
                    <a:cs typeface="Arial"/>
                  </a:rPr>
                  <a:t>Na</a:t>
                </a:r>
                <a:r>
                  <a:rPr lang="en-US" baseline="30000">
                    <a:solidFill>
                      <a:srgbClr val="0000FF"/>
                    </a:solidFill>
                    <a:latin typeface="Arial"/>
                    <a:cs typeface="Arial"/>
                  </a:rPr>
                  <a:t>+</a:t>
                </a:r>
                <a:r>
                  <a:rPr lang="en-US" sz="1000" baseline="30000">
                    <a:solidFill>
                      <a:srgbClr val="0000FF"/>
                    </a:solidFill>
                    <a:latin typeface="Arial"/>
                    <a:cs typeface="Arial"/>
                  </a:rPr>
                  <a:t> </a:t>
                </a:r>
                <a:r>
                  <a:rPr lang="en-US">
                    <a:solidFill>
                      <a:srgbClr val="0000FF"/>
                    </a:solidFill>
                    <a:latin typeface="Arial"/>
                    <a:cs typeface="Arial"/>
                  </a:rPr>
                  <a:t> </a:t>
                </a:r>
                <a:endParaRPr lang="en-US" sz="2800" b="1">
                  <a:solidFill>
                    <a:srgbClr val="000000"/>
                  </a:solidFill>
                  <a:latin typeface="Arial"/>
                  <a:cs typeface="Arial"/>
                </a:endParaRPr>
              </a:p>
            </p:txBody>
          </p:sp>
          <p:sp>
            <p:nvSpPr>
              <p:cNvPr id="186418" name="Text Box 109"/>
              <p:cNvSpPr txBox="1">
                <a:spLocks noChangeArrowheads="1"/>
              </p:cNvSpPr>
              <p:nvPr/>
            </p:nvSpPr>
            <p:spPr bwMode="auto">
              <a:xfrm>
                <a:off x="3783" y="2870"/>
                <a:ext cx="526" cy="212"/>
              </a:xfrm>
              <a:prstGeom prst="rect">
                <a:avLst/>
              </a:prstGeom>
              <a:noFill/>
              <a:ln w="9525" algn="ctr">
                <a:noFill/>
                <a:miter lim="800000"/>
                <a:headEnd/>
                <a:tailEnd/>
              </a:ln>
            </p:spPr>
            <p:txBody>
              <a:bodyPr/>
              <a:lstStyle/>
              <a:p>
                <a:pPr eaLnBrk="0" hangingPunct="0">
                  <a:spcBef>
                    <a:spcPct val="50000"/>
                  </a:spcBef>
                </a:pPr>
                <a:r>
                  <a:rPr lang="en-US">
                    <a:solidFill>
                      <a:srgbClr val="FF0000"/>
                    </a:solidFill>
                    <a:latin typeface="Arial"/>
                    <a:cs typeface="Arial"/>
                  </a:rPr>
                  <a:t>Ca</a:t>
                </a:r>
                <a:r>
                  <a:rPr lang="en-US" baseline="30000">
                    <a:solidFill>
                      <a:srgbClr val="FF0000"/>
                    </a:solidFill>
                    <a:latin typeface="Arial"/>
                    <a:cs typeface="Arial"/>
                  </a:rPr>
                  <a:t>2+</a:t>
                </a:r>
                <a:r>
                  <a:rPr lang="en-US" sz="1000" baseline="30000">
                    <a:solidFill>
                      <a:srgbClr val="FF0000"/>
                    </a:solidFill>
                    <a:latin typeface="Arial"/>
                    <a:cs typeface="Arial"/>
                  </a:rPr>
                  <a:t> </a:t>
                </a:r>
                <a:r>
                  <a:rPr lang="en-US">
                    <a:solidFill>
                      <a:srgbClr val="FF0000"/>
                    </a:solidFill>
                    <a:latin typeface="Arial"/>
                    <a:cs typeface="Arial"/>
                  </a:rPr>
                  <a:t>  </a:t>
                </a:r>
                <a:endParaRPr lang="en-US" sz="2800" b="1">
                  <a:solidFill>
                    <a:srgbClr val="000000"/>
                  </a:solidFill>
                  <a:latin typeface="Arial"/>
                  <a:cs typeface="Arial"/>
                </a:endParaRPr>
              </a:p>
            </p:txBody>
          </p:sp>
          <p:sp>
            <p:nvSpPr>
              <p:cNvPr id="186419" name="Text Box 110"/>
              <p:cNvSpPr txBox="1">
                <a:spLocks noChangeArrowheads="1"/>
              </p:cNvSpPr>
              <p:nvPr/>
            </p:nvSpPr>
            <p:spPr bwMode="auto">
              <a:xfrm>
                <a:off x="2818" y="1803"/>
                <a:ext cx="307"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latin typeface="Arial"/>
                    <a:cs typeface="Arial"/>
                  </a:rPr>
                  <a:t>0.004 </a:t>
                </a:r>
                <a:endParaRPr lang="en-US" sz="2800" b="1">
                  <a:solidFill>
                    <a:srgbClr val="000000"/>
                  </a:solidFill>
                  <a:latin typeface="Arial"/>
                  <a:cs typeface="Arial"/>
                </a:endParaRPr>
              </a:p>
            </p:txBody>
          </p:sp>
          <p:sp>
            <p:nvSpPr>
              <p:cNvPr id="186420" name="Text Box 111"/>
              <p:cNvSpPr txBox="1">
                <a:spLocks noChangeArrowheads="1"/>
              </p:cNvSpPr>
              <p:nvPr/>
            </p:nvSpPr>
            <p:spPr bwMode="auto">
              <a:xfrm>
                <a:off x="2920" y="3237"/>
                <a:ext cx="219" cy="158"/>
              </a:xfrm>
              <a:prstGeom prst="rect">
                <a:avLst/>
              </a:prstGeom>
              <a:noFill/>
              <a:ln w="9525" algn="ctr">
                <a:noFill/>
                <a:miter lim="800000"/>
                <a:headEnd/>
                <a:tailEnd/>
              </a:ln>
            </p:spPr>
            <p:txBody>
              <a:bodyPr/>
              <a:lstStyle/>
              <a:p>
                <a:pPr eaLnBrk="0" hangingPunct="0">
                  <a:spcBef>
                    <a:spcPct val="50000"/>
                  </a:spcBef>
                </a:pPr>
                <a:r>
                  <a:rPr lang="en-US" sz="1100">
                    <a:solidFill>
                      <a:srgbClr val="000000"/>
                    </a:solidFill>
                    <a:latin typeface="Arial"/>
                    <a:cs typeface="Arial"/>
                  </a:rPr>
                  <a:t>0</a:t>
                </a:r>
                <a:endParaRPr lang="en-US" sz="2800" b="1">
                  <a:solidFill>
                    <a:srgbClr val="000000"/>
                  </a:solidFill>
                  <a:latin typeface="Arial"/>
                  <a:cs typeface="Arial"/>
                </a:endParaRPr>
              </a:p>
            </p:txBody>
          </p:sp>
          <p:sp>
            <p:nvSpPr>
              <p:cNvPr id="186421" name="Text Box 112"/>
              <p:cNvSpPr txBox="1">
                <a:spLocks noChangeArrowheads="1"/>
              </p:cNvSpPr>
              <p:nvPr/>
            </p:nvSpPr>
            <p:spPr bwMode="auto">
              <a:xfrm>
                <a:off x="2824" y="2521"/>
                <a:ext cx="352" cy="140"/>
              </a:xfrm>
              <a:prstGeom prst="rect">
                <a:avLst/>
              </a:prstGeom>
              <a:noFill/>
              <a:ln w="9525" algn="ctr">
                <a:noFill/>
                <a:miter lim="800000"/>
                <a:headEnd/>
                <a:tailEnd/>
              </a:ln>
            </p:spPr>
            <p:txBody>
              <a:bodyPr/>
              <a:lstStyle/>
              <a:p>
                <a:pPr eaLnBrk="0" hangingPunct="0">
                  <a:spcBef>
                    <a:spcPct val="50000"/>
                  </a:spcBef>
                </a:pPr>
                <a:r>
                  <a:rPr lang="en-US" sz="900">
                    <a:solidFill>
                      <a:srgbClr val="000000"/>
                    </a:solidFill>
                    <a:latin typeface="Arial"/>
                    <a:cs typeface="Arial"/>
                  </a:rPr>
                  <a:t>0.002</a:t>
                </a:r>
                <a:endParaRPr lang="en-US" sz="2800" b="1">
                  <a:solidFill>
                    <a:srgbClr val="000000"/>
                  </a:solidFill>
                  <a:latin typeface="Arial"/>
                  <a:cs typeface="Arial"/>
                </a:endParaRPr>
              </a:p>
            </p:txBody>
          </p:sp>
          <p:sp>
            <p:nvSpPr>
              <p:cNvPr id="186422" name="Text Box 113"/>
              <p:cNvSpPr txBox="1">
                <a:spLocks noChangeArrowheads="1"/>
              </p:cNvSpPr>
              <p:nvPr/>
            </p:nvSpPr>
            <p:spPr bwMode="auto">
              <a:xfrm>
                <a:off x="3601"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0.05</a:t>
                </a:r>
                <a:endParaRPr lang="en-US" sz="2800" b="1">
                  <a:solidFill>
                    <a:srgbClr val="000000"/>
                  </a:solidFill>
                  <a:latin typeface="Arial"/>
                  <a:cs typeface="Arial"/>
                </a:endParaRPr>
              </a:p>
            </p:txBody>
          </p:sp>
          <p:sp>
            <p:nvSpPr>
              <p:cNvPr id="186423" name="Text Box 114"/>
              <p:cNvSpPr txBox="1">
                <a:spLocks noChangeArrowheads="1"/>
              </p:cNvSpPr>
              <p:nvPr/>
            </p:nvSpPr>
            <p:spPr bwMode="auto">
              <a:xfrm>
                <a:off x="4188" y="3344"/>
                <a:ext cx="392"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0.1</a:t>
                </a:r>
                <a:endParaRPr lang="en-US" sz="2800" b="1">
                  <a:solidFill>
                    <a:srgbClr val="000000"/>
                  </a:solidFill>
                  <a:latin typeface="Arial"/>
                  <a:cs typeface="Arial"/>
                </a:endParaRPr>
              </a:p>
            </p:txBody>
          </p:sp>
          <p:sp>
            <p:nvSpPr>
              <p:cNvPr id="186424" name="Text Box 115"/>
              <p:cNvSpPr txBox="1">
                <a:spLocks noChangeArrowheads="1"/>
              </p:cNvSpPr>
              <p:nvPr/>
            </p:nvSpPr>
            <p:spPr bwMode="auto">
              <a:xfrm>
                <a:off x="3053" y="3344"/>
                <a:ext cx="211" cy="167"/>
              </a:xfrm>
              <a:prstGeom prst="rect">
                <a:avLst/>
              </a:prstGeom>
              <a:noFill/>
              <a:ln w="9525" algn="ctr">
                <a:noFill/>
                <a:miter lim="800000"/>
                <a:headEnd/>
                <a:tailEnd/>
              </a:ln>
            </p:spPr>
            <p:txBody>
              <a:bodyPr/>
              <a:lstStyle/>
              <a:p>
                <a:pPr eaLnBrk="0" hangingPunct="0">
                  <a:spcBef>
                    <a:spcPct val="50000"/>
                  </a:spcBef>
                </a:pPr>
                <a:r>
                  <a:rPr lang="en-US" sz="1200">
                    <a:solidFill>
                      <a:srgbClr val="000000"/>
                    </a:solidFill>
                    <a:latin typeface="Arial"/>
                    <a:cs typeface="Arial"/>
                  </a:rPr>
                  <a:t>0</a:t>
                </a:r>
                <a:endParaRPr lang="en-US" sz="2800" b="1">
                  <a:solidFill>
                    <a:srgbClr val="000000"/>
                  </a:solidFill>
                  <a:latin typeface="Arial"/>
                  <a:cs typeface="Arial"/>
                </a:endParaRPr>
              </a:p>
            </p:txBody>
          </p:sp>
          <p:sp>
            <p:nvSpPr>
              <p:cNvPr id="186425" name="Freeform 116"/>
              <p:cNvSpPr>
                <a:spLocks/>
              </p:cNvSpPr>
              <p:nvPr/>
            </p:nvSpPr>
            <p:spPr bwMode="auto">
              <a:xfrm>
                <a:off x="3144" y="2106"/>
                <a:ext cx="1252" cy="119"/>
              </a:xfrm>
              <a:custGeom>
                <a:avLst/>
                <a:gdLst>
                  <a:gd name="T0" fmla="*/ 0 w 1904"/>
                  <a:gd name="T1" fmla="*/ 0 h 145"/>
                  <a:gd name="T2" fmla="*/ 0 w 1904"/>
                  <a:gd name="T3" fmla="*/ 2 h 145"/>
                  <a:gd name="T4" fmla="*/ 1 w 1904"/>
                  <a:gd name="T5" fmla="*/ 2 h 145"/>
                  <a:gd name="T6" fmla="*/ 1 w 1904"/>
                  <a:gd name="T7" fmla="*/ 2 h 145"/>
                  <a:gd name="T8" fmla="*/ 1 w 1904"/>
                  <a:gd name="T9" fmla="*/ 2 h 145"/>
                  <a:gd name="T10" fmla="*/ 1 w 1904"/>
                  <a:gd name="T11" fmla="*/ 2 h 145"/>
                  <a:gd name="T12" fmla="*/ 1 w 1904"/>
                  <a:gd name="T13" fmla="*/ 2 h 145"/>
                  <a:gd name="T14" fmla="*/ 1 w 1904"/>
                  <a:gd name="T15" fmla="*/ 2 h 145"/>
                  <a:gd name="T16" fmla="*/ 1 w 1904"/>
                  <a:gd name="T17" fmla="*/ 2 h 145"/>
                  <a:gd name="T18" fmla="*/ 1 w 1904"/>
                  <a:gd name="T19" fmla="*/ 2 h 145"/>
                  <a:gd name="T20" fmla="*/ 1 w 1904"/>
                  <a:gd name="T21" fmla="*/ 2 h 145"/>
                  <a:gd name="T22" fmla="*/ 1 w 1904"/>
                  <a:gd name="T23" fmla="*/ 2 h 145"/>
                  <a:gd name="T24" fmla="*/ 1 w 1904"/>
                  <a:gd name="T25" fmla="*/ 2 h 145"/>
                  <a:gd name="T26" fmla="*/ 1 w 1904"/>
                  <a:gd name="T27" fmla="*/ 2 h 145"/>
                  <a:gd name="T28" fmla="*/ 1 w 1904"/>
                  <a:gd name="T29" fmla="*/ 2 h 145"/>
                  <a:gd name="T30" fmla="*/ 1 w 1904"/>
                  <a:gd name="T31" fmla="*/ 2 h 145"/>
                  <a:gd name="T32" fmla="*/ 1 w 1904"/>
                  <a:gd name="T33" fmla="*/ 2 h 145"/>
                  <a:gd name="T34" fmla="*/ 1 w 1904"/>
                  <a:gd name="T35" fmla="*/ 2 h 145"/>
                  <a:gd name="T36" fmla="*/ 0 w 1904"/>
                  <a:gd name="T37" fmla="*/ 0 h 1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04"/>
                  <a:gd name="T58" fmla="*/ 0 h 145"/>
                  <a:gd name="T59" fmla="*/ 1904 w 1904"/>
                  <a:gd name="T60" fmla="*/ 145 h 1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04" h="145">
                    <a:moveTo>
                      <a:pt x="0" y="0"/>
                    </a:moveTo>
                    <a:lnTo>
                      <a:pt x="0" y="15"/>
                    </a:lnTo>
                    <a:lnTo>
                      <a:pt x="318" y="31"/>
                    </a:lnTo>
                    <a:lnTo>
                      <a:pt x="318" y="23"/>
                    </a:lnTo>
                    <a:lnTo>
                      <a:pt x="318" y="31"/>
                    </a:lnTo>
                    <a:lnTo>
                      <a:pt x="633" y="51"/>
                    </a:lnTo>
                    <a:lnTo>
                      <a:pt x="947" y="71"/>
                    </a:lnTo>
                    <a:lnTo>
                      <a:pt x="1259" y="94"/>
                    </a:lnTo>
                    <a:lnTo>
                      <a:pt x="1589" y="119"/>
                    </a:lnTo>
                    <a:lnTo>
                      <a:pt x="1902" y="145"/>
                    </a:lnTo>
                    <a:lnTo>
                      <a:pt x="1904" y="130"/>
                    </a:lnTo>
                    <a:lnTo>
                      <a:pt x="1590" y="105"/>
                    </a:lnTo>
                    <a:lnTo>
                      <a:pt x="1261" y="79"/>
                    </a:lnTo>
                    <a:lnTo>
                      <a:pt x="948" y="56"/>
                    </a:lnTo>
                    <a:lnTo>
                      <a:pt x="635" y="36"/>
                    </a:lnTo>
                    <a:lnTo>
                      <a:pt x="320" y="16"/>
                    </a:lnTo>
                    <a:lnTo>
                      <a:pt x="321" y="16"/>
                    </a:lnTo>
                    <a:lnTo>
                      <a:pt x="318" y="16"/>
                    </a:lnTo>
                    <a:lnTo>
                      <a:pt x="0" y="0"/>
                    </a:lnTo>
                    <a:close/>
                  </a:path>
                </a:pathLst>
              </a:custGeom>
              <a:solidFill>
                <a:srgbClr val="0000FF"/>
              </a:solidFill>
              <a:ln w="0">
                <a:solidFill>
                  <a:srgbClr val="0000FF"/>
                </a:solidFill>
                <a:round/>
                <a:headEnd/>
                <a:tailEnd/>
              </a:ln>
            </p:spPr>
            <p:txBody>
              <a:bodyPr/>
              <a:lstStyle/>
              <a:p>
                <a:endParaRPr lang="en-US">
                  <a:solidFill>
                    <a:srgbClr val="000000"/>
                  </a:solidFill>
                  <a:latin typeface="Arial"/>
                  <a:cs typeface="Arial"/>
                </a:endParaRPr>
              </a:p>
            </p:txBody>
          </p:sp>
          <p:pic>
            <p:nvPicPr>
              <p:cNvPr id="186426" name="Picture 117"/>
              <p:cNvPicPr>
                <a:picLocks noChangeArrowheads="1"/>
              </p:cNvPicPr>
              <p:nvPr/>
            </p:nvPicPr>
            <p:blipFill>
              <a:blip r:embed="rId13" cstate="print"/>
              <a:srcRect/>
              <a:stretch>
                <a:fillRect/>
              </a:stretch>
            </p:blipFill>
            <p:spPr bwMode="auto">
              <a:xfrm>
                <a:off x="3039" y="3303"/>
                <a:ext cx="95" cy="99"/>
              </a:xfrm>
              <a:prstGeom prst="rect">
                <a:avLst/>
              </a:prstGeom>
              <a:noFill/>
              <a:ln w="9525">
                <a:noFill/>
                <a:miter lim="800000"/>
                <a:headEnd/>
                <a:tailEnd/>
              </a:ln>
            </p:spPr>
          </p:pic>
          <p:sp>
            <p:nvSpPr>
              <p:cNvPr id="186427" name="Text Box 118"/>
              <p:cNvSpPr txBox="1">
                <a:spLocks noChangeArrowheads="1"/>
              </p:cNvSpPr>
              <p:nvPr/>
            </p:nvSpPr>
            <p:spPr bwMode="auto">
              <a:xfrm>
                <a:off x="3304" y="1584"/>
                <a:ext cx="816" cy="191"/>
              </a:xfrm>
              <a:prstGeom prst="rect">
                <a:avLst/>
              </a:prstGeom>
              <a:noFill/>
              <a:ln w="9525" algn="ctr">
                <a:noFill/>
                <a:miter lim="800000"/>
                <a:headEnd/>
                <a:tailEnd/>
              </a:ln>
            </p:spPr>
            <p:txBody>
              <a:bodyPr/>
              <a:lstStyle/>
              <a:p>
                <a:pPr eaLnBrk="0" hangingPunct="0">
                  <a:spcBef>
                    <a:spcPct val="50000"/>
                  </a:spcBef>
                </a:pPr>
                <a:r>
                  <a:rPr lang="en-US" sz="1400" b="1">
                    <a:solidFill>
                      <a:srgbClr val="0000FF"/>
                    </a:solidFill>
                    <a:latin typeface="Arial"/>
                    <a:cs typeface="Arial"/>
                  </a:rPr>
                  <a:t>Charge </a:t>
                </a:r>
                <a:r>
                  <a:rPr lang="en-US" sz="1800" b="1">
                    <a:solidFill>
                      <a:srgbClr val="0000FF"/>
                    </a:solidFill>
                    <a:latin typeface="Times New Roman" pitchFamily="18" charset="0"/>
                    <a:cs typeface="Arial"/>
                  </a:rPr>
                  <a:t>-1e</a:t>
                </a:r>
                <a:endParaRPr lang="en-US" sz="2800" b="1">
                  <a:solidFill>
                    <a:srgbClr val="0000FF"/>
                  </a:solidFill>
                  <a:latin typeface="Arial"/>
                  <a:cs typeface="Arial"/>
                </a:endParaRPr>
              </a:p>
            </p:txBody>
          </p:sp>
          <p:sp>
            <p:nvSpPr>
              <p:cNvPr id="186428" name="Freeform 119"/>
              <p:cNvSpPr>
                <a:spLocks/>
              </p:cNvSpPr>
              <p:nvPr/>
            </p:nvSpPr>
            <p:spPr bwMode="auto">
              <a:xfrm>
                <a:off x="3072" y="206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29" name="Freeform 120"/>
              <p:cNvSpPr>
                <a:spLocks/>
              </p:cNvSpPr>
              <p:nvPr/>
            </p:nvSpPr>
            <p:spPr bwMode="auto">
              <a:xfrm>
                <a:off x="3312"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30" name="Freeform 121"/>
              <p:cNvSpPr>
                <a:spLocks/>
              </p:cNvSpPr>
              <p:nvPr/>
            </p:nvSpPr>
            <p:spPr bwMode="auto">
              <a:xfrm>
                <a:off x="3504"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31" name="Freeform 122"/>
              <p:cNvSpPr>
                <a:spLocks/>
              </p:cNvSpPr>
              <p:nvPr/>
            </p:nvSpPr>
            <p:spPr bwMode="auto">
              <a:xfrm>
                <a:off x="3120" y="325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432" name="Freeform 123"/>
              <p:cNvSpPr>
                <a:spLocks/>
              </p:cNvSpPr>
              <p:nvPr/>
            </p:nvSpPr>
            <p:spPr bwMode="auto">
              <a:xfrm>
                <a:off x="3696"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33" name="Freeform 124"/>
              <p:cNvSpPr>
                <a:spLocks/>
              </p:cNvSpPr>
              <p:nvPr/>
            </p:nvSpPr>
            <p:spPr bwMode="auto">
              <a:xfrm>
                <a:off x="3888" y="210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34" name="Freeform 125"/>
              <p:cNvSpPr>
                <a:spLocks/>
              </p:cNvSpPr>
              <p:nvPr/>
            </p:nvSpPr>
            <p:spPr bwMode="auto">
              <a:xfrm>
                <a:off x="4128" y="215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35" name="Freeform 126"/>
              <p:cNvSpPr>
                <a:spLocks/>
              </p:cNvSpPr>
              <p:nvPr/>
            </p:nvSpPr>
            <p:spPr bwMode="auto">
              <a:xfrm>
                <a:off x="4368" y="2204"/>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
            <p:nvSpPr>
              <p:cNvPr id="186436" name="Freeform 127"/>
              <p:cNvSpPr>
                <a:spLocks/>
              </p:cNvSpPr>
              <p:nvPr/>
            </p:nvSpPr>
            <p:spPr bwMode="auto">
              <a:xfrm>
                <a:off x="3312"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437" name="Freeform 128"/>
              <p:cNvSpPr>
                <a:spLocks/>
              </p:cNvSpPr>
              <p:nvPr/>
            </p:nvSpPr>
            <p:spPr bwMode="auto">
              <a:xfrm>
                <a:off x="3744" y="3159"/>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438" name="Freeform 129"/>
              <p:cNvSpPr>
                <a:spLocks/>
              </p:cNvSpPr>
              <p:nvPr/>
            </p:nvSpPr>
            <p:spPr bwMode="auto">
              <a:xfrm>
                <a:off x="3936" y="3125"/>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439" name="Freeform 130"/>
              <p:cNvSpPr>
                <a:spLocks/>
              </p:cNvSpPr>
              <p:nvPr/>
            </p:nvSpPr>
            <p:spPr bwMode="auto">
              <a:xfrm>
                <a:off x="4320"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440" name="Freeform 131"/>
              <p:cNvSpPr>
                <a:spLocks/>
              </p:cNvSpPr>
              <p:nvPr/>
            </p:nvSpPr>
            <p:spPr bwMode="auto">
              <a:xfrm>
                <a:off x="3504" y="3207"/>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441" name="Freeform 132"/>
              <p:cNvSpPr>
                <a:spLocks/>
              </p:cNvSpPr>
              <p:nvPr/>
            </p:nvSpPr>
            <p:spPr bwMode="auto">
              <a:xfrm>
                <a:off x="4128" y="3111"/>
                <a:ext cx="72" cy="76"/>
              </a:xfrm>
              <a:custGeom>
                <a:avLst/>
                <a:gdLst>
                  <a:gd name="T0" fmla="*/ 1 w 110"/>
                  <a:gd name="T1" fmla="*/ 2 h 93"/>
                  <a:gd name="T2" fmla="*/ 1 w 110"/>
                  <a:gd name="T3" fmla="*/ 2 h 93"/>
                  <a:gd name="T4" fmla="*/ 1 w 110"/>
                  <a:gd name="T5" fmla="*/ 2 h 93"/>
                  <a:gd name="T6" fmla="*/ 1 w 110"/>
                  <a:gd name="T7" fmla="*/ 2 h 93"/>
                  <a:gd name="T8" fmla="*/ 1 w 110"/>
                  <a:gd name="T9" fmla="*/ 0 h 93"/>
                  <a:gd name="T10" fmla="*/ 1 w 110"/>
                  <a:gd name="T11" fmla="*/ 2 h 93"/>
                  <a:gd name="T12" fmla="*/ 1 w 110"/>
                  <a:gd name="T13" fmla="*/ 2 h 93"/>
                  <a:gd name="T14" fmla="*/ 1 w 110"/>
                  <a:gd name="T15" fmla="*/ 2 h 93"/>
                  <a:gd name="T16" fmla="*/ 0 w 110"/>
                  <a:gd name="T17" fmla="*/ 2 h 93"/>
                  <a:gd name="T18" fmla="*/ 1 w 110"/>
                  <a:gd name="T19" fmla="*/ 2 h 93"/>
                  <a:gd name="T20" fmla="*/ 1 w 110"/>
                  <a:gd name="T21" fmla="*/ 2 h 93"/>
                  <a:gd name="T22" fmla="*/ 1 w 110"/>
                  <a:gd name="T23" fmla="*/ 2 h 93"/>
                  <a:gd name="T24" fmla="*/ 1 w 110"/>
                  <a:gd name="T25" fmla="*/ 2 h 93"/>
                  <a:gd name="T26" fmla="*/ 1 w 110"/>
                  <a:gd name="T27" fmla="*/ 2 h 93"/>
                  <a:gd name="T28" fmla="*/ 1 w 110"/>
                  <a:gd name="T29" fmla="*/ 2 h 93"/>
                  <a:gd name="T30" fmla="*/ 1 w 110"/>
                  <a:gd name="T31" fmla="*/ 2 h 93"/>
                  <a:gd name="T32" fmla="*/ 1 w 110"/>
                  <a:gd name="T33" fmla="*/ 2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grpSp>
        <p:sp>
          <p:nvSpPr>
            <p:cNvPr id="186381" name="Text Box 133"/>
            <p:cNvSpPr txBox="1">
              <a:spLocks noChangeArrowheads="1"/>
            </p:cNvSpPr>
            <p:nvPr/>
          </p:nvSpPr>
          <p:spPr bwMode="auto">
            <a:xfrm>
              <a:off x="4128" y="480"/>
              <a:ext cx="432" cy="989"/>
            </a:xfrm>
            <a:prstGeom prst="rect">
              <a:avLst/>
            </a:prstGeom>
            <a:noFill/>
            <a:ln w="9525" algn="ctr">
              <a:noFill/>
              <a:miter lim="800000"/>
              <a:headEnd/>
              <a:tailEnd/>
            </a:ln>
          </p:spPr>
          <p:txBody>
            <a:bodyPr lIns="0" tIns="0" rIns="0" bIns="0">
              <a:spAutoFit/>
            </a:bodyPr>
            <a:lstStyle/>
            <a:p>
              <a:pPr lvl="1" eaLnBrk="0" hangingPunct="0">
                <a:spcBef>
                  <a:spcPct val="10000"/>
                </a:spcBef>
              </a:pPr>
              <a:r>
                <a:rPr lang="en-US" sz="2400" b="1">
                  <a:solidFill>
                    <a:srgbClr val="0000FF"/>
                  </a:solidFill>
                  <a:latin typeface="Arial"/>
                  <a:cs typeface="Arial"/>
                </a:rPr>
                <a:t>D</a:t>
              </a:r>
            </a:p>
            <a:p>
              <a:pPr lvl="1" eaLnBrk="0" hangingPunct="0">
                <a:spcBef>
                  <a:spcPct val="10000"/>
                </a:spcBef>
              </a:pPr>
              <a:r>
                <a:rPr lang="en-US" sz="2400" b="1">
                  <a:solidFill>
                    <a:srgbClr val="C80000"/>
                  </a:solidFill>
                  <a:latin typeface="Arial"/>
                  <a:cs typeface="Arial"/>
                </a:rPr>
                <a:t>E</a:t>
              </a:r>
              <a:r>
                <a:rPr lang="en-US" sz="2400" b="1">
                  <a:solidFill>
                    <a:srgbClr val="000000"/>
                  </a:solidFill>
                  <a:latin typeface="Arial"/>
                  <a:cs typeface="Arial"/>
                </a:rPr>
                <a:t> </a:t>
              </a:r>
            </a:p>
            <a:p>
              <a:pPr lvl="1" eaLnBrk="0" hangingPunct="0">
                <a:spcBef>
                  <a:spcPct val="10000"/>
                </a:spcBef>
              </a:pPr>
              <a:r>
                <a:rPr lang="en-US" sz="2400" b="1">
                  <a:solidFill>
                    <a:srgbClr val="0000FF"/>
                  </a:solidFill>
                  <a:latin typeface="Arial"/>
                  <a:cs typeface="Arial"/>
                </a:rPr>
                <a:t>K</a:t>
              </a:r>
            </a:p>
            <a:p>
              <a:pPr lvl="1" eaLnBrk="0" hangingPunct="0">
                <a:spcBef>
                  <a:spcPct val="10000"/>
                </a:spcBef>
              </a:pPr>
              <a:r>
                <a:rPr lang="en-US" sz="2400" b="1">
                  <a:solidFill>
                    <a:srgbClr val="C80000"/>
                  </a:solidFill>
                  <a:latin typeface="Arial"/>
                  <a:cs typeface="Arial"/>
                </a:rPr>
                <a:t>A</a:t>
              </a:r>
              <a:endParaRPr lang="en-US" sz="2800" b="1">
                <a:solidFill>
                  <a:srgbClr val="C80000"/>
                </a:solidFill>
                <a:latin typeface="Arial"/>
                <a:cs typeface="Arial"/>
              </a:endParaRPr>
            </a:p>
          </p:txBody>
        </p:sp>
      </p:grpSp>
      <p:sp>
        <p:nvSpPr>
          <p:cNvPr id="186377" name="Freeform 64"/>
          <p:cNvSpPr>
            <a:spLocks/>
          </p:cNvSpPr>
          <p:nvPr>
            <p:custDataLst>
              <p:tags r:id="rId9"/>
            </p:custDataLst>
          </p:nvPr>
        </p:nvSpPr>
        <p:spPr bwMode="auto">
          <a:xfrm>
            <a:off x="2543175" y="5138738"/>
            <a:ext cx="114300" cy="120650"/>
          </a:xfrm>
          <a:custGeom>
            <a:avLst/>
            <a:gdLst>
              <a:gd name="T0" fmla="*/ 2147483647 w 110"/>
              <a:gd name="T1" fmla="*/ 2147483647 h 93"/>
              <a:gd name="T2" fmla="*/ 2147483647 w 110"/>
              <a:gd name="T3" fmla="*/ 2147483647 h 93"/>
              <a:gd name="T4" fmla="*/ 2147483647 w 110"/>
              <a:gd name="T5" fmla="*/ 2147483647 h 93"/>
              <a:gd name="T6" fmla="*/ 2147483647 w 110"/>
              <a:gd name="T7" fmla="*/ 2147483647 h 93"/>
              <a:gd name="T8" fmla="*/ 2147483647 w 110"/>
              <a:gd name="T9" fmla="*/ 0 h 93"/>
              <a:gd name="T10" fmla="*/ 2147483647 w 110"/>
              <a:gd name="T11" fmla="*/ 2147483647 h 93"/>
              <a:gd name="T12" fmla="*/ 2147483647 w 110"/>
              <a:gd name="T13" fmla="*/ 2147483647 h 93"/>
              <a:gd name="T14" fmla="*/ 2147483647 w 110"/>
              <a:gd name="T15" fmla="*/ 2147483647 h 93"/>
              <a:gd name="T16" fmla="*/ 0 w 110"/>
              <a:gd name="T17" fmla="*/ 2147483647 h 93"/>
              <a:gd name="T18" fmla="*/ 2147483647 w 110"/>
              <a:gd name="T19" fmla="*/ 2147483647 h 93"/>
              <a:gd name="T20" fmla="*/ 2147483647 w 110"/>
              <a:gd name="T21" fmla="*/ 2147483647 h 93"/>
              <a:gd name="T22" fmla="*/ 2147483647 w 110"/>
              <a:gd name="T23" fmla="*/ 2147483647 h 93"/>
              <a:gd name="T24" fmla="*/ 2147483647 w 110"/>
              <a:gd name="T25" fmla="*/ 2147483647 h 93"/>
              <a:gd name="T26" fmla="*/ 2147483647 w 110"/>
              <a:gd name="T27" fmla="*/ 2147483647 h 93"/>
              <a:gd name="T28" fmla="*/ 2147483647 w 110"/>
              <a:gd name="T29" fmla="*/ 2147483647 h 93"/>
              <a:gd name="T30" fmla="*/ 2147483647 w 110"/>
              <a:gd name="T31" fmla="*/ 2147483647 h 93"/>
              <a:gd name="T32" fmla="*/ 2147483647 w 110"/>
              <a:gd name="T33" fmla="*/ 2147483647 h 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3"/>
              <a:gd name="T53" fmla="*/ 110 w 110"/>
              <a:gd name="T54" fmla="*/ 93 h 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3">
                <a:moveTo>
                  <a:pt x="110" y="46"/>
                </a:moveTo>
                <a:lnTo>
                  <a:pt x="106" y="28"/>
                </a:lnTo>
                <a:lnTo>
                  <a:pt x="94" y="14"/>
                </a:lnTo>
                <a:lnTo>
                  <a:pt x="77" y="4"/>
                </a:lnTo>
                <a:lnTo>
                  <a:pt x="56" y="0"/>
                </a:lnTo>
                <a:lnTo>
                  <a:pt x="35" y="4"/>
                </a:lnTo>
                <a:lnTo>
                  <a:pt x="16" y="14"/>
                </a:lnTo>
                <a:lnTo>
                  <a:pt x="5" y="28"/>
                </a:lnTo>
                <a:lnTo>
                  <a:pt x="0" y="46"/>
                </a:lnTo>
                <a:lnTo>
                  <a:pt x="5" y="63"/>
                </a:lnTo>
                <a:lnTo>
                  <a:pt x="16" y="79"/>
                </a:lnTo>
                <a:lnTo>
                  <a:pt x="35" y="89"/>
                </a:lnTo>
                <a:lnTo>
                  <a:pt x="56" y="93"/>
                </a:lnTo>
                <a:lnTo>
                  <a:pt x="77" y="89"/>
                </a:lnTo>
                <a:lnTo>
                  <a:pt x="94" y="79"/>
                </a:lnTo>
                <a:lnTo>
                  <a:pt x="106" y="63"/>
                </a:lnTo>
                <a:lnTo>
                  <a:pt x="110" y="46"/>
                </a:lnTo>
                <a:close/>
              </a:path>
            </a:pathLst>
          </a:custGeom>
          <a:solidFill>
            <a:srgbClr val="FF0000"/>
          </a:solidFill>
          <a:ln w="0">
            <a:noFill/>
            <a:round/>
            <a:headEnd/>
            <a:tailEnd/>
          </a:ln>
        </p:spPr>
        <p:txBody>
          <a:bodyPr/>
          <a:lstStyle/>
          <a:p>
            <a:endParaRPr lang="en-US">
              <a:solidFill>
                <a:srgbClr val="000000"/>
              </a:solidFill>
              <a:latin typeface="Arial"/>
              <a:cs typeface="Arial"/>
            </a:endParaRPr>
          </a:p>
        </p:txBody>
      </p:sp>
      <p:sp>
        <p:nvSpPr>
          <p:cNvPr id="186378" name="Freeform 20"/>
          <p:cNvSpPr>
            <a:spLocks/>
          </p:cNvSpPr>
          <p:nvPr>
            <p:custDataLst>
              <p:tags r:id="rId10"/>
            </p:custDataLst>
          </p:nvPr>
        </p:nvSpPr>
        <p:spPr bwMode="auto">
          <a:xfrm>
            <a:off x="2533650" y="3062288"/>
            <a:ext cx="114300" cy="119062"/>
          </a:xfrm>
          <a:custGeom>
            <a:avLst/>
            <a:gdLst>
              <a:gd name="T0" fmla="*/ 2147483647 w 110"/>
              <a:gd name="T1" fmla="*/ 2147483647 h 92"/>
              <a:gd name="T2" fmla="*/ 2147483647 w 110"/>
              <a:gd name="T3" fmla="*/ 2147483647 h 92"/>
              <a:gd name="T4" fmla="*/ 2147483647 w 110"/>
              <a:gd name="T5" fmla="*/ 2147483647 h 92"/>
              <a:gd name="T6" fmla="*/ 2147483647 w 110"/>
              <a:gd name="T7" fmla="*/ 2147483647 h 92"/>
              <a:gd name="T8" fmla="*/ 2147483647 w 110"/>
              <a:gd name="T9" fmla="*/ 0 h 92"/>
              <a:gd name="T10" fmla="*/ 2147483647 w 110"/>
              <a:gd name="T11" fmla="*/ 2147483647 h 92"/>
              <a:gd name="T12" fmla="*/ 2147483647 w 110"/>
              <a:gd name="T13" fmla="*/ 2147483647 h 92"/>
              <a:gd name="T14" fmla="*/ 2147483647 w 110"/>
              <a:gd name="T15" fmla="*/ 2147483647 h 92"/>
              <a:gd name="T16" fmla="*/ 0 w 110"/>
              <a:gd name="T17" fmla="*/ 2147483647 h 92"/>
              <a:gd name="T18" fmla="*/ 2147483647 w 110"/>
              <a:gd name="T19" fmla="*/ 2147483647 h 92"/>
              <a:gd name="T20" fmla="*/ 2147483647 w 110"/>
              <a:gd name="T21" fmla="*/ 2147483647 h 92"/>
              <a:gd name="T22" fmla="*/ 2147483647 w 110"/>
              <a:gd name="T23" fmla="*/ 2147483647 h 92"/>
              <a:gd name="T24" fmla="*/ 2147483647 w 110"/>
              <a:gd name="T25" fmla="*/ 2147483647 h 92"/>
              <a:gd name="T26" fmla="*/ 2147483647 w 110"/>
              <a:gd name="T27" fmla="*/ 2147483647 h 92"/>
              <a:gd name="T28" fmla="*/ 2147483647 w 110"/>
              <a:gd name="T29" fmla="*/ 2147483647 h 92"/>
              <a:gd name="T30" fmla="*/ 2147483647 w 110"/>
              <a:gd name="T31" fmla="*/ 2147483647 h 92"/>
              <a:gd name="T32" fmla="*/ 2147483647 w 110"/>
              <a:gd name="T33" fmla="*/ 2147483647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2"/>
              <a:gd name="T53" fmla="*/ 110 w 110"/>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2">
                <a:moveTo>
                  <a:pt x="110" y="45"/>
                </a:moveTo>
                <a:lnTo>
                  <a:pt x="106" y="28"/>
                </a:lnTo>
                <a:lnTo>
                  <a:pt x="94" y="13"/>
                </a:lnTo>
                <a:lnTo>
                  <a:pt x="77" y="4"/>
                </a:lnTo>
                <a:lnTo>
                  <a:pt x="56" y="0"/>
                </a:lnTo>
                <a:lnTo>
                  <a:pt x="35" y="4"/>
                </a:lnTo>
                <a:lnTo>
                  <a:pt x="16" y="13"/>
                </a:lnTo>
                <a:lnTo>
                  <a:pt x="5" y="28"/>
                </a:lnTo>
                <a:lnTo>
                  <a:pt x="0" y="45"/>
                </a:lnTo>
                <a:lnTo>
                  <a:pt x="5" y="63"/>
                </a:lnTo>
                <a:lnTo>
                  <a:pt x="16" y="79"/>
                </a:lnTo>
                <a:lnTo>
                  <a:pt x="35" y="88"/>
                </a:lnTo>
                <a:lnTo>
                  <a:pt x="56" y="92"/>
                </a:lnTo>
                <a:lnTo>
                  <a:pt x="77" y="88"/>
                </a:lnTo>
                <a:lnTo>
                  <a:pt x="94" y="79"/>
                </a:lnTo>
                <a:lnTo>
                  <a:pt x="106" y="63"/>
                </a:lnTo>
                <a:lnTo>
                  <a:pt x="110" y="45"/>
                </a:lnTo>
                <a:close/>
              </a:path>
            </a:pathLst>
          </a:custGeom>
          <a:solidFill>
            <a:srgbClr val="0000FF"/>
          </a:solidFill>
          <a:ln w="0">
            <a:noFill/>
            <a:round/>
            <a:headEnd/>
            <a:tailEnd/>
          </a:ln>
        </p:spPr>
        <p:txBody>
          <a:bodyPr/>
          <a:lstStyle/>
          <a:p>
            <a:endParaRPr lang="en-US">
              <a:solidFill>
                <a:srgbClr val="000000"/>
              </a:solidFill>
              <a:latin typeface="Arial"/>
              <a:cs typeface="Arial"/>
            </a:endParaRPr>
          </a:p>
        </p:txBody>
      </p:sp>
    </p:spTree>
    <p:custDataLst>
      <p:tags r:id="rId1"/>
    </p:custDataLst>
    <p:extLst>
      <p:ext uri="{BB962C8B-B14F-4D97-AF65-F5344CB8AC3E}">
        <p14:creationId xmlns:p14="http://schemas.microsoft.com/office/powerpoint/2010/main" val="207807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accel="50000" decel="50000" fill="hold" grpId="0" nodeType="clickEffect">
                                  <p:stCondLst>
                                    <p:cond delay="0"/>
                                  </p:stCondLst>
                                  <p:childTnLst>
                                    <p:set>
                                      <p:cBhvr>
                                        <p:cTn id="18" dur="1" fill="hold">
                                          <p:stCondLst>
                                            <p:cond delay="0"/>
                                          </p:stCondLst>
                                        </p:cTn>
                                        <p:tgtEl>
                                          <p:spTgt spid="1990800"/>
                                        </p:tgtEl>
                                        <p:attrNameLst>
                                          <p:attrName>style.visibility</p:attrName>
                                        </p:attrNameLst>
                                      </p:cBhvr>
                                      <p:to>
                                        <p:strVal val="visible"/>
                                      </p:to>
                                    </p:set>
                                    <p:anim calcmode="lin" valueType="num">
                                      <p:cBhvr additive="base">
                                        <p:cTn id="19" dur="500" fill="hold"/>
                                        <p:tgtEl>
                                          <p:spTgt spid="1990800"/>
                                        </p:tgtEl>
                                        <p:attrNameLst>
                                          <p:attrName>ppt_x</p:attrName>
                                        </p:attrNameLst>
                                      </p:cBhvr>
                                      <p:tavLst>
                                        <p:tav tm="0">
                                          <p:val>
                                            <p:strVal val="0-#ppt_w/2"/>
                                          </p:val>
                                        </p:tav>
                                        <p:tav tm="100000">
                                          <p:val>
                                            <p:strVal val="#ppt_x"/>
                                          </p:val>
                                        </p:tav>
                                      </p:tavLst>
                                    </p:anim>
                                    <p:anim calcmode="lin" valueType="num">
                                      <p:cBhvr additive="base">
                                        <p:cTn id="20" dur="500" fill="hold"/>
                                        <p:tgtEl>
                                          <p:spTgt spid="19908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080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idx="4294967295"/>
            <p:custDataLst>
              <p:tags r:id="rId3"/>
            </p:custDataLst>
          </p:nvPr>
        </p:nvSpPr>
        <p:spPr>
          <a:xfrm>
            <a:off x="600075" y="371475"/>
            <a:ext cx="8248650" cy="2838450"/>
          </a:xfrm>
        </p:spPr>
        <p:txBody>
          <a:bodyPr/>
          <a:lstStyle/>
          <a:p>
            <a:pPr eaLnBrk="1" hangingPunct="1">
              <a:lnSpc>
                <a:spcPct val="115000"/>
              </a:lnSpc>
              <a:spcBef>
                <a:spcPct val="65000"/>
              </a:spcBef>
            </a:pPr>
            <a:r>
              <a:rPr lang="en-US" sz="3600" b="1" i="1" dirty="0" smtClean="0">
                <a:solidFill>
                  <a:srgbClr val="19066A"/>
                </a:solidFill>
              </a:rPr>
              <a:t>Nothing was Changed</a:t>
            </a:r>
            <a:r>
              <a:rPr lang="en-US" sz="3600" i="1" dirty="0" smtClean="0">
                <a:solidFill>
                  <a:srgbClr val="19066A"/>
                </a:solidFill>
              </a:rPr>
              <a:t> </a:t>
            </a:r>
            <a:r>
              <a:rPr lang="en-US" sz="3200" i="1" dirty="0" smtClean="0">
                <a:solidFill>
                  <a:srgbClr val="19066A"/>
                </a:solidFill>
              </a:rPr>
              <a:t/>
            </a:r>
            <a:br>
              <a:rPr lang="en-US" sz="3200" i="1" dirty="0" smtClean="0">
                <a:solidFill>
                  <a:srgbClr val="19066A"/>
                </a:solidFill>
              </a:rPr>
            </a:br>
            <a:r>
              <a:rPr lang="en-US" sz="3200" i="1" dirty="0" smtClean="0">
                <a:solidFill>
                  <a:srgbClr val="19066A"/>
                </a:solidFill>
              </a:rPr>
              <a:t>from the </a:t>
            </a:r>
            <a:br>
              <a:rPr lang="en-US" sz="3200" i="1" dirty="0" smtClean="0">
                <a:solidFill>
                  <a:srgbClr val="19066A"/>
                </a:solidFill>
              </a:rPr>
            </a:br>
            <a:r>
              <a:rPr lang="en-US" sz="3200" i="1" dirty="0" smtClean="0">
                <a:solidFill>
                  <a:srgbClr val="19066A"/>
                </a:solidFill>
              </a:rPr>
              <a:t> EEEA Ca channel</a:t>
            </a:r>
            <a:br>
              <a:rPr lang="en-US" sz="3200" i="1" dirty="0" smtClean="0">
                <a:solidFill>
                  <a:srgbClr val="19066A"/>
                </a:solidFill>
              </a:rPr>
            </a:br>
            <a:r>
              <a:rPr lang="en-US" sz="3200" i="1" dirty="0" smtClean="0">
                <a:solidFill>
                  <a:srgbClr val="19066A"/>
                </a:solidFill>
              </a:rPr>
              <a:t>except the amino acids</a:t>
            </a:r>
            <a:endParaRPr lang="en-US" sz="2800" i="1" dirty="0" smtClean="0">
              <a:solidFill>
                <a:srgbClr val="19066A"/>
              </a:solidFill>
            </a:endParaRPr>
          </a:p>
        </p:txBody>
      </p:sp>
      <p:sp>
        <p:nvSpPr>
          <p:cNvPr id="187395" name="Slide Number Placeholder 5"/>
          <p:cNvSpPr>
            <a:spLocks noGrp="1"/>
          </p:cNvSpPr>
          <p:nvPr>
            <p:ph type="sldNum" sz="quarter" idx="12"/>
            <p:custDataLst>
              <p:tags r:id="rId4"/>
            </p:custDataLst>
          </p:nvPr>
        </p:nvSpPr>
        <p:spPr>
          <a:xfrm>
            <a:off x="6553200" y="6248400"/>
            <a:ext cx="1905000" cy="457200"/>
          </a:xfrm>
          <a:noFill/>
        </p:spPr>
        <p:txBody>
          <a:bodyPr/>
          <a:lstStyle/>
          <a:p>
            <a:fld id="{7B6DCBF3-7E8B-46AE-9029-84DEB4FD392C}" type="slidenum">
              <a:rPr lang="en-US" smtClean="0">
                <a:solidFill>
                  <a:srgbClr val="333399">
                    <a:lumMod val="50000"/>
                  </a:srgbClr>
                </a:solidFill>
                <a:cs typeface="Arial" pitchFamily="34" charset="0"/>
              </a:rPr>
              <a:pPr/>
              <a:t>51</a:t>
            </a:fld>
            <a:endParaRPr lang="en-US" dirty="0" smtClean="0">
              <a:solidFill>
                <a:srgbClr val="333399">
                  <a:lumMod val="50000"/>
                </a:srgbClr>
              </a:solidFill>
              <a:cs typeface="Arial" pitchFamily="34" charset="0"/>
            </a:endParaRPr>
          </a:p>
        </p:txBody>
      </p:sp>
      <p:sp>
        <p:nvSpPr>
          <p:cNvPr id="187396" name="Text Box 4"/>
          <p:cNvSpPr txBox="1">
            <a:spLocks noChangeArrowheads="1"/>
          </p:cNvSpPr>
          <p:nvPr>
            <p:custDataLst>
              <p:tags r:id="rId5"/>
            </p:custDataLst>
          </p:nvPr>
        </p:nvSpPr>
        <p:spPr bwMode="auto">
          <a:xfrm>
            <a:off x="2710068" y="6084207"/>
            <a:ext cx="3406775" cy="461665"/>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dirty="0">
                <a:solidFill>
                  <a:srgbClr val="19066A"/>
                </a:solidFill>
                <a:latin typeface="Arial"/>
                <a:cs typeface="Arial"/>
              </a:rPr>
              <a:t>Calculations and experiments done at pH 8</a:t>
            </a:r>
          </a:p>
        </p:txBody>
      </p:sp>
      <p:sp>
        <p:nvSpPr>
          <p:cNvPr id="187397" name="TextBox 4"/>
          <p:cNvSpPr txBox="1">
            <a:spLocks noChangeArrowheads="1"/>
          </p:cNvSpPr>
          <p:nvPr>
            <p:custDataLst>
              <p:tags r:id="rId6"/>
            </p:custDataLst>
          </p:nvPr>
        </p:nvSpPr>
        <p:spPr bwMode="auto">
          <a:xfrm>
            <a:off x="1447800" y="3419475"/>
            <a:ext cx="5924550" cy="830263"/>
          </a:xfrm>
          <a:prstGeom prst="rect">
            <a:avLst/>
          </a:prstGeom>
          <a:noFill/>
          <a:ln w="9525">
            <a:noFill/>
            <a:miter lim="800000"/>
            <a:headEnd/>
            <a:tailEnd/>
          </a:ln>
        </p:spPr>
        <p:txBody>
          <a:bodyPr>
            <a:spAutoFit/>
          </a:bodyPr>
          <a:lstStyle/>
          <a:p>
            <a:pPr algn="ctr"/>
            <a:r>
              <a:rPr lang="en-US" b="1" dirty="0">
                <a:solidFill>
                  <a:srgbClr val="19066A"/>
                </a:solidFill>
                <a:latin typeface="Arial"/>
                <a:cs typeface="Arial"/>
              </a:rPr>
              <a:t>Calculated DEKA Na Channel </a:t>
            </a:r>
            <a:br>
              <a:rPr lang="en-US" b="1" dirty="0">
                <a:solidFill>
                  <a:srgbClr val="19066A"/>
                </a:solidFill>
                <a:latin typeface="Arial"/>
                <a:cs typeface="Arial"/>
              </a:rPr>
            </a:br>
            <a:r>
              <a:rPr lang="en-US" b="1" dirty="0">
                <a:solidFill>
                  <a:srgbClr val="19066A"/>
                </a:solidFill>
                <a:latin typeface="Arial"/>
                <a:cs typeface="Arial"/>
              </a:rPr>
              <a:t>Selects</a:t>
            </a:r>
            <a:br>
              <a:rPr lang="en-US" b="1" dirty="0">
                <a:solidFill>
                  <a:srgbClr val="19066A"/>
                </a:solidFill>
                <a:latin typeface="Arial"/>
                <a:cs typeface="Arial"/>
              </a:rPr>
            </a:br>
            <a:r>
              <a:rPr lang="en-US" b="1" dirty="0">
                <a:solidFill>
                  <a:srgbClr val="19066A"/>
                </a:solidFill>
                <a:latin typeface="Arial"/>
                <a:cs typeface="Arial"/>
              </a:rPr>
              <a:t>Ca</a:t>
            </a:r>
            <a:r>
              <a:rPr lang="en-US" b="1" baseline="30000" dirty="0">
                <a:solidFill>
                  <a:srgbClr val="19066A"/>
                </a:solidFill>
                <a:latin typeface="Arial"/>
                <a:cs typeface="Arial"/>
              </a:rPr>
              <a:t> 2+</a:t>
            </a:r>
            <a:r>
              <a:rPr lang="en-US" b="1" dirty="0">
                <a:solidFill>
                  <a:srgbClr val="19066A"/>
                </a:solidFill>
                <a:latin typeface="Arial"/>
                <a:cs typeface="Arial"/>
              </a:rPr>
              <a:t> </a:t>
            </a:r>
            <a:r>
              <a:rPr lang="en-US" sz="1200" b="1" i="1" dirty="0">
                <a:solidFill>
                  <a:srgbClr val="19066A"/>
                </a:solidFill>
                <a:latin typeface="Arial"/>
                <a:cs typeface="Arial"/>
              </a:rPr>
              <a:t>vs.</a:t>
            </a:r>
            <a:r>
              <a:rPr lang="en-US" b="1" i="1" dirty="0">
                <a:solidFill>
                  <a:srgbClr val="19066A"/>
                </a:solidFill>
                <a:latin typeface="Arial"/>
                <a:cs typeface="Arial"/>
              </a:rPr>
              <a:t> </a:t>
            </a:r>
            <a:r>
              <a:rPr lang="en-US" b="1" dirty="0">
                <a:solidFill>
                  <a:srgbClr val="19066A"/>
                </a:solidFill>
                <a:latin typeface="Arial"/>
                <a:cs typeface="Arial"/>
              </a:rPr>
              <a:t>Na</a:t>
            </a:r>
            <a:r>
              <a:rPr lang="en-US" b="1" baseline="30000" dirty="0">
                <a:solidFill>
                  <a:srgbClr val="19066A"/>
                </a:solidFill>
                <a:latin typeface="Arial"/>
                <a:cs typeface="Arial"/>
              </a:rPr>
              <a:t> +</a:t>
            </a:r>
            <a:r>
              <a:rPr lang="en-US" b="1" dirty="0">
                <a:solidFill>
                  <a:srgbClr val="19066A"/>
                </a:solidFill>
                <a:latin typeface="Arial"/>
                <a:cs typeface="Arial"/>
              </a:rPr>
              <a:t> </a:t>
            </a:r>
            <a:r>
              <a:rPr lang="en-US" sz="1100" i="1" dirty="0">
                <a:solidFill>
                  <a:srgbClr val="19066A"/>
                </a:solidFill>
                <a:latin typeface="Arial"/>
                <a:cs typeface="Arial"/>
              </a:rPr>
              <a:t>and also</a:t>
            </a:r>
            <a:r>
              <a:rPr lang="en-US" b="1" dirty="0">
                <a:solidFill>
                  <a:srgbClr val="19066A"/>
                </a:solidFill>
                <a:latin typeface="Arial"/>
                <a:cs typeface="Arial"/>
              </a:rPr>
              <a:t> K</a:t>
            </a:r>
            <a:r>
              <a:rPr lang="en-US" b="1" baseline="30000" dirty="0">
                <a:solidFill>
                  <a:srgbClr val="19066A"/>
                </a:solidFill>
                <a:latin typeface="Arial"/>
                <a:cs typeface="Arial"/>
              </a:rPr>
              <a:t>+</a:t>
            </a:r>
            <a:r>
              <a:rPr lang="en-US" b="1" dirty="0">
                <a:solidFill>
                  <a:srgbClr val="19066A"/>
                </a:solidFill>
                <a:latin typeface="Arial"/>
                <a:cs typeface="Arial"/>
              </a:rPr>
              <a:t> </a:t>
            </a:r>
            <a:r>
              <a:rPr lang="en-US" sz="1200" b="1" i="1" dirty="0">
                <a:solidFill>
                  <a:srgbClr val="19066A"/>
                </a:solidFill>
                <a:latin typeface="Arial"/>
                <a:cs typeface="Arial"/>
              </a:rPr>
              <a:t>vs.</a:t>
            </a:r>
            <a:r>
              <a:rPr lang="en-US" b="1" dirty="0">
                <a:solidFill>
                  <a:srgbClr val="19066A"/>
                </a:solidFill>
                <a:latin typeface="Arial"/>
                <a:cs typeface="Arial"/>
              </a:rPr>
              <a:t> Na</a:t>
            </a:r>
            <a:r>
              <a:rPr lang="en-US" b="1" baseline="30000" dirty="0">
                <a:solidFill>
                  <a:srgbClr val="19066A"/>
                </a:solidFill>
                <a:latin typeface="Arial"/>
                <a:cs typeface="Arial"/>
              </a:rPr>
              <a:t>+</a:t>
            </a:r>
            <a:endParaRPr lang="en-US" dirty="0">
              <a:solidFill>
                <a:srgbClr val="19066A"/>
              </a:solidFill>
              <a:latin typeface="Arial"/>
              <a:cs typeface="Arial"/>
            </a:endParaRPr>
          </a:p>
        </p:txBody>
      </p:sp>
    </p:spTree>
    <p:custDataLst>
      <p:tags r:id="rId2"/>
    </p:custDataLst>
    <p:extLst>
      <p:ext uri="{BB962C8B-B14F-4D97-AF65-F5344CB8AC3E}">
        <p14:creationId xmlns:p14="http://schemas.microsoft.com/office/powerpoint/2010/main" val="837861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6FCFC"/>
        </a:solidFill>
        <a:effectLst/>
      </p:bgPr>
    </p:bg>
    <p:spTree>
      <p:nvGrpSpPr>
        <p:cNvPr id="1" name=""/>
        <p:cNvGrpSpPr/>
        <p:nvPr/>
      </p:nvGrpSpPr>
      <p:grpSpPr>
        <a:xfrm>
          <a:off x="0" y="0"/>
          <a:ext cx="0" cy="0"/>
          <a:chOff x="0" y="0"/>
          <a:chExt cx="0" cy="0"/>
        </a:xfrm>
      </p:grpSpPr>
      <p:sp>
        <p:nvSpPr>
          <p:cNvPr id="209922" name="Slide Number Placeholder 5"/>
          <p:cNvSpPr>
            <a:spLocks noGrp="1"/>
          </p:cNvSpPr>
          <p:nvPr>
            <p:ph type="sldNum" sz="quarter" idx="12"/>
          </p:nvPr>
        </p:nvSpPr>
        <p:spPr>
          <a:noFill/>
        </p:spPr>
        <p:txBody>
          <a:bodyPr/>
          <a:lstStyle/>
          <a:p>
            <a:fld id="{7C9ED650-DD86-432B-968D-2E57BE565831}" type="slidenum">
              <a:rPr lang="en-US" smtClean="0">
                <a:solidFill>
                  <a:srgbClr val="333399">
                    <a:lumMod val="50000"/>
                  </a:srgbClr>
                </a:solidFill>
                <a:latin typeface="Arial" pitchFamily="34" charset="0"/>
                <a:cs typeface="Arial" pitchFamily="34" charset="0"/>
              </a:rPr>
              <a:pPr/>
              <a:t>52</a:t>
            </a:fld>
            <a:endParaRPr lang="en-US" dirty="0" smtClean="0">
              <a:solidFill>
                <a:srgbClr val="333399">
                  <a:lumMod val="50000"/>
                </a:srgbClr>
              </a:solidFill>
              <a:latin typeface="Arial" pitchFamily="34" charset="0"/>
              <a:cs typeface="Arial" pitchFamily="34" charset="0"/>
            </a:endParaRPr>
          </a:p>
        </p:txBody>
      </p:sp>
      <p:sp>
        <p:nvSpPr>
          <p:cNvPr id="209923" name="Rectangle 3"/>
          <p:cNvSpPr>
            <a:spLocks noGrp="1" noChangeArrowheads="1"/>
          </p:cNvSpPr>
          <p:nvPr>
            <p:ph type="title"/>
          </p:nvPr>
        </p:nvSpPr>
        <p:spPr>
          <a:xfrm>
            <a:off x="-214313" y="161925"/>
            <a:ext cx="9358313" cy="1116013"/>
          </a:xfrm>
        </p:spPr>
        <p:txBody>
          <a:bodyPr/>
          <a:lstStyle/>
          <a:p>
            <a:pPr eaLnBrk="1" hangingPunct="1"/>
            <a:r>
              <a:rPr lang="en-US" sz="3600" b="1" smtClean="0">
                <a:solidFill>
                  <a:srgbClr val="B81E22"/>
                </a:solidFill>
              </a:rPr>
              <a:t>Size Selectivity is in the Depletion Zone</a:t>
            </a:r>
            <a:r>
              <a:rPr lang="en-US" sz="3200" b="1" smtClean="0"/>
              <a:t> </a:t>
            </a:r>
            <a:br>
              <a:rPr lang="en-US" sz="3200" b="1" smtClean="0"/>
            </a:br>
            <a:endParaRPr lang="en-US" sz="1800" b="1" smtClean="0">
              <a:solidFill>
                <a:schemeClr val="tx1"/>
              </a:solidFill>
            </a:endParaRPr>
          </a:p>
        </p:txBody>
      </p:sp>
      <p:grpSp>
        <p:nvGrpSpPr>
          <p:cNvPr id="2" name="Group 7"/>
          <p:cNvGrpSpPr>
            <a:grpSpLocks/>
          </p:cNvGrpSpPr>
          <p:nvPr/>
        </p:nvGrpSpPr>
        <p:grpSpPr bwMode="auto">
          <a:xfrm>
            <a:off x="3679825" y="5435600"/>
            <a:ext cx="2127250" cy="633413"/>
            <a:chOff x="2755" y="3841"/>
            <a:chExt cx="1340" cy="399"/>
          </a:xfrm>
        </p:grpSpPr>
        <p:sp>
          <p:nvSpPr>
            <p:cNvPr id="209971" name="Text Box 8"/>
            <p:cNvSpPr txBox="1">
              <a:spLocks noChangeArrowheads="1"/>
            </p:cNvSpPr>
            <p:nvPr/>
          </p:nvSpPr>
          <p:spPr bwMode="auto">
            <a:xfrm>
              <a:off x="2755" y="4009"/>
              <a:ext cx="1340"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b="1">
                  <a:solidFill>
                    <a:srgbClr val="000000"/>
                  </a:solidFill>
                  <a:latin typeface="Arial"/>
                  <a:cs typeface="Arial"/>
                </a:rPr>
                <a:t>Depletion Zone </a:t>
              </a:r>
            </a:p>
          </p:txBody>
        </p:sp>
        <p:sp>
          <p:nvSpPr>
            <p:cNvPr id="209972" name="AutoShape 9"/>
            <p:cNvSpPr>
              <a:spLocks/>
            </p:cNvSpPr>
            <p:nvPr/>
          </p:nvSpPr>
          <p:spPr bwMode="auto">
            <a:xfrm rot="5400000">
              <a:off x="3260" y="3627"/>
              <a:ext cx="187" cy="616"/>
            </a:xfrm>
            <a:prstGeom prst="rightBrace">
              <a:avLst>
                <a:gd name="adj1" fmla="val 27451"/>
                <a:gd name="adj2" fmla="val 50000"/>
              </a:avLst>
            </a:prstGeom>
            <a:noFill/>
            <a:ln w="25400">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grpSp>
      <p:sp>
        <p:nvSpPr>
          <p:cNvPr id="209925" name="Text Box 13"/>
          <p:cNvSpPr txBox="1">
            <a:spLocks noChangeArrowheads="1"/>
          </p:cNvSpPr>
          <p:nvPr/>
        </p:nvSpPr>
        <p:spPr bwMode="auto">
          <a:xfrm>
            <a:off x="152400" y="6342063"/>
            <a:ext cx="2511425" cy="336550"/>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b="1" i="1">
                <a:solidFill>
                  <a:srgbClr val="000000"/>
                </a:solidFill>
                <a:latin typeface="Arial"/>
                <a:cs typeface="Arial"/>
              </a:rPr>
              <a:t>Boda, et al</a:t>
            </a:r>
            <a:endParaRPr lang="en-US" b="1">
              <a:solidFill>
                <a:srgbClr val="000000"/>
              </a:solidFill>
              <a:latin typeface="Arial"/>
              <a:cs typeface="Arial"/>
            </a:endParaRPr>
          </a:p>
        </p:txBody>
      </p:sp>
      <p:sp>
        <p:nvSpPr>
          <p:cNvPr id="209926" name="Text Box 17"/>
          <p:cNvSpPr txBox="1">
            <a:spLocks noChangeArrowheads="1"/>
          </p:cNvSpPr>
          <p:nvPr/>
        </p:nvSpPr>
        <p:spPr bwMode="auto">
          <a:xfrm>
            <a:off x="6411913" y="2552700"/>
            <a:ext cx="3200400" cy="1330325"/>
          </a:xfrm>
          <a:prstGeom prst="rect">
            <a:avLst/>
          </a:prstGeom>
          <a:noFill/>
          <a:ln w="25400" algn="ctr">
            <a:noFill/>
            <a:prstDash val="sysDot"/>
            <a:miter lim="800000"/>
            <a:headEnd/>
            <a:tailEnd type="none" w="lg" len="lg"/>
          </a:ln>
        </p:spPr>
        <p:txBody>
          <a:bodyPr tIns="0" bIns="0">
            <a:spAutoFit/>
          </a:bodyPr>
          <a:lstStyle/>
          <a:p>
            <a:pPr algn="ctr" eaLnBrk="0" hangingPunct="0">
              <a:lnSpc>
                <a:spcPct val="120000"/>
              </a:lnSpc>
              <a:spcBef>
                <a:spcPct val="60000"/>
              </a:spcBef>
            </a:pPr>
            <a:r>
              <a:rPr lang="en-US">
                <a:solidFill>
                  <a:srgbClr val="000000"/>
                </a:solidFill>
                <a:latin typeface="Arial"/>
                <a:cs typeface="Arial"/>
              </a:rPr>
              <a:t>[NaCl] = 50 mM</a:t>
            </a:r>
            <a:br>
              <a:rPr lang="en-US">
                <a:solidFill>
                  <a:srgbClr val="000000"/>
                </a:solidFill>
                <a:latin typeface="Arial"/>
                <a:cs typeface="Arial"/>
              </a:rPr>
            </a:br>
            <a:r>
              <a:rPr lang="en-US">
                <a:solidFill>
                  <a:srgbClr val="000000"/>
                </a:solidFill>
                <a:latin typeface="Arial"/>
                <a:cs typeface="Arial"/>
              </a:rPr>
              <a:t>[KCl] = 50 mM</a:t>
            </a:r>
            <a:br>
              <a:rPr lang="en-US">
                <a:solidFill>
                  <a:srgbClr val="000000"/>
                </a:solidFill>
                <a:latin typeface="Arial"/>
                <a:cs typeface="Arial"/>
              </a:rPr>
            </a:br>
            <a:r>
              <a:rPr lang="en-US">
                <a:solidFill>
                  <a:srgbClr val="000000"/>
                </a:solidFill>
                <a:latin typeface="Arial"/>
                <a:cs typeface="Arial"/>
              </a:rPr>
              <a:t>pH 8</a:t>
            </a:r>
          </a:p>
          <a:p>
            <a:pPr algn="ctr" eaLnBrk="0" hangingPunct="0">
              <a:lnSpc>
                <a:spcPct val="120000"/>
              </a:lnSpc>
              <a:spcBef>
                <a:spcPct val="60000"/>
              </a:spcBef>
            </a:pPr>
            <a:r>
              <a:rPr lang="en-US">
                <a:solidFill>
                  <a:srgbClr val="000000"/>
                </a:solidFill>
                <a:latin typeface="Arial"/>
                <a:cs typeface="Arial"/>
              </a:rPr>
              <a:t> </a:t>
            </a:r>
          </a:p>
        </p:txBody>
      </p:sp>
      <p:sp>
        <p:nvSpPr>
          <p:cNvPr id="209927" name="Text Box 20"/>
          <p:cNvSpPr txBox="1">
            <a:spLocks noChangeArrowheads="1"/>
          </p:cNvSpPr>
          <p:nvPr/>
        </p:nvSpPr>
        <p:spPr bwMode="auto">
          <a:xfrm>
            <a:off x="3922713" y="2014538"/>
            <a:ext cx="1690687" cy="174625"/>
          </a:xfrm>
          <a:prstGeom prst="rect">
            <a:avLst/>
          </a:prstGeom>
          <a:noFill/>
          <a:ln w="25400" algn="ctr">
            <a:noFill/>
            <a:miter lim="800000"/>
            <a:headEnd/>
            <a:tailEnd type="none" w="lg" len="lg"/>
          </a:ln>
        </p:spPr>
        <p:txBody>
          <a:bodyPr tIns="0" bIns="0">
            <a:spAutoFit/>
          </a:bodyPr>
          <a:lstStyle/>
          <a:p>
            <a:pPr eaLnBrk="0" hangingPunct="0">
              <a:lnSpc>
                <a:spcPct val="115000"/>
              </a:lnSpc>
              <a:spcBef>
                <a:spcPct val="65000"/>
              </a:spcBef>
            </a:pPr>
            <a:r>
              <a:rPr lang="en-US" sz="1000" b="1">
                <a:solidFill>
                  <a:srgbClr val="000000"/>
                </a:solidFill>
                <a:latin typeface="Arial"/>
                <a:cs typeface="Arial"/>
              </a:rPr>
              <a:t>Channel Protein</a:t>
            </a:r>
            <a:endParaRPr lang="en-US" sz="700" b="1">
              <a:solidFill>
                <a:srgbClr val="000000"/>
              </a:solidFill>
              <a:latin typeface="Arial"/>
              <a:cs typeface="Arial"/>
            </a:endParaRPr>
          </a:p>
        </p:txBody>
      </p:sp>
      <p:sp>
        <p:nvSpPr>
          <p:cNvPr id="209928" name="Text Box 21"/>
          <p:cNvSpPr txBox="1">
            <a:spLocks noChangeArrowheads="1"/>
          </p:cNvSpPr>
          <p:nvPr/>
        </p:nvSpPr>
        <p:spPr bwMode="auto">
          <a:xfrm>
            <a:off x="660400" y="849313"/>
            <a:ext cx="7564438" cy="365125"/>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2400" b="1">
                <a:solidFill>
                  <a:srgbClr val="000000"/>
                </a:solidFill>
                <a:latin typeface="Arial"/>
                <a:cs typeface="Arial"/>
              </a:rPr>
              <a:t>Na</a:t>
            </a:r>
            <a:r>
              <a:rPr lang="en-US" sz="2400" b="1" baseline="30000">
                <a:solidFill>
                  <a:srgbClr val="000000"/>
                </a:solidFill>
                <a:latin typeface="Arial"/>
                <a:cs typeface="Arial"/>
              </a:rPr>
              <a:t>+</a:t>
            </a:r>
            <a:r>
              <a:rPr lang="en-US" sz="2400" b="1">
                <a:solidFill>
                  <a:srgbClr val="000000"/>
                </a:solidFill>
                <a:latin typeface="Arial"/>
                <a:cs typeface="Arial"/>
              </a:rPr>
              <a:t> </a:t>
            </a:r>
            <a:r>
              <a:rPr lang="en-US" sz="1800" b="1" i="1">
                <a:solidFill>
                  <a:srgbClr val="000000"/>
                </a:solidFill>
                <a:latin typeface="Arial"/>
                <a:cs typeface="Arial"/>
              </a:rPr>
              <a:t>vs.</a:t>
            </a:r>
            <a:r>
              <a:rPr lang="en-US" sz="2400" b="1">
                <a:solidFill>
                  <a:srgbClr val="000000"/>
                </a:solidFill>
                <a:latin typeface="Arial"/>
                <a:cs typeface="Arial"/>
              </a:rPr>
              <a:t> K</a:t>
            </a:r>
            <a:r>
              <a:rPr lang="en-US" sz="2400" b="1" baseline="30000">
                <a:solidFill>
                  <a:srgbClr val="000000"/>
                </a:solidFill>
                <a:latin typeface="Arial"/>
                <a:cs typeface="Arial"/>
              </a:rPr>
              <a:t>+</a:t>
            </a:r>
            <a:r>
              <a:rPr lang="en-US" sz="2400" b="1">
                <a:solidFill>
                  <a:srgbClr val="000000"/>
                </a:solidFill>
                <a:latin typeface="Arial"/>
                <a:cs typeface="Arial"/>
              </a:rPr>
              <a:t> Occupancy</a:t>
            </a:r>
            <a:endParaRPr lang="en-US" sz="2400" b="1" baseline="30000">
              <a:solidFill>
                <a:srgbClr val="000000"/>
              </a:solidFill>
              <a:latin typeface="Arial"/>
              <a:cs typeface="Arial"/>
            </a:endParaRPr>
          </a:p>
        </p:txBody>
      </p:sp>
      <p:sp>
        <p:nvSpPr>
          <p:cNvPr id="209929" name="Text Box 24"/>
          <p:cNvSpPr txBox="1">
            <a:spLocks noChangeArrowheads="1"/>
          </p:cNvSpPr>
          <p:nvPr/>
        </p:nvSpPr>
        <p:spPr bwMode="auto">
          <a:xfrm>
            <a:off x="3125788" y="6145213"/>
            <a:ext cx="3195637" cy="488950"/>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a:solidFill>
                  <a:srgbClr val="000000"/>
                </a:solidFill>
                <a:latin typeface="Arial"/>
                <a:cs typeface="Arial"/>
              </a:rPr>
              <a:t>of the </a:t>
            </a:r>
            <a:r>
              <a:rPr lang="en-US" b="1">
                <a:solidFill>
                  <a:srgbClr val="000000"/>
                </a:solidFill>
                <a:latin typeface="Arial"/>
                <a:cs typeface="Arial"/>
              </a:rPr>
              <a:t>DEKA</a:t>
            </a:r>
            <a:r>
              <a:rPr lang="en-US">
                <a:solidFill>
                  <a:srgbClr val="000000"/>
                </a:solidFill>
                <a:latin typeface="Arial"/>
                <a:cs typeface="Arial"/>
              </a:rPr>
              <a:t> Na Channel,</a:t>
            </a:r>
            <a:r>
              <a:rPr lang="en-US" b="1">
                <a:solidFill>
                  <a:srgbClr val="000000"/>
                </a:solidFill>
                <a:latin typeface="Arial"/>
                <a:cs typeface="Arial"/>
              </a:rPr>
              <a:t> 6 Å</a:t>
            </a:r>
            <a:br>
              <a:rPr lang="en-US" b="1">
                <a:solidFill>
                  <a:srgbClr val="000000"/>
                </a:solidFill>
                <a:latin typeface="Arial"/>
                <a:cs typeface="Arial"/>
              </a:rPr>
            </a:br>
            <a:endParaRPr lang="en-US" b="1">
              <a:solidFill>
                <a:srgbClr val="000000"/>
              </a:solidFill>
              <a:latin typeface="Arial"/>
              <a:cs typeface="Arial"/>
            </a:endParaRPr>
          </a:p>
        </p:txBody>
      </p:sp>
      <p:sp>
        <p:nvSpPr>
          <p:cNvPr id="209930" name="Text Box 25"/>
          <p:cNvSpPr txBox="1">
            <a:spLocks noChangeArrowheads="1"/>
          </p:cNvSpPr>
          <p:nvPr/>
        </p:nvSpPr>
        <p:spPr bwMode="auto">
          <a:xfrm rot="-5400000">
            <a:off x="339725" y="3336925"/>
            <a:ext cx="2767013" cy="366713"/>
          </a:xfrm>
          <a:prstGeom prst="rect">
            <a:avLst/>
          </a:prstGeom>
          <a:noFill/>
          <a:ln w="25400" algn="ctr">
            <a:noFill/>
            <a:miter lim="800000"/>
            <a:headEnd/>
            <a:tailEnd/>
          </a:ln>
        </p:spPr>
        <p:txBody>
          <a:bodyPr>
            <a:spAutoFit/>
          </a:bodyPr>
          <a:lstStyle/>
          <a:p>
            <a:pPr algn="ctr" eaLnBrk="0" hangingPunct="0">
              <a:spcBef>
                <a:spcPct val="50000"/>
              </a:spcBef>
            </a:pPr>
            <a:r>
              <a:rPr lang="en-US" sz="1800">
                <a:solidFill>
                  <a:srgbClr val="000000"/>
                </a:solidFill>
                <a:latin typeface="Times New Roman" pitchFamily="18" charset="0"/>
                <a:cs typeface="Arial"/>
              </a:rPr>
              <a:t>Concentration    [Molar]</a:t>
            </a:r>
          </a:p>
        </p:txBody>
      </p:sp>
      <p:grpSp>
        <p:nvGrpSpPr>
          <p:cNvPr id="209931" name="Group 56"/>
          <p:cNvGrpSpPr>
            <a:grpSpLocks/>
          </p:cNvGrpSpPr>
          <p:nvPr/>
        </p:nvGrpSpPr>
        <p:grpSpPr bwMode="auto">
          <a:xfrm>
            <a:off x="0" y="2265363"/>
            <a:ext cx="6378575" cy="1806575"/>
            <a:chOff x="0" y="1427"/>
            <a:chExt cx="4018" cy="1138"/>
          </a:xfrm>
        </p:grpSpPr>
        <p:sp>
          <p:nvSpPr>
            <p:cNvPr id="209957" name="Line 38"/>
            <p:cNvSpPr>
              <a:spLocks noChangeShapeType="1"/>
            </p:cNvSpPr>
            <p:nvPr/>
          </p:nvSpPr>
          <p:spPr bwMode="auto">
            <a:xfrm flipV="1">
              <a:off x="4018" y="1853"/>
              <a:ext cx="0" cy="178"/>
            </a:xfrm>
            <a:prstGeom prst="line">
              <a:avLst/>
            </a:prstGeom>
            <a:noFill/>
            <a:ln w="25400">
              <a:solidFill>
                <a:srgbClr val="000000"/>
              </a:solidFill>
              <a:round/>
              <a:headEnd/>
              <a:tailEnd type="arrow" w="med" len="med"/>
            </a:ln>
          </p:spPr>
          <p:txBody>
            <a:bodyPr>
              <a:spAutoFit/>
            </a:bodyPr>
            <a:lstStyle/>
            <a:p>
              <a:endParaRPr lang="en-US">
                <a:solidFill>
                  <a:srgbClr val="000000"/>
                </a:solidFill>
                <a:latin typeface="Arial"/>
                <a:cs typeface="Arial"/>
              </a:endParaRPr>
            </a:p>
          </p:txBody>
        </p:sp>
        <p:sp>
          <p:nvSpPr>
            <p:cNvPr id="209958" name="Line 40"/>
            <p:cNvSpPr>
              <a:spLocks noChangeShapeType="1"/>
            </p:cNvSpPr>
            <p:nvPr/>
          </p:nvSpPr>
          <p:spPr bwMode="auto">
            <a:xfrm flipH="1" flipV="1">
              <a:off x="1859" y="1883"/>
              <a:ext cx="5" cy="197"/>
            </a:xfrm>
            <a:prstGeom prst="line">
              <a:avLst/>
            </a:prstGeom>
            <a:noFill/>
            <a:ln w="25400">
              <a:solidFill>
                <a:srgbClr val="000000"/>
              </a:solidFill>
              <a:round/>
              <a:headEnd/>
              <a:tailEnd type="arrow" w="med" len="med"/>
            </a:ln>
          </p:spPr>
          <p:txBody>
            <a:bodyPr>
              <a:spAutoFit/>
            </a:bodyPr>
            <a:lstStyle/>
            <a:p>
              <a:endParaRPr lang="en-US">
                <a:solidFill>
                  <a:srgbClr val="000000"/>
                </a:solidFill>
                <a:latin typeface="Arial"/>
                <a:cs typeface="Arial"/>
              </a:endParaRPr>
            </a:p>
          </p:txBody>
        </p:sp>
        <p:sp>
          <p:nvSpPr>
            <p:cNvPr id="209959" name="Line 41"/>
            <p:cNvSpPr>
              <a:spLocks noChangeShapeType="1"/>
            </p:cNvSpPr>
            <p:nvPr/>
          </p:nvSpPr>
          <p:spPr bwMode="auto">
            <a:xfrm>
              <a:off x="1873" y="2368"/>
              <a:ext cx="0" cy="197"/>
            </a:xfrm>
            <a:prstGeom prst="line">
              <a:avLst/>
            </a:prstGeom>
            <a:noFill/>
            <a:ln w="25400">
              <a:solidFill>
                <a:srgbClr val="000000"/>
              </a:solidFill>
              <a:round/>
              <a:headEnd/>
              <a:tailEnd type="arrow" w="med" len="med"/>
            </a:ln>
          </p:spPr>
          <p:txBody>
            <a:bodyPr>
              <a:spAutoFit/>
            </a:bodyPr>
            <a:lstStyle/>
            <a:p>
              <a:endParaRPr lang="en-US">
                <a:solidFill>
                  <a:srgbClr val="000000"/>
                </a:solidFill>
                <a:latin typeface="Arial"/>
                <a:cs typeface="Arial"/>
              </a:endParaRPr>
            </a:p>
          </p:txBody>
        </p:sp>
        <p:grpSp>
          <p:nvGrpSpPr>
            <p:cNvPr id="209960" name="Group 55"/>
            <p:cNvGrpSpPr>
              <a:grpSpLocks/>
            </p:cNvGrpSpPr>
            <p:nvPr/>
          </p:nvGrpSpPr>
          <p:grpSpPr bwMode="auto">
            <a:xfrm>
              <a:off x="0" y="1427"/>
              <a:ext cx="3478" cy="828"/>
              <a:chOff x="0" y="1427"/>
              <a:chExt cx="3478" cy="828"/>
            </a:xfrm>
          </p:grpSpPr>
          <p:grpSp>
            <p:nvGrpSpPr>
              <p:cNvPr id="209961" name="Group 51"/>
              <p:cNvGrpSpPr>
                <a:grpSpLocks/>
              </p:cNvGrpSpPr>
              <p:nvPr/>
            </p:nvGrpSpPr>
            <p:grpSpPr bwMode="auto">
              <a:xfrm>
                <a:off x="0" y="1427"/>
                <a:ext cx="1042" cy="828"/>
                <a:chOff x="0" y="1427"/>
                <a:chExt cx="1042" cy="828"/>
              </a:xfrm>
            </p:grpSpPr>
            <p:grpSp>
              <p:nvGrpSpPr>
                <p:cNvPr id="209963" name="Group 4"/>
                <p:cNvGrpSpPr>
                  <a:grpSpLocks/>
                </p:cNvGrpSpPr>
                <p:nvPr/>
              </p:nvGrpSpPr>
              <p:grpSpPr bwMode="auto">
                <a:xfrm>
                  <a:off x="0" y="1913"/>
                  <a:ext cx="451" cy="342"/>
                  <a:chOff x="1296" y="2421"/>
                  <a:chExt cx="451" cy="342"/>
                </a:xfrm>
              </p:grpSpPr>
              <p:sp>
                <p:nvSpPr>
                  <p:cNvPr id="209969" name="Oval 5"/>
                  <p:cNvSpPr>
                    <a:spLocks noChangeArrowheads="1"/>
                  </p:cNvSpPr>
                  <p:nvPr/>
                </p:nvSpPr>
                <p:spPr bwMode="auto">
                  <a:xfrm>
                    <a:off x="1349" y="2421"/>
                    <a:ext cx="340" cy="342"/>
                  </a:xfrm>
                  <a:prstGeom prst="ellipse">
                    <a:avLst/>
                  </a:prstGeom>
                  <a:gradFill rotWithShape="1">
                    <a:gsLst>
                      <a:gs pos="0">
                        <a:srgbClr val="5D84FF">
                          <a:alpha val="50998"/>
                        </a:srgbClr>
                      </a:gs>
                      <a:gs pos="100000">
                        <a:srgbClr val="2B3D76"/>
                      </a:gs>
                    </a:gsLst>
                    <a:path path="shape">
                      <a:fillToRect l="50000" t="50000" r="50000" b="50000"/>
                    </a:path>
                  </a:gradFill>
                  <a:ln w="25400" algn="ctr">
                    <a:noFill/>
                    <a:round/>
                    <a:headEnd/>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09970" name="Text Box 6"/>
                  <p:cNvSpPr txBox="1">
                    <a:spLocks noChangeArrowheads="1"/>
                  </p:cNvSpPr>
                  <p:nvPr/>
                </p:nvSpPr>
                <p:spPr bwMode="auto">
                  <a:xfrm>
                    <a:off x="1296" y="2491"/>
                    <a:ext cx="451"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99"/>
                        </a:solidFill>
                        <a:latin typeface="Arial"/>
                        <a:cs typeface="Arial"/>
                      </a:rPr>
                      <a:t>K</a:t>
                    </a:r>
                    <a:r>
                      <a:rPr lang="en-US" sz="1800" baseline="30000">
                        <a:solidFill>
                          <a:srgbClr val="000099"/>
                        </a:solidFill>
                        <a:latin typeface="Arial"/>
                        <a:cs typeface="Arial"/>
                      </a:rPr>
                      <a:t>+</a:t>
                    </a:r>
                    <a:endParaRPr lang="en-US" sz="1800">
                      <a:solidFill>
                        <a:srgbClr val="000099"/>
                      </a:solidFill>
                      <a:latin typeface="Arial"/>
                      <a:cs typeface="Arial"/>
                    </a:endParaRPr>
                  </a:p>
                </p:txBody>
              </p:sp>
            </p:grpSp>
            <p:grpSp>
              <p:nvGrpSpPr>
                <p:cNvPr id="209964" name="Group 32"/>
                <p:cNvGrpSpPr>
                  <a:grpSpLocks/>
                </p:cNvGrpSpPr>
                <p:nvPr/>
              </p:nvGrpSpPr>
              <p:grpSpPr bwMode="auto">
                <a:xfrm>
                  <a:off x="0" y="1427"/>
                  <a:ext cx="451" cy="265"/>
                  <a:chOff x="282" y="1156"/>
                  <a:chExt cx="451" cy="265"/>
                </a:xfrm>
              </p:grpSpPr>
              <p:sp>
                <p:nvSpPr>
                  <p:cNvPr id="209967" name="Oval 11"/>
                  <p:cNvSpPr>
                    <a:spLocks noChangeArrowheads="1"/>
                  </p:cNvSpPr>
                  <p:nvPr/>
                </p:nvSpPr>
                <p:spPr bwMode="auto">
                  <a:xfrm>
                    <a:off x="368" y="1156"/>
                    <a:ext cx="265" cy="265"/>
                  </a:xfrm>
                  <a:prstGeom prst="ellipse">
                    <a:avLst/>
                  </a:prstGeom>
                  <a:gradFill rotWithShape="1">
                    <a:gsLst>
                      <a:gs pos="0">
                        <a:srgbClr val="339966"/>
                      </a:gs>
                      <a:gs pos="100000">
                        <a:srgbClr val="206040"/>
                      </a:gs>
                    </a:gsLst>
                    <a:path path="shape">
                      <a:fillToRect l="50000" t="50000" r="50000" b="50000"/>
                    </a:path>
                  </a:gradFill>
                  <a:ln w="9525" algn="ctr">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09968" name="Text Box 12"/>
                  <p:cNvSpPr txBox="1">
                    <a:spLocks noChangeArrowheads="1"/>
                  </p:cNvSpPr>
                  <p:nvPr/>
                </p:nvSpPr>
                <p:spPr bwMode="auto">
                  <a:xfrm>
                    <a:off x="282" y="1182"/>
                    <a:ext cx="451" cy="212"/>
                  </a:xfrm>
                  <a:prstGeom prst="rect">
                    <a:avLst/>
                  </a:prstGeom>
                  <a:noFill/>
                  <a:ln w="9525" algn="ctr">
                    <a:noFill/>
                    <a:miter lim="800000"/>
                    <a:headEnd/>
                    <a:tailEnd type="none" w="lg" len="lg"/>
                  </a:ln>
                </p:spPr>
                <p:txBody>
                  <a:bodyPr>
                    <a:spAutoFit/>
                  </a:bodyPr>
                  <a:lstStyle/>
                  <a:p>
                    <a:pPr algn="ctr" eaLnBrk="0" hangingPunct="0">
                      <a:spcBef>
                        <a:spcPct val="50000"/>
                      </a:spcBef>
                    </a:pPr>
                    <a:r>
                      <a:rPr lang="en-US">
                        <a:solidFill>
                          <a:srgbClr val="000000"/>
                        </a:solidFill>
                        <a:latin typeface="Arial"/>
                        <a:cs typeface="Arial"/>
                      </a:rPr>
                      <a:t>Na</a:t>
                    </a:r>
                    <a:r>
                      <a:rPr lang="en-US" baseline="30000">
                        <a:solidFill>
                          <a:srgbClr val="000000"/>
                        </a:solidFill>
                        <a:latin typeface="Arial"/>
                        <a:cs typeface="Arial"/>
                      </a:rPr>
                      <a:t>+</a:t>
                    </a:r>
                    <a:endParaRPr lang="en-US">
                      <a:solidFill>
                        <a:srgbClr val="000000"/>
                      </a:solidFill>
                      <a:latin typeface="Arial"/>
                      <a:cs typeface="Arial"/>
                    </a:endParaRPr>
                  </a:p>
                </p:txBody>
              </p:sp>
            </p:grpSp>
            <p:sp>
              <p:nvSpPr>
                <p:cNvPr id="209965" name="Line 22"/>
                <p:cNvSpPr>
                  <a:spLocks noChangeShapeType="1"/>
                </p:cNvSpPr>
                <p:nvPr/>
              </p:nvSpPr>
              <p:spPr bwMode="auto">
                <a:xfrm flipV="1">
                  <a:off x="407" y="2087"/>
                  <a:ext cx="635" cy="0"/>
                </a:xfrm>
                <a:prstGeom prst="line">
                  <a:avLst/>
                </a:prstGeom>
                <a:noFill/>
                <a:ln w="41275">
                  <a:solidFill>
                    <a:srgbClr val="3366FF"/>
                  </a:solidFill>
                  <a:prstDash val="dash"/>
                  <a:round/>
                  <a:headEnd/>
                  <a:tailEnd type="none" w="lg" len="lg"/>
                </a:ln>
              </p:spPr>
              <p:txBody>
                <a:bodyPr tIns="0" bIns="0">
                  <a:spAutoFit/>
                </a:bodyPr>
                <a:lstStyle/>
                <a:p>
                  <a:endParaRPr lang="en-US">
                    <a:solidFill>
                      <a:srgbClr val="000000"/>
                    </a:solidFill>
                    <a:latin typeface="Arial"/>
                    <a:cs typeface="Arial"/>
                  </a:endParaRPr>
                </a:p>
              </p:txBody>
            </p:sp>
            <p:sp>
              <p:nvSpPr>
                <p:cNvPr id="209966" name="Line 23"/>
                <p:cNvSpPr>
                  <a:spLocks noChangeShapeType="1"/>
                </p:cNvSpPr>
                <p:nvPr/>
              </p:nvSpPr>
              <p:spPr bwMode="auto">
                <a:xfrm flipV="1">
                  <a:off x="419" y="1558"/>
                  <a:ext cx="512" cy="5"/>
                </a:xfrm>
                <a:prstGeom prst="line">
                  <a:avLst/>
                </a:prstGeom>
                <a:noFill/>
                <a:ln w="38100">
                  <a:solidFill>
                    <a:schemeClr val="tx1"/>
                  </a:solidFill>
                  <a:round/>
                  <a:headEnd/>
                  <a:tailEnd type="none" w="lg" len="lg"/>
                </a:ln>
              </p:spPr>
              <p:txBody>
                <a:bodyPr tIns="0" bIns="0">
                  <a:spAutoFit/>
                </a:bodyPr>
                <a:lstStyle/>
                <a:p>
                  <a:endParaRPr lang="en-US">
                    <a:solidFill>
                      <a:srgbClr val="000000"/>
                    </a:solidFill>
                    <a:latin typeface="Arial"/>
                    <a:cs typeface="Arial"/>
                  </a:endParaRPr>
                </a:p>
              </p:txBody>
            </p:sp>
          </p:grpSp>
          <p:sp>
            <p:nvSpPr>
              <p:cNvPr id="209962" name="Text Box 19"/>
              <p:cNvSpPr txBox="1">
                <a:spLocks noChangeArrowheads="1"/>
              </p:cNvSpPr>
              <p:nvPr/>
            </p:nvSpPr>
            <p:spPr bwMode="auto">
              <a:xfrm>
                <a:off x="2413" y="2103"/>
                <a:ext cx="1065" cy="134"/>
              </a:xfrm>
              <a:prstGeom prst="rect">
                <a:avLst/>
              </a:prstGeom>
              <a:noFill/>
              <a:ln w="25400" algn="ctr">
                <a:noFill/>
                <a:miter lim="800000"/>
                <a:headEnd/>
                <a:tailEnd type="none" w="lg" len="lg"/>
              </a:ln>
            </p:spPr>
            <p:txBody>
              <a:bodyPr tIns="0" bIns="0">
                <a:spAutoFit/>
              </a:bodyPr>
              <a:lstStyle/>
              <a:p>
                <a:pPr algn="ctr" eaLnBrk="0" hangingPunct="0">
                  <a:spcBef>
                    <a:spcPct val="50000"/>
                  </a:spcBef>
                </a:pPr>
                <a:r>
                  <a:rPr lang="en-US" sz="1400">
                    <a:solidFill>
                      <a:srgbClr val="000000"/>
                    </a:solidFill>
                    <a:latin typeface="Arial"/>
                    <a:cs typeface="Arial"/>
                  </a:rPr>
                  <a:t>Selectivity Filter</a:t>
                </a:r>
              </a:p>
            </p:txBody>
          </p:sp>
        </p:grpSp>
      </p:grpSp>
      <p:grpSp>
        <p:nvGrpSpPr>
          <p:cNvPr id="209932" name="Group 63"/>
          <p:cNvGrpSpPr>
            <a:grpSpLocks/>
          </p:cNvGrpSpPr>
          <p:nvPr/>
        </p:nvGrpSpPr>
        <p:grpSpPr bwMode="auto">
          <a:xfrm>
            <a:off x="1965325" y="1706563"/>
            <a:ext cx="7178675" cy="3848100"/>
            <a:chOff x="1238" y="1075"/>
            <a:chExt cx="4522" cy="2424"/>
          </a:xfrm>
        </p:grpSpPr>
        <p:sp>
          <p:nvSpPr>
            <p:cNvPr id="209941" name="Oval 14" descr="Blue tissue paper"/>
            <p:cNvSpPr>
              <a:spLocks noChangeArrowheads="1"/>
            </p:cNvSpPr>
            <p:nvPr/>
          </p:nvSpPr>
          <p:spPr bwMode="auto">
            <a:xfrm>
              <a:off x="4362" y="2673"/>
              <a:ext cx="1389" cy="623"/>
            </a:xfrm>
            <a:prstGeom prst="ellipse">
              <a:avLst/>
            </a:prstGeom>
            <a:blipFill dpi="0" rotWithShape="1">
              <a:blip r:embed="rId3" cstate="print">
                <a:alphaModFix amt="31000"/>
              </a:blip>
              <a:srcRect/>
              <a:tile tx="0" ty="0" sx="100000" sy="100000" flip="none" algn="tl"/>
            </a:blipFill>
            <a:ln w="15875" algn="ctr">
              <a:solidFill>
                <a:srgbClr val="3366FF"/>
              </a:solidFill>
              <a:round/>
              <a:headEnd type="none" w="lg" len="lg"/>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grpSp>
          <p:nvGrpSpPr>
            <p:cNvPr id="209942" name="Group 62"/>
            <p:cNvGrpSpPr>
              <a:grpSpLocks/>
            </p:cNvGrpSpPr>
            <p:nvPr/>
          </p:nvGrpSpPr>
          <p:grpSpPr bwMode="auto">
            <a:xfrm>
              <a:off x="1238" y="1075"/>
              <a:ext cx="4522" cy="2424"/>
              <a:chOff x="1238" y="1075"/>
              <a:chExt cx="4522" cy="2424"/>
            </a:xfrm>
          </p:grpSpPr>
          <p:sp>
            <p:nvSpPr>
              <p:cNvPr id="209943" name="Text Box 16"/>
              <p:cNvSpPr txBox="1">
                <a:spLocks noChangeArrowheads="1"/>
              </p:cNvSpPr>
              <p:nvPr/>
            </p:nvSpPr>
            <p:spPr bwMode="auto">
              <a:xfrm>
                <a:off x="4338" y="2709"/>
                <a:ext cx="1422" cy="520"/>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b="1" dirty="0">
                    <a:solidFill>
                      <a:srgbClr val="1147B3"/>
                    </a:solidFill>
                    <a:latin typeface="Arial"/>
                    <a:cs typeface="Arial"/>
                  </a:rPr>
                  <a:t>Na Selectivity </a:t>
                </a:r>
                <a:br>
                  <a:rPr lang="en-US" b="1" dirty="0">
                    <a:solidFill>
                      <a:srgbClr val="1147B3"/>
                    </a:solidFill>
                    <a:latin typeface="Arial"/>
                    <a:cs typeface="Arial"/>
                  </a:rPr>
                </a:br>
                <a:r>
                  <a:rPr lang="en-US" b="1" dirty="0">
                    <a:solidFill>
                      <a:srgbClr val="1147B3"/>
                    </a:solidFill>
                    <a:latin typeface="Arial"/>
                    <a:cs typeface="Arial"/>
                  </a:rPr>
                  <a:t>because 0 K</a:t>
                </a:r>
                <a:r>
                  <a:rPr lang="en-US" b="1" baseline="30000" dirty="0">
                    <a:solidFill>
                      <a:srgbClr val="1147B3"/>
                    </a:solidFill>
                    <a:latin typeface="Arial"/>
                    <a:cs typeface="Arial"/>
                  </a:rPr>
                  <a:t>+</a:t>
                </a:r>
                <a:r>
                  <a:rPr lang="en-US" b="1" dirty="0">
                    <a:solidFill>
                      <a:srgbClr val="1147B3"/>
                    </a:solidFill>
                    <a:latin typeface="Arial"/>
                    <a:cs typeface="Arial"/>
                  </a:rPr>
                  <a:t> </a:t>
                </a:r>
                <a:br>
                  <a:rPr lang="en-US" b="1" dirty="0">
                    <a:solidFill>
                      <a:srgbClr val="1147B3"/>
                    </a:solidFill>
                    <a:latin typeface="Arial"/>
                    <a:cs typeface="Arial"/>
                  </a:rPr>
                </a:br>
                <a:r>
                  <a:rPr lang="en-US" b="1" dirty="0">
                    <a:solidFill>
                      <a:srgbClr val="1147B3"/>
                    </a:solidFill>
                    <a:latin typeface="Arial"/>
                    <a:cs typeface="Arial"/>
                  </a:rPr>
                  <a:t>in Depletion Zone</a:t>
                </a:r>
              </a:p>
            </p:txBody>
          </p:sp>
          <p:grpSp>
            <p:nvGrpSpPr>
              <p:cNvPr id="209944" name="Group 61"/>
              <p:cNvGrpSpPr>
                <a:grpSpLocks/>
              </p:cNvGrpSpPr>
              <p:nvPr/>
            </p:nvGrpSpPr>
            <p:grpSpPr bwMode="auto">
              <a:xfrm>
                <a:off x="1238" y="1075"/>
                <a:ext cx="3240" cy="2424"/>
                <a:chOff x="1238" y="1075"/>
                <a:chExt cx="3240" cy="2424"/>
              </a:xfrm>
            </p:grpSpPr>
            <p:pic>
              <p:nvPicPr>
                <p:cNvPr id="209946" name="Picture 2" descr="Fig5-forBob"/>
                <p:cNvPicPr>
                  <a:picLocks noChangeAspect="1" noChangeArrowheads="1"/>
                </p:cNvPicPr>
                <p:nvPr/>
              </p:nvPicPr>
              <p:blipFill>
                <a:blip r:embed="rId4" cstate="print"/>
                <a:srcRect/>
                <a:stretch>
                  <a:fillRect/>
                </a:stretch>
              </p:blipFill>
              <p:spPr bwMode="auto">
                <a:xfrm>
                  <a:off x="1238" y="1075"/>
                  <a:ext cx="3240" cy="2424"/>
                </a:xfrm>
                <a:prstGeom prst="rect">
                  <a:avLst/>
                </a:prstGeom>
                <a:noFill/>
                <a:ln w="9525">
                  <a:noFill/>
                  <a:miter lim="800000"/>
                  <a:headEnd/>
                  <a:tailEnd/>
                </a:ln>
              </p:spPr>
            </p:pic>
            <p:sp>
              <p:nvSpPr>
                <p:cNvPr id="209947" name="Rectangle 18" descr="Bouquet"/>
                <p:cNvSpPr>
                  <a:spLocks noChangeArrowheads="1"/>
                </p:cNvSpPr>
                <p:nvPr/>
              </p:nvSpPr>
              <p:spPr bwMode="auto">
                <a:xfrm>
                  <a:off x="2478" y="1872"/>
                  <a:ext cx="896" cy="749"/>
                </a:xfrm>
                <a:prstGeom prst="rect">
                  <a:avLst/>
                </a:prstGeom>
                <a:blipFill dpi="0" rotWithShape="1">
                  <a:blip r:embed="rId5" cstate="print">
                    <a:alphaModFix amt="40000"/>
                  </a:blip>
                  <a:srcRect/>
                  <a:tile tx="0" ty="0" sx="100000" sy="100000" flip="none" algn="tl"/>
                </a:blipFill>
                <a:ln w="25400" algn="ctr">
                  <a:noFill/>
                  <a:miter lim="800000"/>
                  <a:headEnd/>
                  <a:tailEnd type="none" w="lg" len="lg"/>
                </a:ln>
              </p:spPr>
              <p:txBody>
                <a:bodyPr tIns="0" bIns="0" anchor="ctr">
                  <a:spAutoFit/>
                </a:bodyPr>
                <a:lstStyle/>
                <a:p>
                  <a:pPr algn="ctr" eaLnBrk="0" hangingPunct="0">
                    <a:spcBef>
                      <a:spcPct val="50000"/>
                    </a:spcBef>
                  </a:pPr>
                  <a:endParaRPr lang="en-US">
                    <a:solidFill>
                      <a:srgbClr val="000000"/>
                    </a:solidFill>
                    <a:latin typeface="Arial"/>
                    <a:cs typeface="Arial"/>
                  </a:endParaRPr>
                </a:p>
              </p:txBody>
            </p:sp>
            <p:grpSp>
              <p:nvGrpSpPr>
                <p:cNvPr id="209948" name="Group 44"/>
                <p:cNvGrpSpPr>
                  <a:grpSpLocks/>
                </p:cNvGrpSpPr>
                <p:nvPr/>
              </p:nvGrpSpPr>
              <p:grpSpPr bwMode="auto">
                <a:xfrm>
                  <a:off x="1469" y="1868"/>
                  <a:ext cx="2936" cy="741"/>
                  <a:chOff x="1469" y="1856"/>
                  <a:chExt cx="2936" cy="741"/>
                </a:xfrm>
              </p:grpSpPr>
              <p:grpSp>
                <p:nvGrpSpPr>
                  <p:cNvPr id="209949" name="Group 26"/>
                  <p:cNvGrpSpPr>
                    <a:grpSpLocks/>
                  </p:cNvGrpSpPr>
                  <p:nvPr/>
                </p:nvGrpSpPr>
                <p:grpSpPr bwMode="auto">
                  <a:xfrm>
                    <a:off x="3800" y="2041"/>
                    <a:ext cx="451" cy="342"/>
                    <a:chOff x="1296" y="2421"/>
                    <a:chExt cx="451" cy="342"/>
                  </a:xfrm>
                </p:grpSpPr>
                <p:sp>
                  <p:nvSpPr>
                    <p:cNvPr id="209955" name="Oval 27"/>
                    <p:cNvSpPr>
                      <a:spLocks noChangeArrowheads="1"/>
                    </p:cNvSpPr>
                    <p:nvPr/>
                  </p:nvSpPr>
                  <p:spPr bwMode="auto">
                    <a:xfrm>
                      <a:off x="1349" y="2421"/>
                      <a:ext cx="340" cy="342"/>
                    </a:xfrm>
                    <a:prstGeom prst="ellipse">
                      <a:avLst/>
                    </a:prstGeom>
                    <a:gradFill rotWithShape="1">
                      <a:gsLst>
                        <a:gs pos="0">
                          <a:srgbClr val="5D84FF">
                            <a:alpha val="50998"/>
                          </a:srgbClr>
                        </a:gs>
                        <a:gs pos="100000">
                          <a:srgbClr val="2B3D76"/>
                        </a:gs>
                      </a:gsLst>
                      <a:path path="shape">
                        <a:fillToRect l="50000" t="50000" r="50000" b="50000"/>
                      </a:path>
                    </a:gradFill>
                    <a:ln w="25400" algn="ctr">
                      <a:noFill/>
                      <a:round/>
                      <a:headEnd/>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09956" name="Text Box 28"/>
                    <p:cNvSpPr txBox="1">
                      <a:spLocks noChangeArrowheads="1"/>
                    </p:cNvSpPr>
                    <p:nvPr/>
                  </p:nvSpPr>
                  <p:spPr bwMode="auto">
                    <a:xfrm>
                      <a:off x="1296" y="2491"/>
                      <a:ext cx="451" cy="231"/>
                    </a:xfrm>
                    <a:prstGeom prst="rect">
                      <a:avLst/>
                    </a:prstGeom>
                    <a:noFill/>
                    <a:ln w="25400" algn="ctr">
                      <a:noFill/>
                      <a:miter lim="800000"/>
                      <a:headEnd/>
                      <a:tailEnd type="none" w="lg" len="lg"/>
                    </a:ln>
                  </p:spPr>
                  <p:txBody>
                    <a:bodyPr>
                      <a:spAutoFit/>
                    </a:bodyPr>
                    <a:lstStyle/>
                    <a:p>
                      <a:pPr algn="ctr" eaLnBrk="0" hangingPunct="0">
                        <a:spcBef>
                          <a:spcPct val="50000"/>
                        </a:spcBef>
                      </a:pPr>
                      <a:r>
                        <a:rPr lang="en-US" sz="1800">
                          <a:solidFill>
                            <a:srgbClr val="000099"/>
                          </a:solidFill>
                          <a:latin typeface="Arial"/>
                          <a:cs typeface="Arial"/>
                        </a:rPr>
                        <a:t>K</a:t>
                      </a:r>
                      <a:r>
                        <a:rPr lang="en-US" sz="1800" baseline="30000">
                          <a:solidFill>
                            <a:srgbClr val="000099"/>
                          </a:solidFill>
                          <a:latin typeface="Arial"/>
                          <a:cs typeface="Arial"/>
                        </a:rPr>
                        <a:t>+</a:t>
                      </a:r>
                      <a:endParaRPr lang="en-US" sz="1800">
                        <a:solidFill>
                          <a:srgbClr val="000099"/>
                        </a:solidFill>
                        <a:latin typeface="Arial"/>
                        <a:cs typeface="Arial"/>
                      </a:endParaRPr>
                    </a:p>
                  </p:txBody>
                </p:sp>
              </p:grpSp>
              <p:grpSp>
                <p:nvGrpSpPr>
                  <p:cNvPr id="209950" name="Group 33"/>
                  <p:cNvGrpSpPr>
                    <a:grpSpLocks/>
                  </p:cNvGrpSpPr>
                  <p:nvPr/>
                </p:nvGrpSpPr>
                <p:grpSpPr bwMode="auto">
                  <a:xfrm>
                    <a:off x="1649" y="2095"/>
                    <a:ext cx="451" cy="265"/>
                    <a:chOff x="282" y="1156"/>
                    <a:chExt cx="451" cy="265"/>
                  </a:xfrm>
                </p:grpSpPr>
                <p:sp>
                  <p:nvSpPr>
                    <p:cNvPr id="209953" name="Oval 34"/>
                    <p:cNvSpPr>
                      <a:spLocks noChangeArrowheads="1"/>
                    </p:cNvSpPr>
                    <p:nvPr/>
                  </p:nvSpPr>
                  <p:spPr bwMode="auto">
                    <a:xfrm>
                      <a:off x="368" y="1156"/>
                      <a:ext cx="265" cy="265"/>
                    </a:xfrm>
                    <a:prstGeom prst="ellipse">
                      <a:avLst/>
                    </a:prstGeom>
                    <a:gradFill rotWithShape="1">
                      <a:gsLst>
                        <a:gs pos="0">
                          <a:srgbClr val="339966"/>
                        </a:gs>
                        <a:gs pos="100000">
                          <a:srgbClr val="206040"/>
                        </a:gs>
                      </a:gsLst>
                      <a:path path="shape">
                        <a:fillToRect l="50000" t="50000" r="50000" b="50000"/>
                      </a:path>
                    </a:gradFill>
                    <a:ln w="9525" algn="ctr">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09954" name="Text Box 35"/>
                    <p:cNvSpPr txBox="1">
                      <a:spLocks noChangeArrowheads="1"/>
                    </p:cNvSpPr>
                    <p:nvPr/>
                  </p:nvSpPr>
                  <p:spPr bwMode="auto">
                    <a:xfrm>
                      <a:off x="282" y="1182"/>
                      <a:ext cx="451" cy="212"/>
                    </a:xfrm>
                    <a:prstGeom prst="rect">
                      <a:avLst/>
                    </a:prstGeom>
                    <a:noFill/>
                    <a:ln w="9525" algn="ctr">
                      <a:noFill/>
                      <a:miter lim="800000"/>
                      <a:headEnd/>
                      <a:tailEnd type="none" w="lg" len="lg"/>
                    </a:ln>
                  </p:spPr>
                  <p:txBody>
                    <a:bodyPr>
                      <a:spAutoFit/>
                    </a:bodyPr>
                    <a:lstStyle/>
                    <a:p>
                      <a:pPr algn="ctr" eaLnBrk="0" hangingPunct="0">
                        <a:spcBef>
                          <a:spcPct val="50000"/>
                        </a:spcBef>
                      </a:pPr>
                      <a:r>
                        <a:rPr lang="en-US">
                          <a:solidFill>
                            <a:srgbClr val="000000"/>
                          </a:solidFill>
                          <a:latin typeface="Arial"/>
                          <a:cs typeface="Arial"/>
                        </a:rPr>
                        <a:t>Na</a:t>
                      </a:r>
                      <a:r>
                        <a:rPr lang="en-US" baseline="30000">
                          <a:solidFill>
                            <a:srgbClr val="000000"/>
                          </a:solidFill>
                          <a:latin typeface="Arial"/>
                          <a:cs typeface="Arial"/>
                        </a:rPr>
                        <a:t>+</a:t>
                      </a:r>
                      <a:endParaRPr lang="en-US">
                        <a:solidFill>
                          <a:srgbClr val="000000"/>
                        </a:solidFill>
                        <a:latin typeface="Arial"/>
                        <a:cs typeface="Arial"/>
                      </a:endParaRPr>
                    </a:p>
                  </p:txBody>
                </p:sp>
              </p:grpSp>
              <p:sp>
                <p:nvSpPr>
                  <p:cNvPr id="209951" name="Line 36"/>
                  <p:cNvSpPr>
                    <a:spLocks noChangeShapeType="1"/>
                  </p:cNvSpPr>
                  <p:nvPr/>
                </p:nvSpPr>
                <p:spPr bwMode="auto">
                  <a:xfrm flipV="1">
                    <a:off x="1469" y="1856"/>
                    <a:ext cx="2929" cy="4"/>
                  </a:xfrm>
                  <a:prstGeom prst="line">
                    <a:avLst/>
                  </a:prstGeom>
                  <a:noFill/>
                  <a:ln w="25400" cap="rnd">
                    <a:solidFill>
                      <a:srgbClr val="000000"/>
                    </a:solidFill>
                    <a:prstDash val="sysDot"/>
                    <a:round/>
                    <a:headEnd/>
                    <a:tailEnd/>
                  </a:ln>
                </p:spPr>
                <p:txBody>
                  <a:bodyPr>
                    <a:spAutoFit/>
                  </a:bodyPr>
                  <a:lstStyle/>
                  <a:p>
                    <a:endParaRPr lang="en-US">
                      <a:solidFill>
                        <a:srgbClr val="000000"/>
                      </a:solidFill>
                      <a:latin typeface="Arial"/>
                      <a:cs typeface="Arial"/>
                    </a:endParaRPr>
                  </a:p>
                </p:txBody>
              </p:sp>
              <p:sp>
                <p:nvSpPr>
                  <p:cNvPr id="209952" name="Line 37"/>
                  <p:cNvSpPr>
                    <a:spLocks noChangeShapeType="1"/>
                  </p:cNvSpPr>
                  <p:nvPr/>
                </p:nvSpPr>
                <p:spPr bwMode="auto">
                  <a:xfrm flipV="1">
                    <a:off x="1476" y="2593"/>
                    <a:ext cx="2929" cy="4"/>
                  </a:xfrm>
                  <a:prstGeom prst="line">
                    <a:avLst/>
                  </a:prstGeom>
                  <a:noFill/>
                  <a:ln w="25400" cap="rnd">
                    <a:solidFill>
                      <a:srgbClr val="000000"/>
                    </a:solidFill>
                    <a:prstDash val="sysDot"/>
                    <a:round/>
                    <a:headEnd/>
                    <a:tailEnd/>
                  </a:ln>
                </p:spPr>
                <p:txBody>
                  <a:bodyPr>
                    <a:spAutoFit/>
                  </a:bodyPr>
                  <a:lstStyle/>
                  <a:p>
                    <a:endParaRPr lang="en-US">
                      <a:solidFill>
                        <a:srgbClr val="000000"/>
                      </a:solidFill>
                      <a:latin typeface="Arial"/>
                      <a:cs typeface="Arial"/>
                    </a:endParaRPr>
                  </a:p>
                </p:txBody>
              </p:sp>
            </p:grpSp>
          </p:grpSp>
          <p:sp>
            <p:nvSpPr>
              <p:cNvPr id="209945" name="Line 39"/>
              <p:cNvSpPr>
                <a:spLocks noChangeShapeType="1"/>
              </p:cNvSpPr>
              <p:nvPr/>
            </p:nvSpPr>
            <p:spPr bwMode="auto">
              <a:xfrm>
                <a:off x="4022" y="2402"/>
                <a:ext cx="0" cy="188"/>
              </a:xfrm>
              <a:prstGeom prst="line">
                <a:avLst/>
              </a:prstGeom>
              <a:noFill/>
              <a:ln w="25400">
                <a:solidFill>
                  <a:srgbClr val="000000"/>
                </a:solidFill>
                <a:round/>
                <a:headEnd/>
                <a:tailEnd type="arrow" w="med" len="med"/>
              </a:ln>
            </p:spPr>
            <p:txBody>
              <a:bodyPr>
                <a:spAutoFit/>
              </a:bodyPr>
              <a:lstStyle/>
              <a:p>
                <a:endParaRPr lang="en-US">
                  <a:solidFill>
                    <a:srgbClr val="000000"/>
                  </a:solidFill>
                  <a:latin typeface="Arial"/>
                  <a:cs typeface="Arial"/>
                </a:endParaRPr>
              </a:p>
            </p:txBody>
          </p:sp>
        </p:grpSp>
      </p:grpSp>
      <p:grpSp>
        <p:nvGrpSpPr>
          <p:cNvPr id="209933" name="Group 45"/>
          <p:cNvGrpSpPr>
            <a:grpSpLocks/>
          </p:cNvGrpSpPr>
          <p:nvPr/>
        </p:nvGrpSpPr>
        <p:grpSpPr bwMode="auto">
          <a:xfrm>
            <a:off x="2330450" y="2984500"/>
            <a:ext cx="4640263" cy="2314575"/>
            <a:chOff x="1474" y="1862"/>
            <a:chExt cx="2923" cy="1458"/>
          </a:xfrm>
        </p:grpSpPr>
        <p:sp>
          <p:nvSpPr>
            <p:cNvPr id="209938" name="Rectangle 43"/>
            <p:cNvSpPr>
              <a:spLocks noChangeArrowheads="1"/>
            </p:cNvSpPr>
            <p:nvPr/>
          </p:nvSpPr>
          <p:spPr bwMode="auto">
            <a:xfrm>
              <a:off x="3384" y="1872"/>
              <a:ext cx="1013" cy="715"/>
            </a:xfrm>
            <a:prstGeom prst="rect">
              <a:avLst/>
            </a:prstGeom>
            <a:blipFill dpi="0" rotWithShape="1">
              <a:blip r:embed="rId5" cstate="print">
                <a:alphaModFix amt="8000"/>
              </a:blip>
              <a:srcRect/>
              <a:tile tx="0" ty="0" sx="100000" sy="100000" flip="none" algn="tl"/>
            </a:blipFill>
            <a:ln w="25400" algn="ctr">
              <a:noFill/>
              <a:miter lim="800000"/>
              <a:headEnd/>
              <a:tailEnd/>
            </a:ln>
          </p:spPr>
          <p:txBody>
            <a:bodyPr wrap="none" anchor="ctr">
              <a:spAutoFit/>
            </a:bodyPr>
            <a:lstStyle/>
            <a:p>
              <a:pPr algn="ctr" eaLnBrk="0" hangingPunct="0">
                <a:spcBef>
                  <a:spcPct val="50000"/>
                </a:spcBef>
              </a:pPr>
              <a:endParaRPr lang="en-US">
                <a:solidFill>
                  <a:srgbClr val="000000"/>
                </a:solidFill>
                <a:latin typeface="Arial"/>
                <a:cs typeface="Arial"/>
              </a:endParaRPr>
            </a:p>
          </p:txBody>
        </p:sp>
        <p:sp>
          <p:nvSpPr>
            <p:cNvPr id="209939" name="Rectangle 42"/>
            <p:cNvSpPr>
              <a:spLocks noChangeArrowheads="1"/>
            </p:cNvSpPr>
            <p:nvPr/>
          </p:nvSpPr>
          <p:spPr bwMode="auto">
            <a:xfrm>
              <a:off x="1474" y="1862"/>
              <a:ext cx="998" cy="730"/>
            </a:xfrm>
            <a:prstGeom prst="rect">
              <a:avLst/>
            </a:prstGeom>
            <a:blipFill dpi="0" rotWithShape="1">
              <a:blip r:embed="rId5" cstate="print">
                <a:alphaModFix amt="8000"/>
              </a:blip>
              <a:srcRect/>
              <a:tile tx="0" ty="0" sx="100000" sy="100000" flip="none" algn="tl"/>
            </a:blipFill>
            <a:ln w="25400" algn="ctr">
              <a:noFill/>
              <a:miter lim="800000"/>
              <a:headEnd/>
              <a:tailEnd/>
            </a:ln>
          </p:spPr>
          <p:txBody>
            <a:bodyPr wrap="none" anchor="ctr">
              <a:spAutoFit/>
            </a:bodyPr>
            <a:lstStyle/>
            <a:p>
              <a:pPr algn="ctr" eaLnBrk="0" hangingPunct="0">
                <a:spcBef>
                  <a:spcPct val="50000"/>
                </a:spcBef>
              </a:pPr>
              <a:endParaRPr lang="en-US">
                <a:solidFill>
                  <a:srgbClr val="000000"/>
                </a:solidFill>
                <a:latin typeface="Arial"/>
                <a:cs typeface="Arial"/>
              </a:endParaRPr>
            </a:p>
          </p:txBody>
        </p:sp>
        <p:sp>
          <p:nvSpPr>
            <p:cNvPr id="209940" name="Line 15" descr="Blue tissue paper"/>
            <p:cNvSpPr>
              <a:spLocks noChangeShapeType="1"/>
            </p:cNvSpPr>
            <p:nvPr/>
          </p:nvSpPr>
          <p:spPr bwMode="auto">
            <a:xfrm flipV="1">
              <a:off x="2927" y="2913"/>
              <a:ext cx="1446" cy="407"/>
            </a:xfrm>
            <a:prstGeom prst="line">
              <a:avLst/>
            </a:prstGeom>
            <a:noFill/>
            <a:ln w="25400">
              <a:solidFill>
                <a:srgbClr val="1C5DDE"/>
              </a:solidFill>
              <a:prstDash val="sysDot"/>
              <a:round/>
              <a:headEnd type="none" w="lg" len="lg"/>
              <a:tailEnd type="none" w="lg" len="lg"/>
            </a:ln>
          </p:spPr>
          <p:txBody>
            <a:bodyPr wrap="none" anchor="ctr"/>
            <a:lstStyle/>
            <a:p>
              <a:endParaRPr lang="en-US">
                <a:solidFill>
                  <a:srgbClr val="000000"/>
                </a:solidFill>
                <a:latin typeface="Arial"/>
                <a:cs typeface="Arial"/>
              </a:endParaRPr>
            </a:p>
          </p:txBody>
        </p:sp>
      </p:grpSp>
      <p:grpSp>
        <p:nvGrpSpPr>
          <p:cNvPr id="15" name="Group 65"/>
          <p:cNvGrpSpPr>
            <a:grpSpLocks/>
          </p:cNvGrpSpPr>
          <p:nvPr/>
        </p:nvGrpSpPr>
        <p:grpSpPr bwMode="auto">
          <a:xfrm>
            <a:off x="3954463" y="876300"/>
            <a:ext cx="4579937" cy="1162050"/>
            <a:chOff x="2491" y="552"/>
            <a:chExt cx="2885" cy="732"/>
          </a:xfrm>
        </p:grpSpPr>
        <p:sp>
          <p:nvSpPr>
            <p:cNvPr id="209935" name="Oval 57"/>
            <p:cNvSpPr>
              <a:spLocks noChangeArrowheads="1"/>
            </p:cNvSpPr>
            <p:nvPr/>
          </p:nvSpPr>
          <p:spPr bwMode="auto">
            <a:xfrm>
              <a:off x="4074" y="552"/>
              <a:ext cx="1302" cy="570"/>
            </a:xfrm>
            <a:prstGeom prst="ellipse">
              <a:avLst/>
            </a:prstGeom>
            <a:solidFill>
              <a:srgbClr val="DAEAF4">
                <a:alpha val="65097"/>
              </a:srgbClr>
            </a:solidFill>
            <a:ln w="9525" algn="ctr">
              <a:solidFill>
                <a:srgbClr val="0000FF"/>
              </a:solidFill>
              <a:round/>
              <a:headEnd/>
              <a:tailEnd/>
            </a:ln>
          </p:spPr>
          <p:txBody>
            <a:bodyPr wrap="none" anchor="ctr"/>
            <a:lstStyle/>
            <a:p>
              <a:pPr algn="ctr" eaLnBrk="0" hangingPunct="0">
                <a:spcBef>
                  <a:spcPct val="50000"/>
                </a:spcBef>
              </a:pPr>
              <a:r>
                <a:rPr lang="en-US" sz="1400" b="1">
                  <a:solidFill>
                    <a:srgbClr val="000000"/>
                  </a:solidFill>
                  <a:latin typeface="Arial"/>
                  <a:cs typeface="Arial"/>
                </a:rPr>
                <a:t>Binding Sites</a:t>
              </a:r>
              <a:br>
                <a:rPr lang="en-US" sz="1400" b="1">
                  <a:solidFill>
                    <a:srgbClr val="000000"/>
                  </a:solidFill>
                  <a:latin typeface="Arial"/>
                  <a:cs typeface="Arial"/>
                </a:rPr>
              </a:br>
              <a:r>
                <a:rPr lang="en-US" sz="1400" b="1">
                  <a:solidFill>
                    <a:srgbClr val="000000"/>
                  </a:solidFill>
                  <a:latin typeface="Arial"/>
                  <a:cs typeface="Arial"/>
                </a:rPr>
                <a:t>NOT  SELECTIVE</a:t>
              </a:r>
            </a:p>
          </p:txBody>
        </p:sp>
        <p:sp>
          <p:nvSpPr>
            <p:cNvPr id="209936" name="Line 59"/>
            <p:cNvSpPr>
              <a:spLocks noChangeShapeType="1"/>
            </p:cNvSpPr>
            <p:nvPr/>
          </p:nvSpPr>
          <p:spPr bwMode="auto">
            <a:xfrm flipV="1">
              <a:off x="3612" y="960"/>
              <a:ext cx="480" cy="324"/>
            </a:xfrm>
            <a:prstGeom prst="line">
              <a:avLst/>
            </a:prstGeom>
            <a:noFill/>
            <a:ln w="15875">
              <a:solidFill>
                <a:srgbClr val="0000FF"/>
              </a:solidFill>
              <a:prstDash val="dash"/>
              <a:round/>
              <a:headEnd/>
              <a:tailEnd/>
            </a:ln>
          </p:spPr>
          <p:txBody>
            <a:bodyPr/>
            <a:lstStyle/>
            <a:p>
              <a:endParaRPr lang="en-US">
                <a:solidFill>
                  <a:srgbClr val="000000"/>
                </a:solidFill>
                <a:latin typeface="Arial"/>
                <a:cs typeface="Arial"/>
              </a:endParaRPr>
            </a:p>
          </p:txBody>
        </p:sp>
        <p:sp>
          <p:nvSpPr>
            <p:cNvPr id="209937" name="Line 60"/>
            <p:cNvSpPr>
              <a:spLocks noChangeShapeType="1"/>
            </p:cNvSpPr>
            <p:nvPr/>
          </p:nvSpPr>
          <p:spPr bwMode="auto">
            <a:xfrm flipV="1">
              <a:off x="2491" y="907"/>
              <a:ext cx="1572" cy="360"/>
            </a:xfrm>
            <a:prstGeom prst="line">
              <a:avLst/>
            </a:prstGeom>
            <a:noFill/>
            <a:ln w="15875">
              <a:solidFill>
                <a:srgbClr val="0000FF"/>
              </a:solidFill>
              <a:prstDash val="dash"/>
              <a:round/>
              <a:headEnd/>
              <a:tailEnd/>
            </a:ln>
          </p:spPr>
          <p:txBody>
            <a:bodyPr/>
            <a:lstStyle/>
            <a:p>
              <a:endParaRPr lang="en-US">
                <a:solidFill>
                  <a:srgbClr val="000000"/>
                </a:solidFill>
                <a:latin typeface="Arial"/>
                <a:cs typeface="Arial"/>
              </a:endParaRPr>
            </a:p>
          </p:txBody>
        </p:sp>
      </p:grpSp>
    </p:spTree>
    <p:extLst>
      <p:ext uri="{BB962C8B-B14F-4D97-AF65-F5344CB8AC3E}">
        <p14:creationId xmlns:p14="http://schemas.microsoft.com/office/powerpoint/2010/main" val="12374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150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000" fill="hold"/>
                                        <p:tgtEl>
                                          <p:spTgt spid="15"/>
                                        </p:tgtEl>
                                        <p:attrNameLst>
                                          <p:attrName>ppt_x</p:attrName>
                                        </p:attrNameLst>
                                      </p:cBhvr>
                                      <p:tavLst>
                                        <p:tav tm="0">
                                          <p:val>
                                            <p:strVal val="1+#ppt_w/2"/>
                                          </p:val>
                                        </p:tav>
                                        <p:tav tm="100000">
                                          <p:val>
                                            <p:strVal val="#ppt_x"/>
                                          </p:val>
                                        </p:tav>
                                      </p:tavLst>
                                    </p:anim>
                                    <p:anim calcmode="lin" valueType="num">
                                      <p:cBhvr additive="base">
                                        <p:cTn id="13"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319088" y="406400"/>
            <a:ext cx="8691562" cy="5737225"/>
          </a:xfrm>
        </p:spPr>
        <p:txBody>
          <a:bodyPr/>
          <a:lstStyle/>
          <a:p>
            <a:r>
              <a:rPr lang="en-US" sz="4800" b="1" dirty="0" smtClean="0">
                <a:solidFill>
                  <a:srgbClr val="19066A"/>
                </a:solidFill>
              </a:rPr>
              <a:t>How?</a:t>
            </a:r>
            <a:br>
              <a:rPr lang="en-US" sz="4800" b="1" dirty="0" smtClean="0">
                <a:solidFill>
                  <a:srgbClr val="19066A"/>
                </a:solidFill>
              </a:rPr>
            </a:br>
            <a:r>
              <a:rPr lang="en-US" sz="1800" b="1" dirty="0" smtClean="0">
                <a:solidFill>
                  <a:srgbClr val="19066A"/>
                </a:solidFill>
              </a:rPr>
              <a:t>Usually Complex Unsatisfying Answers*</a:t>
            </a:r>
            <a:br>
              <a:rPr lang="en-US" sz="1800" b="1" dirty="0" smtClean="0">
                <a:solidFill>
                  <a:srgbClr val="19066A"/>
                </a:solidFill>
              </a:rPr>
            </a:br>
            <a:r>
              <a:rPr lang="en-US" sz="1800" dirty="0"/>
              <a:t>	</a:t>
            </a:r>
            <a:r>
              <a:rPr lang="en-US" sz="1800" b="1" dirty="0" smtClean="0"/>
              <a:t/>
            </a:r>
            <a:br>
              <a:rPr lang="en-US" sz="1800" b="1" dirty="0" smtClean="0"/>
            </a:br>
            <a:r>
              <a:rPr lang="en-US" sz="1800" b="1" dirty="0" smtClean="0"/>
              <a:t/>
            </a:r>
            <a:br>
              <a:rPr lang="en-US" sz="1800" b="1" dirty="0" smtClean="0"/>
            </a:br>
            <a:r>
              <a:rPr lang="en-US" sz="2800" dirty="0" smtClean="0">
                <a:solidFill>
                  <a:srgbClr val="19066A"/>
                </a:solidFill>
              </a:rPr>
              <a:t>How does a Channel Select Na</a:t>
            </a:r>
            <a:r>
              <a:rPr lang="en-US" sz="2800" baseline="30000" dirty="0" smtClean="0">
                <a:solidFill>
                  <a:srgbClr val="19066A"/>
                </a:solidFill>
              </a:rPr>
              <a:t>+</a:t>
            </a:r>
            <a:r>
              <a:rPr lang="en-US" sz="2800" dirty="0" smtClean="0">
                <a:solidFill>
                  <a:srgbClr val="19066A"/>
                </a:solidFill>
              </a:rPr>
              <a:t> </a:t>
            </a:r>
            <a:r>
              <a:rPr lang="en-US" sz="2800" i="1" dirty="0" smtClean="0">
                <a:solidFill>
                  <a:srgbClr val="19066A"/>
                </a:solidFill>
              </a:rPr>
              <a:t>vs.</a:t>
            </a:r>
            <a:r>
              <a:rPr lang="en-US" sz="2800" dirty="0" smtClean="0">
                <a:solidFill>
                  <a:srgbClr val="19066A"/>
                </a:solidFill>
              </a:rPr>
              <a:t> K</a:t>
            </a:r>
            <a:r>
              <a:rPr lang="en-US" sz="2800" baseline="30000" dirty="0" smtClean="0">
                <a:solidFill>
                  <a:srgbClr val="19066A"/>
                </a:solidFill>
              </a:rPr>
              <a:t>+ </a:t>
            </a:r>
            <a:r>
              <a:rPr lang="en-US" sz="2800" dirty="0" smtClean="0">
                <a:solidFill>
                  <a:srgbClr val="19066A"/>
                </a:solidFill>
              </a:rPr>
              <a:t>?</a:t>
            </a:r>
            <a:br>
              <a:rPr lang="en-US" sz="2800" dirty="0" smtClean="0">
                <a:solidFill>
                  <a:srgbClr val="19066A"/>
                </a:solidFill>
              </a:rPr>
            </a:br>
            <a:r>
              <a:rPr lang="en-US" sz="2800" dirty="0" smtClean="0">
                <a:solidFill>
                  <a:srgbClr val="19066A"/>
                </a:solidFill>
              </a:rPr>
              <a:t/>
            </a:r>
            <a:br>
              <a:rPr lang="en-US" sz="2800" dirty="0" smtClean="0">
                <a:solidFill>
                  <a:srgbClr val="19066A"/>
                </a:solidFill>
              </a:rPr>
            </a:br>
            <a:r>
              <a:rPr lang="en-US" sz="2800" dirty="0">
                <a:solidFill>
                  <a:srgbClr val="19066A"/>
                </a:solidFill>
              </a:rPr>
              <a:t/>
            </a:r>
            <a:br>
              <a:rPr lang="en-US" sz="2800" dirty="0">
                <a:solidFill>
                  <a:srgbClr val="19066A"/>
                </a:solidFill>
              </a:rPr>
            </a:br>
            <a:r>
              <a:rPr lang="en-US" sz="2800" dirty="0" smtClean="0">
                <a:solidFill>
                  <a:srgbClr val="19066A"/>
                </a:solidFill>
              </a:rPr>
              <a:t/>
            </a:r>
            <a:br>
              <a:rPr lang="en-US" sz="2800" dirty="0" smtClean="0">
                <a:solidFill>
                  <a:srgbClr val="19066A"/>
                </a:solidFill>
              </a:rPr>
            </a:br>
            <a:r>
              <a:rPr lang="en-US" sz="1800" i="1" dirty="0" smtClean="0">
                <a:solidFill>
                  <a:srgbClr val="19066A"/>
                </a:solidFill>
              </a:rPr>
              <a:t>* </a:t>
            </a:r>
            <a:r>
              <a:rPr lang="en-US" sz="1800" dirty="0" smtClean="0">
                <a:solidFill>
                  <a:srgbClr val="19066A"/>
                </a:solidFill>
              </a:rPr>
              <a:t>Gillespie</a:t>
            </a:r>
            <a:r>
              <a:rPr lang="en-US" sz="1800" dirty="0">
                <a:solidFill>
                  <a:srgbClr val="19066A"/>
                </a:solidFill>
              </a:rPr>
              <a:t>, D., Energetics of divalent selectivity in the ryanodine receptor</a:t>
            </a:r>
            <a:r>
              <a:rPr lang="en-US" sz="1800" i="1" dirty="0">
                <a:solidFill>
                  <a:srgbClr val="19066A"/>
                </a:solidFill>
              </a:rPr>
              <a:t>. </a:t>
            </a:r>
            <a:br>
              <a:rPr lang="en-US" sz="1800" i="1" dirty="0">
                <a:solidFill>
                  <a:srgbClr val="19066A"/>
                </a:solidFill>
              </a:rPr>
            </a:br>
            <a:r>
              <a:rPr lang="en-US" sz="1800" i="1" dirty="0">
                <a:solidFill>
                  <a:srgbClr val="19066A"/>
                </a:solidFill>
              </a:rPr>
              <a:t>Biophys J (2008). 94: p. </a:t>
            </a:r>
            <a:r>
              <a:rPr lang="en-US" sz="1800" i="1" dirty="0" smtClean="0">
                <a:solidFill>
                  <a:srgbClr val="19066A"/>
                </a:solidFill>
              </a:rPr>
              <a:t>1169-1184</a:t>
            </a:r>
            <a:r>
              <a:rPr lang="en-US" sz="1800" i="1" dirty="0">
                <a:solidFill>
                  <a:srgbClr val="19066A"/>
                </a:solidFill>
              </a:rPr>
              <a:t/>
            </a:r>
            <a:br>
              <a:rPr lang="en-US" sz="1800" i="1" dirty="0">
                <a:solidFill>
                  <a:srgbClr val="19066A"/>
                </a:solidFill>
              </a:rPr>
            </a:br>
            <a:r>
              <a:rPr lang="en-US" sz="1800" i="1" dirty="0" smtClean="0">
                <a:solidFill>
                  <a:srgbClr val="19066A"/>
                </a:solidFill>
              </a:rPr>
              <a:t>* </a:t>
            </a:r>
            <a:r>
              <a:rPr lang="en-US" sz="1800" dirty="0" smtClean="0">
                <a:solidFill>
                  <a:srgbClr val="19066A"/>
                </a:solidFill>
              </a:rPr>
              <a:t>Boda</a:t>
            </a:r>
            <a:r>
              <a:rPr lang="en-US" sz="1800" dirty="0">
                <a:solidFill>
                  <a:srgbClr val="19066A"/>
                </a:solidFill>
              </a:rPr>
              <a:t>, </a:t>
            </a:r>
            <a:r>
              <a:rPr lang="en-US" sz="1800" i="1" dirty="0">
                <a:solidFill>
                  <a:srgbClr val="19066A"/>
                </a:solidFill>
              </a:rPr>
              <a:t>et al,</a:t>
            </a:r>
            <a:r>
              <a:rPr lang="en-US" sz="1800" dirty="0">
                <a:solidFill>
                  <a:srgbClr val="19066A"/>
                </a:solidFill>
              </a:rPr>
              <a:t> Analyzing free-energy by Widom's particle insertion method</a:t>
            </a:r>
            <a:r>
              <a:rPr lang="en-US" sz="1800" i="1" dirty="0">
                <a:solidFill>
                  <a:srgbClr val="19066A"/>
                </a:solidFill>
              </a:rPr>
              <a:t>. </a:t>
            </a:r>
            <a:br>
              <a:rPr lang="en-US" sz="1800" i="1" dirty="0">
                <a:solidFill>
                  <a:srgbClr val="19066A"/>
                </a:solidFill>
              </a:rPr>
            </a:br>
            <a:r>
              <a:rPr lang="en-US" sz="1800" i="1" dirty="0">
                <a:solidFill>
                  <a:srgbClr val="19066A"/>
                </a:solidFill>
              </a:rPr>
              <a:t>J Chem Phys (2011) 134: p. </a:t>
            </a:r>
            <a:r>
              <a:rPr lang="en-US" sz="1800" i="1" dirty="0" smtClean="0">
                <a:solidFill>
                  <a:srgbClr val="19066A"/>
                </a:solidFill>
              </a:rPr>
              <a:t>055102-14</a:t>
            </a:r>
            <a:r>
              <a:rPr lang="en-US" sz="1800" b="1" i="1" dirty="0">
                <a:solidFill>
                  <a:srgbClr val="000000"/>
                </a:solidFill>
              </a:rPr>
              <a:t/>
            </a:r>
            <a:br>
              <a:rPr lang="en-US" sz="1800" b="1" i="1" dirty="0">
                <a:solidFill>
                  <a:srgbClr val="000000"/>
                </a:solidFill>
              </a:rPr>
            </a:br>
            <a:r>
              <a:rPr lang="en-US" sz="4800" dirty="0" smtClean="0">
                <a:solidFill>
                  <a:srgbClr val="19066A"/>
                </a:solidFill>
              </a:rPr>
              <a:t/>
            </a:r>
            <a:br>
              <a:rPr lang="en-US" sz="4800" dirty="0" smtClean="0">
                <a:solidFill>
                  <a:srgbClr val="19066A"/>
                </a:solidFill>
              </a:rPr>
            </a:br>
            <a:r>
              <a:rPr lang="en-US" sz="4800" b="1" baseline="30000" dirty="0" smtClean="0">
                <a:solidFill>
                  <a:srgbClr val="19066A"/>
                </a:solidFill>
              </a:rPr>
              <a:t/>
            </a:r>
            <a:br>
              <a:rPr lang="en-US" sz="4800" b="1" baseline="30000" dirty="0" smtClean="0">
                <a:solidFill>
                  <a:srgbClr val="19066A"/>
                </a:solidFill>
              </a:rPr>
            </a:br>
            <a:endParaRPr lang="en-US" sz="2800" i="1" dirty="0" smtClean="0">
              <a:solidFill>
                <a:srgbClr val="19066A"/>
              </a:solidFill>
            </a:endParaRPr>
          </a:p>
        </p:txBody>
      </p:sp>
      <p:sp>
        <p:nvSpPr>
          <p:cNvPr id="208899" name="Slide Number Placeholder 5"/>
          <p:cNvSpPr>
            <a:spLocks noGrp="1"/>
          </p:cNvSpPr>
          <p:nvPr>
            <p:ph type="sldNum" sz="quarter" idx="12"/>
          </p:nvPr>
        </p:nvSpPr>
        <p:spPr>
          <a:xfrm>
            <a:off x="6553200" y="6248400"/>
            <a:ext cx="1905000" cy="457200"/>
          </a:xfrm>
          <a:noFill/>
        </p:spPr>
        <p:txBody>
          <a:bodyPr/>
          <a:lstStyle/>
          <a:p>
            <a:fld id="{BB643184-04F8-4E63-A3CD-18BE187AC3EA}" type="slidenum">
              <a:rPr lang="en-US" smtClean="0">
                <a:solidFill>
                  <a:srgbClr val="333399">
                    <a:lumMod val="50000"/>
                  </a:srgbClr>
                </a:solidFill>
                <a:cs typeface="Arial" pitchFamily="34" charset="0"/>
              </a:rPr>
              <a:pPr/>
              <a:t>53</a:t>
            </a:fld>
            <a:endParaRPr lang="en-US" dirty="0" smtClean="0">
              <a:solidFill>
                <a:srgbClr val="333399">
                  <a:lumMod val="50000"/>
                </a:srgbClr>
              </a:solidFill>
              <a:cs typeface="Arial" pitchFamily="34" charset="0"/>
            </a:endParaRPr>
          </a:p>
        </p:txBody>
      </p:sp>
      <p:sp>
        <p:nvSpPr>
          <p:cNvPr id="208900" name="Text Box 4"/>
          <p:cNvSpPr txBox="1">
            <a:spLocks noChangeArrowheads="1"/>
          </p:cNvSpPr>
          <p:nvPr/>
        </p:nvSpPr>
        <p:spPr bwMode="auto">
          <a:xfrm>
            <a:off x="3236913" y="6111875"/>
            <a:ext cx="3406775" cy="461665"/>
          </a:xfrm>
          <a:prstGeom prst="rect">
            <a:avLst/>
          </a:prstGeom>
          <a:noFill/>
          <a:ln w="25400" algn="ctr">
            <a:noFill/>
            <a:miter lim="800000"/>
            <a:headEnd/>
            <a:tailEnd/>
          </a:ln>
        </p:spPr>
        <p:txBody>
          <a:bodyPr tIns="137160" bIns="137160">
            <a:spAutoFit/>
          </a:bodyPr>
          <a:lstStyle/>
          <a:p>
            <a:pPr algn="ctr" eaLnBrk="0" hangingPunct="0">
              <a:spcBef>
                <a:spcPct val="50000"/>
              </a:spcBef>
            </a:pPr>
            <a:r>
              <a:rPr lang="en-US" sz="1200" dirty="0">
                <a:solidFill>
                  <a:srgbClr val="19066A"/>
                </a:solidFill>
                <a:latin typeface="Arial"/>
                <a:cs typeface="Arial"/>
              </a:rPr>
              <a:t>Calculations and experiments done at pH 8</a:t>
            </a:r>
          </a:p>
        </p:txBody>
      </p:sp>
    </p:spTree>
    <p:extLst>
      <p:ext uri="{BB962C8B-B14F-4D97-AF65-F5344CB8AC3E}">
        <p14:creationId xmlns:p14="http://schemas.microsoft.com/office/powerpoint/2010/main" val="18157349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idx="4294967295"/>
          </p:nvPr>
        </p:nvSpPr>
        <p:spPr>
          <a:xfrm>
            <a:off x="496132" y="800708"/>
            <a:ext cx="8229600" cy="1384995"/>
          </a:xfrm>
        </p:spPr>
        <p:txBody>
          <a:bodyPr>
            <a:spAutoFit/>
          </a:bodyPr>
          <a:lstStyle/>
          <a:p>
            <a:pPr eaLnBrk="1" hangingPunct="1"/>
            <a:r>
              <a:rPr lang="en-US" sz="2400" b="1" u="sng" dirty="0" smtClean="0">
                <a:solidFill>
                  <a:srgbClr val="19066A"/>
                </a:solidFill>
              </a:rPr>
              <a:t>Simple</a:t>
            </a:r>
            <a:br>
              <a:rPr lang="en-US" sz="2400" b="1" u="sng" dirty="0" smtClean="0">
                <a:solidFill>
                  <a:srgbClr val="19066A"/>
                </a:solidFill>
              </a:rPr>
            </a:br>
            <a:r>
              <a:rPr lang="en-US" sz="4000" b="1" dirty="0" smtClean="0">
                <a:solidFill>
                  <a:srgbClr val="19066A"/>
                </a:solidFill>
              </a:rPr>
              <a:t>Independent</a:t>
            </a:r>
            <a:r>
              <a:rPr lang="en-US" sz="3200" b="1" baseline="60000" dirty="0" smtClean="0">
                <a:solidFill>
                  <a:srgbClr val="19066A"/>
                </a:solidFill>
              </a:rPr>
              <a:t>§</a:t>
            </a:r>
            <a:r>
              <a:rPr lang="en-US" sz="4000" b="1" dirty="0" smtClean="0">
                <a:solidFill>
                  <a:srgbClr val="19066A"/>
                </a:solidFill>
              </a:rPr>
              <a:t> Control Variables*</a:t>
            </a:r>
            <a:br>
              <a:rPr lang="en-US" sz="4000" b="1" dirty="0" smtClean="0">
                <a:solidFill>
                  <a:srgbClr val="19066A"/>
                </a:solidFill>
              </a:rPr>
            </a:br>
            <a:r>
              <a:rPr lang="en-US" sz="2000" b="1" dirty="0" smtClean="0">
                <a:solidFill>
                  <a:srgbClr val="19066A"/>
                </a:solidFill>
              </a:rPr>
              <a:t>DEKA </a:t>
            </a:r>
            <a:r>
              <a:rPr lang="en-US" sz="2000" b="1" dirty="0">
                <a:solidFill>
                  <a:srgbClr val="19066A"/>
                </a:solidFill>
              </a:rPr>
              <a:t>Na</a:t>
            </a:r>
            <a:r>
              <a:rPr lang="en-US" sz="2000" b="1" baseline="30000" dirty="0">
                <a:solidFill>
                  <a:srgbClr val="19066A"/>
                </a:solidFill>
              </a:rPr>
              <a:t>+</a:t>
            </a:r>
            <a:r>
              <a:rPr lang="en-US" sz="2000" b="1" dirty="0">
                <a:solidFill>
                  <a:srgbClr val="19066A"/>
                </a:solidFill>
              </a:rPr>
              <a:t> </a:t>
            </a:r>
            <a:r>
              <a:rPr lang="en-US" sz="2000" b="1" dirty="0" smtClean="0">
                <a:solidFill>
                  <a:srgbClr val="19066A"/>
                </a:solidFill>
              </a:rPr>
              <a:t>channel</a:t>
            </a:r>
          </a:p>
        </p:txBody>
      </p:sp>
      <p:sp>
        <p:nvSpPr>
          <p:cNvPr id="216068" name="Slide Number Placeholder 5"/>
          <p:cNvSpPr>
            <a:spLocks noGrp="1"/>
          </p:cNvSpPr>
          <p:nvPr>
            <p:ph type="sldNum" sz="quarter" idx="12"/>
          </p:nvPr>
        </p:nvSpPr>
        <p:spPr>
          <a:xfrm>
            <a:off x="6553200" y="6248400"/>
            <a:ext cx="1905000" cy="457200"/>
          </a:xfrm>
          <a:noFill/>
        </p:spPr>
        <p:txBody>
          <a:bodyPr/>
          <a:lstStyle/>
          <a:p>
            <a:fld id="{7A489A85-B292-44DA-9A3A-C7DB6AD34A29}" type="slidenum">
              <a:rPr lang="en-US" smtClean="0">
                <a:solidFill>
                  <a:srgbClr val="333399">
                    <a:lumMod val="50000"/>
                  </a:srgbClr>
                </a:solidFill>
                <a:cs typeface="Arial" pitchFamily="34" charset="0"/>
              </a:rPr>
              <a:pPr/>
              <a:t>54</a:t>
            </a:fld>
            <a:endParaRPr lang="en-US" dirty="0" smtClean="0">
              <a:solidFill>
                <a:srgbClr val="333399">
                  <a:lumMod val="50000"/>
                </a:srgbClr>
              </a:solidFill>
              <a:cs typeface="Arial" pitchFamily="34" charset="0"/>
            </a:endParaRPr>
          </a:p>
        </p:txBody>
      </p:sp>
      <p:sp>
        <p:nvSpPr>
          <p:cNvPr id="2" name="Rectangle 1"/>
          <p:cNvSpPr/>
          <p:nvPr/>
        </p:nvSpPr>
        <p:spPr>
          <a:xfrm>
            <a:off x="2611026" y="3037802"/>
            <a:ext cx="3999813" cy="830997"/>
          </a:xfrm>
          <a:prstGeom prst="rect">
            <a:avLst/>
          </a:prstGeom>
        </p:spPr>
        <p:txBody>
          <a:bodyPr wrap="none">
            <a:spAutoFit/>
          </a:bodyPr>
          <a:lstStyle/>
          <a:p>
            <a:pPr algn="ctr"/>
            <a:r>
              <a:rPr lang="en-US" i="1" dirty="0">
                <a:solidFill>
                  <a:srgbClr val="19066A"/>
                </a:solidFill>
                <a:latin typeface="Arial"/>
                <a:cs typeface="Arial"/>
              </a:rPr>
              <a:t>Amazingly simple, not complex</a:t>
            </a:r>
          </a:p>
          <a:p>
            <a:pPr algn="ctr"/>
            <a:r>
              <a:rPr lang="en-US" i="1" dirty="0">
                <a:solidFill>
                  <a:srgbClr val="19066A"/>
                </a:solidFill>
                <a:latin typeface="Arial"/>
                <a:cs typeface="Arial"/>
              </a:rPr>
              <a:t>for the most important selectivity property </a:t>
            </a:r>
          </a:p>
          <a:p>
            <a:pPr algn="ctr"/>
            <a:r>
              <a:rPr lang="en-US" i="1" dirty="0">
                <a:solidFill>
                  <a:srgbClr val="19066A"/>
                </a:solidFill>
                <a:latin typeface="Arial"/>
                <a:cs typeface="Arial"/>
              </a:rPr>
              <a:t>of  DEKA  Na</a:t>
            </a:r>
            <a:r>
              <a:rPr lang="en-US" i="1" baseline="30000" dirty="0">
                <a:solidFill>
                  <a:srgbClr val="19066A"/>
                </a:solidFill>
                <a:latin typeface="Arial"/>
                <a:cs typeface="Arial"/>
              </a:rPr>
              <a:t>+</a:t>
            </a:r>
            <a:r>
              <a:rPr lang="en-US" i="1" dirty="0">
                <a:solidFill>
                  <a:srgbClr val="19066A"/>
                </a:solidFill>
                <a:latin typeface="Arial"/>
                <a:cs typeface="Arial"/>
              </a:rPr>
              <a:t> channels</a:t>
            </a:r>
          </a:p>
        </p:txBody>
      </p:sp>
      <p:sp>
        <p:nvSpPr>
          <p:cNvPr id="25" name="Text Box 28"/>
          <p:cNvSpPr txBox="1">
            <a:spLocks noChangeArrowheads="1"/>
          </p:cNvSpPr>
          <p:nvPr/>
        </p:nvSpPr>
        <p:spPr bwMode="auto">
          <a:xfrm>
            <a:off x="-302694" y="6491287"/>
            <a:ext cx="2449513" cy="307777"/>
          </a:xfrm>
          <a:prstGeom prst="rect">
            <a:avLst/>
          </a:prstGeom>
          <a:noFill/>
          <a:ln w="25400" algn="ctr">
            <a:noFill/>
            <a:miter lim="800000"/>
            <a:headEnd/>
            <a:tailEnd/>
          </a:ln>
        </p:spPr>
        <p:txBody>
          <a:bodyPr>
            <a:spAutoFit/>
          </a:bodyPr>
          <a:lstStyle/>
          <a:p>
            <a:pPr algn="ctr" eaLnBrk="0" hangingPunct="0">
              <a:spcBef>
                <a:spcPct val="50000"/>
              </a:spcBef>
            </a:pPr>
            <a:r>
              <a:rPr lang="en-US" sz="1400" b="1" i="1" dirty="0">
                <a:solidFill>
                  <a:srgbClr val="19066A"/>
                </a:solidFill>
                <a:latin typeface="Arial"/>
                <a:cs typeface="Arial"/>
              </a:rPr>
              <a:t>Boda, et al</a:t>
            </a:r>
          </a:p>
        </p:txBody>
      </p:sp>
      <p:sp>
        <p:nvSpPr>
          <p:cNvPr id="3" name="TextBox 2"/>
          <p:cNvSpPr txBox="1"/>
          <p:nvPr/>
        </p:nvSpPr>
        <p:spPr>
          <a:xfrm>
            <a:off x="791580" y="4781304"/>
            <a:ext cx="7331903" cy="523220"/>
          </a:xfrm>
          <a:prstGeom prst="rect">
            <a:avLst/>
          </a:prstGeom>
          <a:noFill/>
        </p:spPr>
        <p:txBody>
          <a:bodyPr wrap="square" rtlCol="0">
            <a:spAutoFit/>
          </a:bodyPr>
          <a:lstStyle/>
          <a:p>
            <a:pPr algn="ctr"/>
            <a:r>
              <a:rPr lang="en-US" b="1" dirty="0">
                <a:solidFill>
                  <a:srgbClr val="333399">
                    <a:lumMod val="75000"/>
                  </a:srgbClr>
                </a:solidFill>
                <a:latin typeface="Arial"/>
                <a:cs typeface="Arial"/>
              </a:rPr>
              <a:t>*Control variab</a:t>
            </a:r>
            <a:r>
              <a:rPr lang="en-US" dirty="0">
                <a:solidFill>
                  <a:srgbClr val="333399">
                    <a:lumMod val="75000"/>
                  </a:srgbClr>
                </a:solidFill>
                <a:latin typeface="Arial"/>
                <a:cs typeface="Arial"/>
              </a:rPr>
              <a:t>le = position of </a:t>
            </a:r>
            <a:r>
              <a:rPr lang="en-US" b="1" dirty="0">
                <a:solidFill>
                  <a:srgbClr val="333399">
                    <a:lumMod val="75000"/>
                  </a:srgbClr>
                </a:solidFill>
                <a:latin typeface="Arial"/>
                <a:cs typeface="Arial"/>
              </a:rPr>
              <a:t>gas pedal </a:t>
            </a:r>
            <a:r>
              <a:rPr lang="en-US" dirty="0">
                <a:solidFill>
                  <a:srgbClr val="333399">
                    <a:lumMod val="75000"/>
                  </a:srgbClr>
                </a:solidFill>
                <a:latin typeface="Arial"/>
                <a:cs typeface="Arial"/>
              </a:rPr>
              <a:t>or dimmer on </a:t>
            </a:r>
            <a:r>
              <a:rPr lang="en-US" b="1" dirty="0">
                <a:solidFill>
                  <a:srgbClr val="333399">
                    <a:lumMod val="75000"/>
                  </a:srgbClr>
                </a:solidFill>
                <a:latin typeface="Arial"/>
                <a:cs typeface="Arial"/>
              </a:rPr>
              <a:t>light switch</a:t>
            </a:r>
          </a:p>
          <a:p>
            <a:pPr algn="ctr"/>
            <a:r>
              <a:rPr lang="en-US" b="1" baseline="30000" dirty="0">
                <a:solidFill>
                  <a:srgbClr val="19066A"/>
                </a:solidFill>
                <a:latin typeface="Arial"/>
                <a:cs typeface="Arial"/>
              </a:rPr>
              <a:t>§</a:t>
            </a:r>
            <a:r>
              <a:rPr lang="en-US" sz="1200" b="1" baseline="30000" dirty="0">
                <a:solidFill>
                  <a:srgbClr val="19066A"/>
                </a:solidFill>
                <a:latin typeface="Arial"/>
                <a:cs typeface="Arial"/>
              </a:rPr>
              <a:t> </a:t>
            </a:r>
            <a:r>
              <a:rPr lang="en-US" sz="1200" b="1" dirty="0">
                <a:solidFill>
                  <a:srgbClr val="333399">
                    <a:lumMod val="75000"/>
                  </a:srgbClr>
                </a:solidFill>
                <a:latin typeface="Arial"/>
                <a:cs typeface="Arial"/>
              </a:rPr>
              <a:t>Gas pedal </a:t>
            </a:r>
            <a:r>
              <a:rPr lang="en-US" sz="1200" dirty="0">
                <a:solidFill>
                  <a:srgbClr val="333399">
                    <a:lumMod val="75000"/>
                  </a:srgbClr>
                </a:solidFill>
                <a:latin typeface="Arial"/>
                <a:cs typeface="Arial"/>
              </a:rPr>
              <a:t>and</a:t>
            </a:r>
            <a:r>
              <a:rPr lang="en-US" sz="1200" b="1" dirty="0">
                <a:solidFill>
                  <a:srgbClr val="333399">
                    <a:lumMod val="75000"/>
                  </a:srgbClr>
                </a:solidFill>
                <a:latin typeface="Arial"/>
                <a:cs typeface="Arial"/>
              </a:rPr>
              <a:t> brake pedal are </a:t>
            </a:r>
            <a:r>
              <a:rPr lang="en-US" sz="1200" dirty="0">
                <a:solidFill>
                  <a:srgbClr val="333399">
                    <a:lumMod val="75000"/>
                  </a:srgbClr>
                </a:solidFill>
                <a:latin typeface="Arial"/>
                <a:cs typeface="Arial"/>
              </a:rPr>
              <a:t>(hopefully</a:t>
            </a:r>
            <a:r>
              <a:rPr lang="en-US" sz="1200" b="1" dirty="0">
                <a:solidFill>
                  <a:srgbClr val="333399">
                    <a:lumMod val="75000"/>
                  </a:srgbClr>
                </a:solidFill>
                <a:latin typeface="Arial"/>
                <a:cs typeface="Arial"/>
              </a:rPr>
              <a:t>) independent  control  variables</a:t>
            </a:r>
          </a:p>
        </p:txBody>
      </p:sp>
    </p:spTree>
    <p:extLst>
      <p:ext uri="{BB962C8B-B14F-4D97-AF65-F5344CB8AC3E}">
        <p14:creationId xmlns:p14="http://schemas.microsoft.com/office/powerpoint/2010/main" val="30586177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395536" y="784617"/>
            <a:ext cx="8229600" cy="5572125"/>
          </a:xfrm>
        </p:spPr>
        <p:txBody>
          <a:bodyPr/>
          <a:lstStyle/>
          <a:p>
            <a:pPr eaLnBrk="1" hangingPunct="1"/>
            <a:r>
              <a:rPr lang="en-US" sz="2800" dirty="0" smtClean="0">
                <a:solidFill>
                  <a:srgbClr val="19066A"/>
                </a:solidFill>
              </a:rPr>
              <a:t>(1) </a:t>
            </a:r>
            <a:r>
              <a:rPr lang="en-US" sz="3600" b="1" u="sng" dirty="0" smtClean="0">
                <a:solidFill>
                  <a:srgbClr val="19066A"/>
                </a:solidFill>
              </a:rPr>
              <a:t>Structure</a:t>
            </a:r>
            <a:r>
              <a:rPr lang="en-US" sz="3200" b="1" dirty="0" smtClean="0">
                <a:solidFill>
                  <a:srgbClr val="19066A"/>
                </a:solidFill>
              </a:rPr>
              <a:t/>
            </a:r>
            <a:br>
              <a:rPr lang="en-US" sz="3200" b="1" dirty="0" smtClean="0">
                <a:solidFill>
                  <a:srgbClr val="19066A"/>
                </a:solidFill>
              </a:rPr>
            </a:br>
            <a:r>
              <a:rPr lang="en-US" sz="2800" dirty="0" smtClean="0">
                <a:solidFill>
                  <a:srgbClr val="19066A"/>
                </a:solidFill>
              </a:rPr>
              <a:t>and </a:t>
            </a:r>
            <a:r>
              <a:rPr lang="en-US" sz="3200" b="1" dirty="0" smtClean="0">
                <a:solidFill>
                  <a:srgbClr val="19066A"/>
                </a:solidFill>
              </a:rPr>
              <a:t/>
            </a:r>
            <a:br>
              <a:rPr lang="en-US" sz="3200" b="1" dirty="0" smtClean="0">
                <a:solidFill>
                  <a:srgbClr val="19066A"/>
                </a:solidFill>
              </a:rPr>
            </a:br>
            <a:r>
              <a:rPr lang="en-US" sz="2800" b="1" dirty="0" smtClean="0">
                <a:solidFill>
                  <a:srgbClr val="19066A"/>
                </a:solidFill>
              </a:rPr>
              <a:t>    </a:t>
            </a:r>
            <a:r>
              <a:rPr lang="en-US" sz="2800" dirty="0" smtClean="0">
                <a:solidFill>
                  <a:srgbClr val="19066A"/>
                </a:solidFill>
              </a:rPr>
              <a:t>(2) </a:t>
            </a:r>
            <a:r>
              <a:rPr lang="en-US" sz="3600" b="1" u="sng" dirty="0" smtClean="0">
                <a:solidFill>
                  <a:srgbClr val="19066A"/>
                </a:solidFill>
              </a:rPr>
              <a:t>Dehydration/Re-solvation</a:t>
            </a:r>
            <a:r>
              <a:rPr lang="en-US" sz="3200" b="1" dirty="0" smtClean="0">
                <a:solidFill>
                  <a:srgbClr val="19066A"/>
                </a:solidFill>
              </a:rPr>
              <a:t/>
            </a:r>
            <a:br>
              <a:rPr lang="en-US" sz="3200" b="1" dirty="0" smtClean="0">
                <a:solidFill>
                  <a:srgbClr val="19066A"/>
                </a:solidFill>
              </a:rPr>
            </a:br>
            <a:r>
              <a:rPr lang="en-US" sz="2800" dirty="0" smtClean="0">
                <a:solidFill>
                  <a:srgbClr val="19066A"/>
                </a:solidFill>
              </a:rPr>
              <a:t>emerge from calculations</a:t>
            </a:r>
            <a:r>
              <a:rPr lang="en-US" sz="4000" b="1" u="sng" dirty="0">
                <a:solidFill>
                  <a:srgbClr val="19066A"/>
                </a:solidFill>
              </a:rPr>
              <a:t/>
            </a:r>
            <a:br>
              <a:rPr lang="en-US" sz="4000" b="1" u="sng" dirty="0">
                <a:solidFill>
                  <a:srgbClr val="19066A"/>
                </a:solidFill>
              </a:rPr>
            </a:br>
            <a:r>
              <a:rPr lang="en-US" sz="4000" b="1" dirty="0" smtClean="0">
                <a:solidFill>
                  <a:srgbClr val="19066A"/>
                </a:solidFill>
              </a:rPr>
              <a:t/>
            </a:r>
            <a:br>
              <a:rPr lang="en-US" sz="4000" b="1" dirty="0" smtClean="0">
                <a:solidFill>
                  <a:srgbClr val="19066A"/>
                </a:solidFill>
              </a:rPr>
            </a:br>
            <a:r>
              <a:rPr lang="en-US" sz="1600" b="1" dirty="0" smtClean="0">
                <a:solidFill>
                  <a:srgbClr val="19066A"/>
                </a:solidFill>
              </a:rPr>
              <a:t/>
            </a:r>
            <a:br>
              <a:rPr lang="en-US" sz="1600" b="1" dirty="0" smtClean="0">
                <a:solidFill>
                  <a:srgbClr val="19066A"/>
                </a:solidFill>
              </a:rPr>
            </a:br>
            <a:r>
              <a:rPr lang="en-US" sz="2400" b="1" dirty="0" smtClean="0">
                <a:solidFill>
                  <a:srgbClr val="C00000"/>
                </a:solidFill>
              </a:rPr>
              <a:t>Structure</a:t>
            </a:r>
            <a:r>
              <a:rPr lang="en-US" sz="2400" b="1" dirty="0" smtClean="0">
                <a:solidFill>
                  <a:srgbClr val="19066A"/>
                </a:solidFill>
              </a:rPr>
              <a:t> </a:t>
            </a:r>
            <a:r>
              <a:rPr lang="en-US" sz="2000" b="1" dirty="0" smtClean="0">
                <a:solidFill>
                  <a:srgbClr val="19066A"/>
                </a:solidFill>
              </a:rPr>
              <a:t>(diameter) controls </a:t>
            </a:r>
            <a:r>
              <a:rPr lang="en-US" sz="2400" b="1" dirty="0" smtClean="0">
                <a:solidFill>
                  <a:srgbClr val="C00000"/>
                </a:solidFill>
              </a:rPr>
              <a:t>Selectivity</a:t>
            </a:r>
            <a:r>
              <a:rPr lang="en-US" sz="2400" b="1" u="sng" dirty="0" smtClean="0">
                <a:solidFill>
                  <a:srgbClr val="C00000"/>
                </a:solidFill>
              </a:rPr>
              <a:t/>
            </a:r>
            <a:br>
              <a:rPr lang="en-US" sz="2400" b="1" u="sng" dirty="0" smtClean="0">
                <a:solidFill>
                  <a:srgbClr val="C00000"/>
                </a:solidFill>
              </a:rPr>
            </a:br>
            <a:r>
              <a:rPr lang="en-US" sz="2400" b="1" dirty="0" smtClean="0">
                <a:solidFill>
                  <a:srgbClr val="1407B9"/>
                </a:solidFill>
              </a:rPr>
              <a:t>Solvation</a:t>
            </a:r>
            <a:r>
              <a:rPr lang="en-US" sz="2400" b="1" dirty="0" smtClean="0">
                <a:solidFill>
                  <a:srgbClr val="19066A"/>
                </a:solidFill>
              </a:rPr>
              <a:t> </a:t>
            </a:r>
            <a:r>
              <a:rPr lang="en-US" sz="2000" b="1" dirty="0">
                <a:solidFill>
                  <a:srgbClr val="19066A"/>
                </a:solidFill>
              </a:rPr>
              <a:t>(dielectric) controls </a:t>
            </a:r>
            <a:r>
              <a:rPr lang="en-US" sz="2400" b="1" dirty="0" smtClean="0">
                <a:solidFill>
                  <a:srgbClr val="1407B9"/>
                </a:solidFill>
              </a:rPr>
              <a:t>Contents</a:t>
            </a:r>
            <a:r>
              <a:rPr lang="en-US" sz="2400" b="1" dirty="0" smtClean="0">
                <a:solidFill>
                  <a:srgbClr val="19066A"/>
                </a:solidFill>
              </a:rPr>
              <a:t/>
            </a:r>
            <a:br>
              <a:rPr lang="en-US" sz="2400" b="1"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000" dirty="0" smtClean="0">
                <a:solidFill>
                  <a:srgbClr val="19066A"/>
                </a:solidFill>
              </a:rPr>
              <a:t>*</a:t>
            </a:r>
            <a:r>
              <a:rPr lang="en-US" sz="2000" i="1" dirty="0" smtClean="0">
                <a:solidFill>
                  <a:srgbClr val="19066A"/>
                </a:solidFill>
              </a:rPr>
              <a:t>Control variables emerge as </a:t>
            </a:r>
            <a:r>
              <a:rPr lang="en-US" sz="2000" i="1" u="sng" dirty="0" smtClean="0">
                <a:solidFill>
                  <a:srgbClr val="19066A"/>
                </a:solidFill>
              </a:rPr>
              <a:t>outputs</a:t>
            </a:r>
            <a:r>
              <a:rPr lang="en-US" sz="2000" i="1" dirty="0" smtClean="0">
                <a:solidFill>
                  <a:srgbClr val="19066A"/>
                </a:solidFill>
              </a:rPr>
              <a:t> </a:t>
            </a:r>
            <a:br>
              <a:rPr lang="en-US" sz="2000" i="1" dirty="0" smtClean="0">
                <a:solidFill>
                  <a:srgbClr val="19066A"/>
                </a:solidFill>
              </a:rPr>
            </a:br>
            <a:r>
              <a:rPr lang="en-US" sz="2000" i="1" dirty="0" smtClean="0">
                <a:solidFill>
                  <a:srgbClr val="19066A"/>
                </a:solidFill>
              </a:rPr>
              <a:t>Control variables are </a:t>
            </a:r>
            <a:r>
              <a:rPr lang="en-US" sz="2000" b="1" i="1" u="sng" dirty="0" smtClean="0">
                <a:solidFill>
                  <a:srgbClr val="19066A"/>
                </a:solidFill>
              </a:rPr>
              <a:t>not</a:t>
            </a:r>
            <a:r>
              <a:rPr lang="en-US" sz="2000" i="1" dirty="0" smtClean="0">
                <a:solidFill>
                  <a:srgbClr val="19066A"/>
                </a:solidFill>
              </a:rPr>
              <a:t> inputs</a:t>
            </a:r>
          </a:p>
        </p:txBody>
      </p:sp>
      <p:sp>
        <p:nvSpPr>
          <p:cNvPr id="217091" name="Slide Number Placeholder 5"/>
          <p:cNvSpPr>
            <a:spLocks noGrp="1"/>
          </p:cNvSpPr>
          <p:nvPr>
            <p:ph type="sldNum" sz="quarter" idx="12"/>
          </p:nvPr>
        </p:nvSpPr>
        <p:spPr>
          <a:xfrm>
            <a:off x="6553200" y="6248400"/>
            <a:ext cx="1905000" cy="457200"/>
          </a:xfrm>
          <a:noFill/>
        </p:spPr>
        <p:txBody>
          <a:bodyPr/>
          <a:lstStyle/>
          <a:p>
            <a:fld id="{F30EDA63-534A-4615-BC37-2346938F352D}" type="slidenum">
              <a:rPr lang="en-US" smtClean="0">
                <a:solidFill>
                  <a:srgbClr val="333399">
                    <a:lumMod val="50000"/>
                  </a:srgbClr>
                </a:solidFill>
                <a:cs typeface="Arial" pitchFamily="34" charset="0"/>
              </a:rPr>
              <a:pPr/>
              <a:t>55</a:t>
            </a:fld>
            <a:endParaRPr lang="en-US" smtClean="0">
              <a:solidFill>
                <a:srgbClr val="333399">
                  <a:lumMod val="50000"/>
                </a:srgbClr>
              </a:solidFill>
              <a:cs typeface="Arial" pitchFamily="34" charset="0"/>
            </a:endParaRPr>
          </a:p>
        </p:txBody>
      </p:sp>
      <p:grpSp>
        <p:nvGrpSpPr>
          <p:cNvPr id="3" name="Group 2"/>
          <p:cNvGrpSpPr/>
          <p:nvPr/>
        </p:nvGrpSpPr>
        <p:grpSpPr>
          <a:xfrm>
            <a:off x="503548" y="1101815"/>
            <a:ext cx="2717596" cy="921428"/>
            <a:chOff x="541931" y="244684"/>
            <a:chExt cx="2717596" cy="921428"/>
          </a:xfrm>
        </p:grpSpPr>
        <p:sp>
          <p:nvSpPr>
            <p:cNvPr id="217097" name="TextBox 3"/>
            <p:cNvSpPr txBox="1">
              <a:spLocks noChangeArrowheads="1"/>
            </p:cNvSpPr>
            <p:nvPr/>
          </p:nvSpPr>
          <p:spPr bwMode="auto">
            <a:xfrm>
              <a:off x="541931" y="455145"/>
              <a:ext cx="2003868" cy="500506"/>
            </a:xfrm>
            <a:prstGeom prst="rect">
              <a:avLst/>
            </a:prstGeom>
            <a:noFill/>
            <a:ln w="9525">
              <a:noFill/>
              <a:miter lim="800000"/>
              <a:headEnd/>
              <a:tailEnd/>
            </a:ln>
          </p:spPr>
          <p:txBody>
            <a:bodyPr>
              <a:spAutoFit/>
            </a:bodyPr>
            <a:lstStyle/>
            <a:p>
              <a:pPr algn="ctr"/>
              <a:r>
                <a:rPr lang="en-US" sz="2000" b="1" i="1" dirty="0">
                  <a:solidFill>
                    <a:srgbClr val="C00000"/>
                  </a:solidFill>
                  <a:latin typeface="Arial"/>
                  <a:cs typeface="Arial"/>
                </a:rPr>
                <a:t>Diameter </a:t>
              </a:r>
            </a:p>
          </p:txBody>
        </p:sp>
        <p:sp>
          <p:nvSpPr>
            <p:cNvPr id="217098" name="Oval 5"/>
            <p:cNvSpPr>
              <a:spLocks noChangeArrowheads="1"/>
            </p:cNvSpPr>
            <p:nvPr/>
          </p:nvSpPr>
          <p:spPr bwMode="auto">
            <a:xfrm>
              <a:off x="690570" y="244684"/>
              <a:ext cx="1706591" cy="921428"/>
            </a:xfrm>
            <a:prstGeom prst="ellipse">
              <a:avLst/>
            </a:prstGeom>
            <a:noFill/>
            <a:ln w="25400" algn="ctr">
              <a:solidFill>
                <a:srgbClr val="C00000"/>
              </a:solidFill>
              <a:round/>
              <a:headEnd/>
              <a:tailEnd/>
            </a:ln>
          </p:spPr>
          <p:txBody>
            <a:bodyPr tIns="137160" bIns="137160">
              <a:spAutoFit/>
            </a:bodyPr>
            <a:lstStyle/>
            <a:p>
              <a:pPr algn="ctr" eaLnBrk="0" hangingPunct="0">
                <a:spcBef>
                  <a:spcPct val="50000"/>
                </a:spcBef>
              </a:pPr>
              <a:endParaRPr lang="en-US">
                <a:solidFill>
                  <a:srgbClr val="000000"/>
                </a:solidFill>
                <a:latin typeface="Arial"/>
                <a:cs typeface="Arial"/>
              </a:endParaRPr>
            </a:p>
          </p:txBody>
        </p:sp>
        <p:cxnSp>
          <p:nvCxnSpPr>
            <p:cNvPr id="217099" name="Straight Arrow Connector 8"/>
            <p:cNvCxnSpPr>
              <a:cxnSpLocks noChangeShapeType="1"/>
            </p:cNvCxnSpPr>
            <p:nvPr/>
          </p:nvCxnSpPr>
          <p:spPr bwMode="auto">
            <a:xfrm flipV="1">
              <a:off x="2458788" y="652483"/>
              <a:ext cx="800739" cy="105830"/>
            </a:xfrm>
            <a:prstGeom prst="straightConnector1">
              <a:avLst/>
            </a:prstGeom>
            <a:noFill/>
            <a:ln w="12700" algn="ctr">
              <a:solidFill>
                <a:srgbClr val="C00000"/>
              </a:solidFill>
              <a:round/>
              <a:headEnd type="arrow"/>
              <a:tailEnd type="arrow"/>
            </a:ln>
          </p:spPr>
        </p:cxnSp>
      </p:grpSp>
      <p:grpSp>
        <p:nvGrpSpPr>
          <p:cNvPr id="217093" name="Group 12"/>
          <p:cNvGrpSpPr>
            <a:grpSpLocks/>
          </p:cNvGrpSpPr>
          <p:nvPr/>
        </p:nvGrpSpPr>
        <p:grpSpPr bwMode="auto">
          <a:xfrm>
            <a:off x="5728923" y="1047850"/>
            <a:ext cx="2970862" cy="1123900"/>
            <a:chOff x="-700428" y="337028"/>
            <a:chExt cx="2971807" cy="1123605"/>
          </a:xfrm>
        </p:grpSpPr>
        <p:sp>
          <p:nvSpPr>
            <p:cNvPr id="217094" name="TextBox 13"/>
            <p:cNvSpPr txBox="1">
              <a:spLocks noChangeArrowheads="1"/>
            </p:cNvSpPr>
            <p:nvPr/>
          </p:nvSpPr>
          <p:spPr bwMode="auto">
            <a:xfrm>
              <a:off x="336252" y="389125"/>
              <a:ext cx="1935127" cy="707700"/>
            </a:xfrm>
            <a:prstGeom prst="rect">
              <a:avLst/>
            </a:prstGeom>
            <a:noFill/>
            <a:ln w="22225" algn="ctr">
              <a:noFill/>
              <a:round/>
              <a:headEnd/>
              <a:tailEnd type="arrow" w="med" len="med"/>
            </a:ln>
          </p:spPr>
          <p:txBody>
            <a:bodyPr>
              <a:spAutoFit/>
            </a:bodyPr>
            <a:lstStyle/>
            <a:p>
              <a:pPr algn="ctr"/>
              <a:r>
                <a:rPr lang="en-US" sz="2000" b="1" i="1" dirty="0">
                  <a:solidFill>
                    <a:srgbClr val="C00000"/>
                  </a:solidFill>
                  <a:latin typeface="Arial"/>
                  <a:cs typeface="Arial"/>
                </a:rPr>
                <a:t>Dielectric constants </a:t>
              </a:r>
            </a:p>
          </p:txBody>
        </p:sp>
        <p:sp>
          <p:nvSpPr>
            <p:cNvPr id="217095" name="Oval 14"/>
            <p:cNvSpPr>
              <a:spLocks noChangeArrowheads="1"/>
            </p:cNvSpPr>
            <p:nvPr/>
          </p:nvSpPr>
          <p:spPr bwMode="auto">
            <a:xfrm>
              <a:off x="393146" y="337028"/>
              <a:ext cx="1786527" cy="845285"/>
            </a:xfrm>
            <a:prstGeom prst="ellipse">
              <a:avLst/>
            </a:prstGeom>
            <a:noFill/>
            <a:ln w="22225" algn="ctr">
              <a:solidFill>
                <a:srgbClr val="C00000"/>
              </a:solidFill>
              <a:round/>
              <a:headEnd/>
              <a:tailEnd type="arrow" w="med" len="med"/>
            </a:ln>
          </p:spPr>
          <p:txBody>
            <a:bodyPr wrap="square" tIns="137160" bIns="137160">
              <a:spAutoFit/>
            </a:bodyPr>
            <a:lstStyle/>
            <a:p>
              <a:pPr algn="ctr" eaLnBrk="0" hangingPunct="0">
                <a:spcBef>
                  <a:spcPct val="50000"/>
                </a:spcBef>
              </a:pPr>
              <a:endParaRPr lang="en-US">
                <a:solidFill>
                  <a:srgbClr val="000000"/>
                </a:solidFill>
                <a:latin typeface="Arial"/>
                <a:cs typeface="Arial"/>
              </a:endParaRPr>
            </a:p>
          </p:txBody>
        </p:sp>
        <p:cxnSp>
          <p:nvCxnSpPr>
            <p:cNvPr id="217096" name="Straight Arrow Connector 15"/>
            <p:cNvCxnSpPr>
              <a:cxnSpLocks noChangeShapeType="1"/>
            </p:cNvCxnSpPr>
            <p:nvPr/>
          </p:nvCxnSpPr>
          <p:spPr bwMode="auto">
            <a:xfrm flipH="1">
              <a:off x="-700428" y="904473"/>
              <a:ext cx="1093574" cy="556160"/>
            </a:xfrm>
            <a:prstGeom prst="straightConnector1">
              <a:avLst/>
            </a:prstGeom>
            <a:noFill/>
            <a:ln w="12700" algn="ctr">
              <a:solidFill>
                <a:srgbClr val="C00000"/>
              </a:solidFill>
              <a:round/>
              <a:headEnd type="arrow"/>
              <a:tailEnd type="arrow" w="med" len="med"/>
            </a:ln>
          </p:spPr>
        </p:cxnSp>
      </p:grpSp>
      <p:sp>
        <p:nvSpPr>
          <p:cNvPr id="5" name="TextBox 4"/>
          <p:cNvSpPr txBox="1"/>
          <p:nvPr/>
        </p:nvSpPr>
        <p:spPr>
          <a:xfrm>
            <a:off x="2358778" y="368660"/>
            <a:ext cx="4706441" cy="338554"/>
          </a:xfrm>
          <a:prstGeom prst="rect">
            <a:avLst/>
          </a:prstGeom>
          <a:noFill/>
        </p:spPr>
        <p:txBody>
          <a:bodyPr wrap="square" rtlCol="0">
            <a:spAutoFit/>
          </a:bodyPr>
          <a:lstStyle/>
          <a:p>
            <a:endParaRPr lang="en-US" dirty="0">
              <a:solidFill>
                <a:srgbClr val="000000"/>
              </a:solidFill>
              <a:latin typeface="Arial"/>
              <a:cs typeface="Arial"/>
            </a:endParaRPr>
          </a:p>
        </p:txBody>
      </p:sp>
      <p:sp>
        <p:nvSpPr>
          <p:cNvPr id="6" name="TextBox 5"/>
          <p:cNvSpPr txBox="1"/>
          <p:nvPr/>
        </p:nvSpPr>
        <p:spPr>
          <a:xfrm>
            <a:off x="2558990" y="296652"/>
            <a:ext cx="4187804" cy="623248"/>
          </a:xfrm>
          <a:prstGeom prst="rect">
            <a:avLst/>
          </a:prstGeom>
          <a:noFill/>
        </p:spPr>
        <p:txBody>
          <a:bodyPr wrap="square" rtlCol="0">
            <a:spAutoFit/>
          </a:bodyPr>
          <a:lstStyle/>
          <a:p>
            <a:r>
              <a:rPr lang="en-US" sz="2000" b="1" kern="0" dirty="0">
                <a:solidFill>
                  <a:srgbClr val="C00000"/>
                </a:solidFill>
                <a:latin typeface="Arial"/>
                <a:cs typeface="Arial"/>
              </a:rPr>
              <a:t>Independent Control Variables</a:t>
            </a:r>
            <a:r>
              <a:rPr lang="en-US" sz="2400" b="1" kern="0" dirty="0">
                <a:solidFill>
                  <a:srgbClr val="C00000"/>
                </a:solidFill>
                <a:latin typeface="Arial"/>
                <a:cs typeface="Arial"/>
              </a:rPr>
              <a:t>*</a:t>
            </a:r>
            <a:r>
              <a:rPr lang="en-US" sz="2400" b="1" u="sng" kern="0" dirty="0">
                <a:solidFill>
                  <a:srgbClr val="C00000"/>
                </a:solidFill>
                <a:latin typeface="Arial"/>
                <a:cs typeface="Arial"/>
              </a:rPr>
              <a:t/>
            </a:r>
            <a:br>
              <a:rPr lang="en-US" sz="2400" b="1" u="sng" kern="0" dirty="0">
                <a:solidFill>
                  <a:srgbClr val="C00000"/>
                </a:solidFill>
                <a:latin typeface="Arial"/>
                <a:cs typeface="Arial"/>
              </a:rPr>
            </a:br>
            <a:endParaRPr lang="en-US" sz="1050" dirty="0">
              <a:solidFill>
                <a:srgbClr val="C00000"/>
              </a:solidFill>
              <a:latin typeface="Arial"/>
              <a:cs typeface="Arial"/>
            </a:endParaRPr>
          </a:p>
        </p:txBody>
      </p:sp>
      <p:cxnSp>
        <p:nvCxnSpPr>
          <p:cNvPr id="18" name="Straight Arrow Connector 8"/>
          <p:cNvCxnSpPr>
            <a:cxnSpLocks noChangeShapeType="1"/>
            <a:endCxn id="6" idx="1"/>
          </p:cNvCxnSpPr>
          <p:nvPr/>
        </p:nvCxnSpPr>
        <p:spPr bwMode="auto">
          <a:xfrm flipV="1">
            <a:off x="1758251" y="608276"/>
            <a:ext cx="800739" cy="439574"/>
          </a:xfrm>
          <a:prstGeom prst="straightConnector1">
            <a:avLst/>
          </a:prstGeom>
          <a:noFill/>
          <a:ln w="12700" algn="ctr">
            <a:solidFill>
              <a:srgbClr val="C00000"/>
            </a:solidFill>
            <a:round/>
            <a:headEnd type="arrow"/>
            <a:tailEnd type="arrow"/>
          </a:ln>
        </p:spPr>
      </p:cxnSp>
      <p:cxnSp>
        <p:nvCxnSpPr>
          <p:cNvPr id="20" name="Straight Arrow Connector 8"/>
          <p:cNvCxnSpPr>
            <a:cxnSpLocks noChangeShapeType="1"/>
          </p:cNvCxnSpPr>
          <p:nvPr/>
        </p:nvCxnSpPr>
        <p:spPr bwMode="auto">
          <a:xfrm flipH="1" flipV="1">
            <a:off x="6387831" y="608276"/>
            <a:ext cx="740454" cy="493540"/>
          </a:xfrm>
          <a:prstGeom prst="straightConnector1">
            <a:avLst/>
          </a:prstGeom>
          <a:noFill/>
          <a:ln w="12700" algn="ctr">
            <a:solidFill>
              <a:srgbClr val="C00000"/>
            </a:solidFill>
            <a:round/>
            <a:headEnd type="arrow"/>
            <a:tailEnd type="arrow"/>
          </a:ln>
        </p:spPr>
      </p:cxnSp>
    </p:spTree>
    <p:extLst>
      <p:ext uri="{BB962C8B-B14F-4D97-AF65-F5344CB8AC3E}">
        <p14:creationId xmlns:p14="http://schemas.microsoft.com/office/powerpoint/2010/main" val="3941768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idx="4294967295"/>
          </p:nvPr>
        </p:nvSpPr>
        <p:spPr>
          <a:xfrm>
            <a:off x="456786" y="620688"/>
            <a:ext cx="8229600" cy="5572125"/>
          </a:xfrm>
        </p:spPr>
        <p:txBody>
          <a:bodyPr/>
          <a:lstStyle/>
          <a:p>
            <a:pPr eaLnBrk="1" hangingPunct="1"/>
            <a:r>
              <a:rPr lang="en-US" sz="3200" b="1" dirty="0">
                <a:solidFill>
                  <a:srgbClr val="C00000"/>
                </a:solidFill>
              </a:rPr>
              <a:t>Structure</a:t>
            </a:r>
            <a:r>
              <a:rPr lang="en-US" sz="3200" b="1" dirty="0" smtClean="0">
                <a:solidFill>
                  <a:srgbClr val="19066A"/>
                </a:solidFill>
              </a:rPr>
              <a:t> </a:t>
            </a:r>
            <a:r>
              <a:rPr lang="en-US" sz="2000" b="1" dirty="0" smtClean="0">
                <a:solidFill>
                  <a:srgbClr val="19066A"/>
                </a:solidFill>
              </a:rPr>
              <a:t>(diameter) controls  </a:t>
            </a:r>
            <a:r>
              <a:rPr lang="en-US" sz="3200" b="1" dirty="0" smtClean="0">
                <a:solidFill>
                  <a:srgbClr val="C00000"/>
                </a:solidFill>
              </a:rPr>
              <a:t>Selectivity</a:t>
            </a:r>
            <a:br>
              <a:rPr lang="en-US" sz="3200" b="1" dirty="0" smtClean="0">
                <a:solidFill>
                  <a:srgbClr val="C00000"/>
                </a:solidFill>
              </a:rPr>
            </a:br>
            <a:r>
              <a:rPr lang="en-US" sz="3200" b="1" u="sng" dirty="0" smtClean="0">
                <a:solidFill>
                  <a:srgbClr val="C00000"/>
                </a:solidFill>
              </a:rPr>
              <a:t/>
            </a:r>
            <a:br>
              <a:rPr lang="en-US" sz="3200" b="1" u="sng" dirty="0" smtClean="0">
                <a:solidFill>
                  <a:srgbClr val="C00000"/>
                </a:solidFill>
              </a:rPr>
            </a:br>
            <a:r>
              <a:rPr lang="en-US" sz="3200" b="1" dirty="0" smtClean="0">
                <a:solidFill>
                  <a:srgbClr val="1407B9"/>
                </a:solidFill>
              </a:rPr>
              <a:t>Solvation</a:t>
            </a:r>
            <a:r>
              <a:rPr lang="en-US" sz="3200" b="1" dirty="0" smtClean="0">
                <a:solidFill>
                  <a:srgbClr val="19066A"/>
                </a:solidFill>
              </a:rPr>
              <a:t> </a:t>
            </a:r>
            <a:r>
              <a:rPr lang="en-US" sz="2000" b="1" dirty="0">
                <a:solidFill>
                  <a:srgbClr val="19066A"/>
                </a:solidFill>
              </a:rPr>
              <a:t>(dielectric) controls </a:t>
            </a:r>
            <a:r>
              <a:rPr lang="en-US" sz="2000" b="1" dirty="0" smtClean="0">
                <a:solidFill>
                  <a:srgbClr val="19066A"/>
                </a:solidFill>
              </a:rPr>
              <a:t> </a:t>
            </a:r>
            <a:r>
              <a:rPr lang="en-US" sz="3200" b="1" dirty="0">
                <a:solidFill>
                  <a:srgbClr val="1407B9"/>
                </a:solidFill>
              </a:rPr>
              <a:t>Contents</a:t>
            </a:r>
            <a:r>
              <a:rPr lang="en-US" sz="3200" b="1" dirty="0" smtClean="0">
                <a:solidFill>
                  <a:srgbClr val="19066A"/>
                </a:solidFill>
              </a:rPr>
              <a:t/>
            </a:r>
            <a:br>
              <a:rPr lang="en-US" sz="3200" b="1"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smtClean="0">
                <a:solidFill>
                  <a:srgbClr val="19066A"/>
                </a:solidFill>
              </a:rPr>
              <a:t/>
            </a:r>
            <a:br>
              <a:rPr lang="en-US" sz="2400" dirty="0" smtClean="0">
                <a:solidFill>
                  <a:srgbClr val="19066A"/>
                </a:solidFill>
              </a:rPr>
            </a:br>
            <a:r>
              <a:rPr lang="en-US" sz="2400" dirty="0">
                <a:solidFill>
                  <a:srgbClr val="19066A"/>
                </a:solidFill>
              </a:rPr>
              <a:t/>
            </a:r>
            <a:br>
              <a:rPr lang="en-US" sz="2400" dirty="0">
                <a:solidFill>
                  <a:srgbClr val="19066A"/>
                </a:solidFill>
              </a:rPr>
            </a:br>
            <a:r>
              <a:rPr lang="en-US" sz="2000" i="1" dirty="0">
                <a:solidFill>
                  <a:srgbClr val="19066A"/>
                </a:solidFill>
              </a:rPr>
              <a:t/>
            </a:r>
            <a:br>
              <a:rPr lang="en-US" sz="2000" i="1" dirty="0">
                <a:solidFill>
                  <a:srgbClr val="19066A"/>
                </a:solidFill>
              </a:rPr>
            </a:br>
            <a:r>
              <a:rPr lang="en-US" sz="2000" b="1" i="1" dirty="0">
                <a:solidFill>
                  <a:srgbClr val="19066A"/>
                </a:solidFill>
              </a:rPr>
              <a:t>C</a:t>
            </a:r>
            <a:r>
              <a:rPr lang="en-US" sz="2000" b="1" i="1" dirty="0" smtClean="0">
                <a:solidFill>
                  <a:srgbClr val="19066A"/>
                </a:solidFill>
              </a:rPr>
              <a:t>ontrol Variables emerge as </a:t>
            </a:r>
            <a:r>
              <a:rPr lang="en-US" sz="2000" b="1" i="1" u="sng" dirty="0" smtClean="0">
                <a:solidFill>
                  <a:srgbClr val="19066A"/>
                </a:solidFill>
              </a:rPr>
              <a:t>outputs</a:t>
            </a:r>
            <a:r>
              <a:rPr lang="en-US" sz="2000" b="1" i="1" dirty="0" smtClean="0">
                <a:solidFill>
                  <a:srgbClr val="19066A"/>
                </a:solidFill>
              </a:rPr>
              <a:t/>
            </a:r>
            <a:br>
              <a:rPr lang="en-US" sz="2000" b="1" i="1" dirty="0" smtClean="0">
                <a:solidFill>
                  <a:srgbClr val="19066A"/>
                </a:solidFill>
              </a:rPr>
            </a:br>
            <a:r>
              <a:rPr lang="en-US" sz="2000" b="1" i="1" dirty="0" smtClean="0">
                <a:solidFill>
                  <a:srgbClr val="19066A"/>
                </a:solidFill>
              </a:rPr>
              <a:t>Control Variables are </a:t>
            </a:r>
            <a:r>
              <a:rPr lang="en-US" sz="2000" b="1" i="1" u="sng" dirty="0" smtClean="0">
                <a:solidFill>
                  <a:srgbClr val="19066A"/>
                </a:solidFill>
              </a:rPr>
              <a:t>not</a:t>
            </a:r>
            <a:r>
              <a:rPr lang="en-US" sz="2000" b="1" i="1" dirty="0" smtClean="0">
                <a:solidFill>
                  <a:srgbClr val="19066A"/>
                </a:solidFill>
              </a:rPr>
              <a:t> inputs</a:t>
            </a:r>
            <a:br>
              <a:rPr lang="en-US" sz="2000" b="1" i="1" dirty="0" smtClean="0">
                <a:solidFill>
                  <a:srgbClr val="19066A"/>
                </a:solidFill>
              </a:rPr>
            </a:br>
            <a:r>
              <a:rPr lang="en-US" sz="2000" b="1" i="1" dirty="0">
                <a:solidFill>
                  <a:srgbClr val="19066A"/>
                </a:solidFill>
              </a:rPr>
              <a:t/>
            </a:r>
            <a:br>
              <a:rPr lang="en-US" sz="2000" b="1" i="1" dirty="0">
                <a:solidFill>
                  <a:srgbClr val="19066A"/>
                </a:solidFill>
              </a:rPr>
            </a:br>
            <a:r>
              <a:rPr lang="en-US" sz="1400" i="1" dirty="0" smtClean="0">
                <a:solidFill>
                  <a:srgbClr val="19066A"/>
                </a:solidFill>
              </a:rPr>
              <a:t>Monte </a:t>
            </a:r>
            <a:r>
              <a:rPr lang="en-US" sz="1400" i="1" dirty="0">
                <a:solidFill>
                  <a:srgbClr val="19066A"/>
                </a:solidFill>
              </a:rPr>
              <a:t>Carlo calculations of the DEKA Na channel</a:t>
            </a:r>
            <a:endParaRPr lang="en-US" sz="1400" b="1" i="1" dirty="0" smtClean="0">
              <a:solidFill>
                <a:srgbClr val="19066A"/>
              </a:solidFill>
            </a:endParaRPr>
          </a:p>
        </p:txBody>
      </p:sp>
      <p:sp>
        <p:nvSpPr>
          <p:cNvPr id="217091" name="Slide Number Placeholder 5"/>
          <p:cNvSpPr>
            <a:spLocks noGrp="1"/>
          </p:cNvSpPr>
          <p:nvPr>
            <p:ph type="sldNum" sz="quarter" idx="12"/>
          </p:nvPr>
        </p:nvSpPr>
        <p:spPr>
          <a:xfrm>
            <a:off x="6553200" y="6248400"/>
            <a:ext cx="1905000" cy="457200"/>
          </a:xfrm>
          <a:noFill/>
        </p:spPr>
        <p:txBody>
          <a:bodyPr/>
          <a:lstStyle/>
          <a:p>
            <a:fld id="{F30EDA63-534A-4615-BC37-2346938F352D}" type="slidenum">
              <a:rPr lang="en-US" smtClean="0">
                <a:solidFill>
                  <a:srgbClr val="333399">
                    <a:lumMod val="50000"/>
                  </a:srgbClr>
                </a:solidFill>
                <a:cs typeface="Arial" pitchFamily="34" charset="0"/>
              </a:rPr>
              <a:pPr/>
              <a:t>56</a:t>
            </a:fld>
            <a:endParaRPr lang="en-US" dirty="0" smtClean="0">
              <a:solidFill>
                <a:srgbClr val="333399">
                  <a:lumMod val="50000"/>
                </a:srgbClr>
              </a:solidFill>
              <a:cs typeface="Arial" pitchFamily="34" charset="0"/>
            </a:endParaRPr>
          </a:p>
        </p:txBody>
      </p:sp>
      <p:sp>
        <p:nvSpPr>
          <p:cNvPr id="27" name="Freeform 26"/>
          <p:cNvSpPr/>
          <p:nvPr/>
        </p:nvSpPr>
        <p:spPr bwMode="auto">
          <a:xfrm>
            <a:off x="2761062" y="368660"/>
            <a:ext cx="3566160" cy="822960"/>
          </a:xfrm>
          <a:custGeom>
            <a:avLst/>
            <a:gdLst>
              <a:gd name="connsiteX0" fmla="*/ 0 w 3340204"/>
              <a:gd name="connsiteY0" fmla="*/ 861945 h 960186"/>
              <a:gd name="connsiteX1" fmla="*/ 1564304 w 3340204"/>
              <a:gd name="connsiteY1" fmla="*/ 444 h 960186"/>
              <a:gd name="connsiteX2" fmla="*/ 3340204 w 3340204"/>
              <a:gd name="connsiteY2" fmla="*/ 960186 h 960186"/>
              <a:gd name="connsiteX3" fmla="*/ 3340204 w 3340204"/>
              <a:gd name="connsiteY3" fmla="*/ 960186 h 960186"/>
              <a:gd name="connsiteX4" fmla="*/ 3340204 w 3340204"/>
              <a:gd name="connsiteY4" fmla="*/ 960186 h 960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0204" h="960186">
                <a:moveTo>
                  <a:pt x="0" y="861945"/>
                </a:moveTo>
                <a:cubicBezTo>
                  <a:pt x="503801" y="423007"/>
                  <a:pt x="1007603" y="-15930"/>
                  <a:pt x="1564304" y="444"/>
                </a:cubicBezTo>
                <a:cubicBezTo>
                  <a:pt x="2121005" y="16817"/>
                  <a:pt x="3340204" y="960186"/>
                  <a:pt x="3340204" y="960186"/>
                </a:cubicBezTo>
                <a:lnTo>
                  <a:pt x="3340204" y="960186"/>
                </a:lnTo>
                <a:lnTo>
                  <a:pt x="3340204" y="960186"/>
                </a:lnTo>
              </a:path>
            </a:pathLst>
          </a:custGeom>
          <a:noFill/>
          <a:ln w="47625" cap="flat" cmpd="sng" algn="ctr">
            <a:solidFill>
              <a:srgbClr val="C20A17"/>
            </a:solidFill>
            <a:prstDash val="solid"/>
            <a:round/>
            <a:headEnd type="stealth" w="med" len="sm"/>
            <a:tailEnd type="stealth" w="med" len="sm"/>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a:solidFill>
                <a:srgbClr val="000000"/>
              </a:solidFill>
              <a:latin typeface="Arial"/>
              <a:cs typeface="Arial"/>
            </a:endParaRPr>
          </a:p>
        </p:txBody>
      </p:sp>
      <p:sp>
        <p:nvSpPr>
          <p:cNvPr id="29" name="Freeform 28"/>
          <p:cNvSpPr/>
          <p:nvPr/>
        </p:nvSpPr>
        <p:spPr bwMode="auto">
          <a:xfrm>
            <a:off x="3068151" y="2636912"/>
            <a:ext cx="2939683" cy="801196"/>
          </a:xfrm>
          <a:custGeom>
            <a:avLst/>
            <a:gdLst>
              <a:gd name="connsiteX0" fmla="*/ 0 w 2939683"/>
              <a:gd name="connsiteY0" fmla="*/ 52899 h 801196"/>
              <a:gd name="connsiteX1" fmla="*/ 1511405 w 2939683"/>
              <a:gd name="connsiteY1" fmla="*/ 801045 h 801196"/>
              <a:gd name="connsiteX2" fmla="*/ 2939683 w 2939683"/>
              <a:gd name="connsiteY2" fmla="*/ 0 h 801196"/>
            </a:gdLst>
            <a:ahLst/>
            <a:cxnLst>
              <a:cxn ang="0">
                <a:pos x="connsiteX0" y="connsiteY0"/>
              </a:cxn>
              <a:cxn ang="0">
                <a:pos x="connsiteX1" y="connsiteY1"/>
              </a:cxn>
              <a:cxn ang="0">
                <a:pos x="connsiteX2" y="connsiteY2"/>
              </a:cxn>
            </a:cxnLst>
            <a:rect l="l" t="t" r="r" b="b"/>
            <a:pathLst>
              <a:path w="2939683" h="801196">
                <a:moveTo>
                  <a:pt x="0" y="52899"/>
                </a:moveTo>
                <a:cubicBezTo>
                  <a:pt x="510729" y="431380"/>
                  <a:pt x="1021458" y="809861"/>
                  <a:pt x="1511405" y="801045"/>
                </a:cubicBezTo>
                <a:cubicBezTo>
                  <a:pt x="2001352" y="792229"/>
                  <a:pt x="2470517" y="396114"/>
                  <a:pt x="2939683" y="0"/>
                </a:cubicBezTo>
              </a:path>
            </a:pathLst>
          </a:custGeom>
          <a:noFill/>
          <a:ln w="47625" cap="flat" cmpd="sng" algn="ctr">
            <a:solidFill>
              <a:srgbClr val="1407B9"/>
            </a:solidFill>
            <a:prstDash val="solid"/>
            <a:round/>
            <a:headEnd type="stealth" w="med" len="sm"/>
            <a:tailEnd type="stealth" w="med" len="sm"/>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a:solidFill>
                <a:srgbClr val="000000"/>
              </a:solidFill>
              <a:latin typeface="Arial"/>
              <a:cs typeface="Arial"/>
            </a:endParaRPr>
          </a:p>
        </p:txBody>
      </p:sp>
    </p:spTree>
    <p:extLst>
      <p:ext uri="{BB962C8B-B14F-4D97-AF65-F5344CB8AC3E}">
        <p14:creationId xmlns:p14="http://schemas.microsoft.com/office/powerpoint/2010/main" val="16151487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2"/>
          <p:cNvSpPr>
            <a:spLocks noGrp="1" noChangeArrowheads="1"/>
          </p:cNvSpPr>
          <p:nvPr>
            <p:ph type="title" idx="4294967295"/>
          </p:nvPr>
        </p:nvSpPr>
        <p:spPr>
          <a:xfrm>
            <a:off x="577850" y="0"/>
            <a:ext cx="8402638" cy="1814513"/>
          </a:xfrm>
        </p:spPr>
        <p:txBody>
          <a:bodyPr/>
          <a:lstStyle/>
          <a:p>
            <a:pPr eaLnBrk="1" hangingPunct="1"/>
            <a:r>
              <a:rPr lang="en-US" sz="3200" b="1" dirty="0" smtClean="0">
                <a:solidFill>
                  <a:srgbClr val="000099"/>
                </a:solidFill>
              </a:rPr>
              <a:t>Na</a:t>
            </a:r>
            <a:r>
              <a:rPr lang="en-US" sz="3200" b="1" baseline="30000" dirty="0" smtClean="0">
                <a:solidFill>
                  <a:srgbClr val="000099"/>
                </a:solidFill>
              </a:rPr>
              <a:t>+</a:t>
            </a:r>
            <a:r>
              <a:rPr lang="en-US" sz="3200" b="1" dirty="0" smtClean="0">
                <a:solidFill>
                  <a:srgbClr val="000099"/>
                </a:solidFill>
              </a:rPr>
              <a:t> vs K</a:t>
            </a:r>
            <a:r>
              <a:rPr lang="en-US" sz="3200" b="1" baseline="30000" dirty="0" smtClean="0">
                <a:solidFill>
                  <a:srgbClr val="000099"/>
                </a:solidFill>
              </a:rPr>
              <a:t>+</a:t>
            </a:r>
            <a:r>
              <a:rPr lang="en-US" sz="3200" b="1" dirty="0" smtClean="0">
                <a:solidFill>
                  <a:srgbClr val="000099"/>
                </a:solidFill>
              </a:rPr>
              <a:t> </a:t>
            </a:r>
            <a:r>
              <a:rPr lang="en-US" sz="2400" dirty="0" smtClean="0">
                <a:solidFill>
                  <a:srgbClr val="000099"/>
                </a:solidFill>
              </a:rPr>
              <a:t>(size)</a:t>
            </a:r>
            <a:r>
              <a:rPr lang="en-US" sz="3200" b="1" dirty="0" smtClean="0">
                <a:solidFill>
                  <a:srgbClr val="000099"/>
                </a:solidFill>
              </a:rPr>
              <a:t> Selectivity </a:t>
            </a:r>
            <a:r>
              <a:rPr lang="en-US" sz="2400" dirty="0">
                <a:solidFill>
                  <a:srgbClr val="000099"/>
                </a:solidFill>
              </a:rPr>
              <a:t>(ratio)</a:t>
            </a:r>
            <a:br>
              <a:rPr lang="en-US" sz="2400" dirty="0">
                <a:solidFill>
                  <a:srgbClr val="000099"/>
                </a:solidFill>
              </a:rPr>
            </a:br>
            <a:r>
              <a:rPr lang="en-US" sz="4000" b="1" dirty="0" smtClean="0">
                <a:solidFill>
                  <a:srgbClr val="000099"/>
                </a:solidFill>
              </a:rPr>
              <a:t>Depends on Channel Size,</a:t>
            </a:r>
            <a:br>
              <a:rPr lang="en-US" sz="4000" b="1" dirty="0" smtClean="0">
                <a:solidFill>
                  <a:srgbClr val="000099"/>
                </a:solidFill>
              </a:rPr>
            </a:br>
            <a:r>
              <a:rPr lang="en-US" sz="3600" i="1" dirty="0" smtClean="0">
                <a:solidFill>
                  <a:srgbClr val="000099"/>
                </a:solidFill>
              </a:rPr>
              <a:t>not dehydration </a:t>
            </a:r>
            <a:r>
              <a:rPr lang="en-US" sz="2000" i="1" dirty="0" smtClean="0">
                <a:solidFill>
                  <a:srgbClr val="000099"/>
                </a:solidFill>
              </a:rPr>
              <a:t>(not on </a:t>
            </a:r>
            <a:r>
              <a:rPr lang="en-US" sz="2000" dirty="0" smtClean="0">
                <a:solidFill>
                  <a:srgbClr val="000099"/>
                </a:solidFill>
              </a:rPr>
              <a:t>Protein</a:t>
            </a:r>
            <a:r>
              <a:rPr lang="en-US" sz="2000" i="1" dirty="0" smtClean="0">
                <a:solidFill>
                  <a:srgbClr val="000099"/>
                </a:solidFill>
              </a:rPr>
              <a:t> </a:t>
            </a:r>
            <a:r>
              <a:rPr lang="en-US" sz="2000" dirty="0" smtClean="0">
                <a:solidFill>
                  <a:srgbClr val="000099"/>
                </a:solidFill>
              </a:rPr>
              <a:t>Dielectric Coefficient</a:t>
            </a:r>
            <a:r>
              <a:rPr lang="en-US" sz="2000" i="1" dirty="0" smtClean="0">
                <a:solidFill>
                  <a:srgbClr val="000099"/>
                </a:solidFill>
              </a:rPr>
              <a:t>)</a:t>
            </a:r>
            <a:r>
              <a:rPr lang="en-US" sz="3200" dirty="0" smtClean="0">
                <a:solidFill>
                  <a:srgbClr val="000099"/>
                </a:solidFill>
              </a:rPr>
              <a:t>*</a:t>
            </a:r>
            <a:endParaRPr lang="en-US" sz="3600" dirty="0" smtClean="0">
              <a:solidFill>
                <a:srgbClr val="000099"/>
              </a:solidFill>
            </a:endParaRPr>
          </a:p>
        </p:txBody>
      </p:sp>
      <p:sp>
        <p:nvSpPr>
          <p:cNvPr id="215042" name="Slide Number Placeholder 5"/>
          <p:cNvSpPr>
            <a:spLocks noGrp="1"/>
          </p:cNvSpPr>
          <p:nvPr>
            <p:ph type="sldNum" sz="quarter" idx="12"/>
          </p:nvPr>
        </p:nvSpPr>
        <p:spPr>
          <a:xfrm>
            <a:off x="0" y="6303736"/>
            <a:ext cx="464840" cy="457200"/>
          </a:xfrm>
          <a:noFill/>
        </p:spPr>
        <p:txBody>
          <a:bodyPr/>
          <a:lstStyle/>
          <a:p>
            <a:fld id="{2916D11A-D386-4C2A-9095-43BAAFE3E78B}" type="slidenum">
              <a:rPr lang="en-US" smtClean="0">
                <a:solidFill>
                  <a:srgbClr val="333399">
                    <a:lumMod val="75000"/>
                  </a:srgbClr>
                </a:solidFill>
                <a:latin typeface="Arial" pitchFamily="34" charset="0"/>
                <a:cs typeface="Arial" pitchFamily="34" charset="0"/>
              </a:rPr>
              <a:pPr/>
              <a:t>57</a:t>
            </a:fld>
            <a:endParaRPr lang="en-US" dirty="0" smtClean="0">
              <a:solidFill>
                <a:srgbClr val="333399">
                  <a:lumMod val="75000"/>
                </a:srgbClr>
              </a:solidFill>
              <a:latin typeface="Arial" pitchFamily="34" charset="0"/>
              <a:cs typeface="Arial" pitchFamily="34" charset="0"/>
            </a:endParaRPr>
          </a:p>
        </p:txBody>
      </p:sp>
      <p:sp>
        <p:nvSpPr>
          <p:cNvPr id="215044" name="Text Box 3"/>
          <p:cNvSpPr txBox="1">
            <a:spLocks noChangeArrowheads="1"/>
          </p:cNvSpPr>
          <p:nvPr/>
        </p:nvSpPr>
        <p:spPr bwMode="auto">
          <a:xfrm>
            <a:off x="439738" y="3276600"/>
            <a:ext cx="1874837" cy="792163"/>
          </a:xfrm>
          <a:prstGeom prst="rect">
            <a:avLst/>
          </a:prstGeom>
          <a:solidFill>
            <a:srgbClr val="B8B8B8">
              <a:alpha val="61176"/>
            </a:srgbClr>
          </a:solidFill>
          <a:ln w="25400" algn="ctr">
            <a:solidFill>
              <a:srgbClr val="000099"/>
            </a:solidFill>
            <a:miter lim="800000"/>
            <a:headEnd/>
            <a:tailEnd/>
          </a:ln>
        </p:spPr>
        <p:txBody>
          <a:bodyPr wrap="none" anchor="ctr"/>
          <a:lstStyle/>
          <a:p>
            <a:pPr algn="ctr" eaLnBrk="0" hangingPunct="0">
              <a:spcBef>
                <a:spcPct val="15000"/>
              </a:spcBef>
            </a:pPr>
            <a:r>
              <a:rPr lang="en-US" sz="2400" b="1" dirty="0">
                <a:solidFill>
                  <a:srgbClr val="000099"/>
                </a:solidFill>
                <a:latin typeface="Arial"/>
                <a:cs typeface="Arial"/>
              </a:rPr>
              <a:t>Selectivity </a:t>
            </a:r>
          </a:p>
          <a:p>
            <a:pPr algn="ctr" eaLnBrk="0" hangingPunct="0">
              <a:spcBef>
                <a:spcPct val="15000"/>
              </a:spcBef>
            </a:pPr>
            <a:r>
              <a:rPr lang="en-US" sz="1800" dirty="0">
                <a:solidFill>
                  <a:srgbClr val="000099"/>
                </a:solidFill>
                <a:latin typeface="Arial"/>
                <a:cs typeface="Arial"/>
              </a:rPr>
              <a:t>for small ion</a:t>
            </a:r>
          </a:p>
        </p:txBody>
      </p:sp>
      <p:sp>
        <p:nvSpPr>
          <p:cNvPr id="215045" name="AutoShape 4"/>
          <p:cNvSpPr>
            <a:spLocks noChangeArrowheads="1"/>
          </p:cNvSpPr>
          <p:nvPr/>
        </p:nvSpPr>
        <p:spPr bwMode="auto">
          <a:xfrm>
            <a:off x="2314575" y="2671763"/>
            <a:ext cx="487363" cy="2051050"/>
          </a:xfrm>
          <a:prstGeom prst="upArrow">
            <a:avLst>
              <a:gd name="adj1" fmla="val 50000"/>
              <a:gd name="adj2" fmla="val 105212"/>
            </a:avLst>
          </a:prstGeom>
          <a:gradFill rotWithShape="1">
            <a:gsLst>
              <a:gs pos="0">
                <a:schemeClr val="accent2">
                  <a:lumMod val="75000"/>
                </a:schemeClr>
              </a:gs>
              <a:gs pos="100000">
                <a:srgbClr val="DBDBDB">
                  <a:alpha val="75000"/>
                </a:srgbClr>
              </a:gs>
            </a:gsLst>
            <a:lin ang="5400000" scaled="1"/>
          </a:gradFill>
          <a:ln w="25400" algn="ctr">
            <a:solidFill>
              <a:srgbClr val="000099"/>
            </a:solidFill>
            <a:miter lim="800000"/>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grpSp>
        <p:nvGrpSpPr>
          <p:cNvPr id="215046" name="Group 5"/>
          <p:cNvGrpSpPr>
            <a:grpSpLocks/>
          </p:cNvGrpSpPr>
          <p:nvPr/>
        </p:nvGrpSpPr>
        <p:grpSpPr bwMode="auto">
          <a:xfrm>
            <a:off x="5964238" y="1716088"/>
            <a:ext cx="1463675" cy="1558925"/>
            <a:chOff x="3757" y="1081"/>
            <a:chExt cx="929" cy="1077"/>
          </a:xfrm>
        </p:grpSpPr>
        <p:sp>
          <p:nvSpPr>
            <p:cNvPr id="215072" name="Line 6"/>
            <p:cNvSpPr>
              <a:spLocks noChangeShapeType="1"/>
            </p:cNvSpPr>
            <p:nvPr/>
          </p:nvSpPr>
          <p:spPr bwMode="auto">
            <a:xfrm>
              <a:off x="4683" y="1081"/>
              <a:ext cx="3" cy="1071"/>
            </a:xfrm>
            <a:prstGeom prst="line">
              <a:avLst/>
            </a:prstGeom>
            <a:noFill/>
            <a:ln w="25400">
              <a:solidFill>
                <a:schemeClr val="tx1"/>
              </a:solidFill>
              <a:prstDash val="sysDot"/>
              <a:round/>
              <a:headEnd/>
              <a:tailEnd type="none" w="lg" len="med"/>
            </a:ln>
          </p:spPr>
          <p:txBody>
            <a:bodyPr/>
            <a:lstStyle/>
            <a:p>
              <a:endParaRPr lang="en-US">
                <a:solidFill>
                  <a:srgbClr val="000000"/>
                </a:solidFill>
                <a:latin typeface="Arial"/>
                <a:cs typeface="Arial"/>
              </a:endParaRPr>
            </a:p>
          </p:txBody>
        </p:sp>
        <p:sp>
          <p:nvSpPr>
            <p:cNvPr id="215073" name="Line 7"/>
            <p:cNvSpPr>
              <a:spLocks noChangeShapeType="1"/>
            </p:cNvSpPr>
            <p:nvPr/>
          </p:nvSpPr>
          <p:spPr bwMode="auto">
            <a:xfrm flipH="1">
              <a:off x="3757" y="2151"/>
              <a:ext cx="896" cy="7"/>
            </a:xfrm>
            <a:prstGeom prst="line">
              <a:avLst/>
            </a:prstGeom>
            <a:noFill/>
            <a:ln w="25400">
              <a:solidFill>
                <a:schemeClr val="tx1"/>
              </a:solidFill>
              <a:prstDash val="sysDot"/>
              <a:round/>
              <a:headEnd/>
              <a:tailEnd type="arrow" w="lg" len="med"/>
            </a:ln>
          </p:spPr>
          <p:txBody>
            <a:bodyPr/>
            <a:lstStyle/>
            <a:p>
              <a:endParaRPr lang="en-US">
                <a:solidFill>
                  <a:srgbClr val="000000"/>
                </a:solidFill>
                <a:latin typeface="Arial"/>
                <a:cs typeface="Arial"/>
              </a:endParaRPr>
            </a:p>
          </p:txBody>
        </p:sp>
      </p:grpSp>
      <p:grpSp>
        <p:nvGrpSpPr>
          <p:cNvPr id="215047" name="Group 8"/>
          <p:cNvGrpSpPr>
            <a:grpSpLocks/>
          </p:cNvGrpSpPr>
          <p:nvPr/>
        </p:nvGrpSpPr>
        <p:grpSpPr bwMode="auto">
          <a:xfrm>
            <a:off x="6762750" y="3611563"/>
            <a:ext cx="2381250" cy="1131887"/>
            <a:chOff x="4260" y="2275"/>
            <a:chExt cx="1500" cy="713"/>
          </a:xfrm>
        </p:grpSpPr>
        <p:sp>
          <p:nvSpPr>
            <p:cNvPr id="215069" name="Oval 9"/>
            <p:cNvSpPr>
              <a:spLocks noChangeArrowheads="1"/>
            </p:cNvSpPr>
            <p:nvPr/>
          </p:nvSpPr>
          <p:spPr bwMode="auto">
            <a:xfrm>
              <a:off x="4350" y="2275"/>
              <a:ext cx="714" cy="713"/>
            </a:xfrm>
            <a:prstGeom prst="ellipse">
              <a:avLst/>
            </a:prstGeom>
            <a:gradFill rotWithShape="1">
              <a:gsLst>
                <a:gs pos="0">
                  <a:srgbClr val="00A200">
                    <a:alpha val="12999"/>
                  </a:srgbClr>
                </a:gs>
                <a:gs pos="100000">
                  <a:srgbClr val="006B00"/>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15070" name="Text Box 10"/>
            <p:cNvSpPr txBox="1">
              <a:spLocks noChangeArrowheads="1"/>
            </p:cNvSpPr>
            <p:nvPr/>
          </p:nvSpPr>
          <p:spPr bwMode="auto">
            <a:xfrm>
              <a:off x="4260" y="2308"/>
              <a:ext cx="943" cy="519"/>
            </a:xfrm>
            <a:prstGeom prst="rect">
              <a:avLst/>
            </a:prstGeom>
            <a:noFill/>
            <a:ln w="25400" algn="ctr">
              <a:noFill/>
              <a:miter lim="800000"/>
              <a:headEnd/>
              <a:tailEnd/>
            </a:ln>
          </p:spPr>
          <p:txBody>
            <a:bodyPr>
              <a:spAutoFit/>
            </a:bodyPr>
            <a:lstStyle/>
            <a:p>
              <a:pPr algn="ctr" eaLnBrk="0" hangingPunct="0">
                <a:spcBef>
                  <a:spcPct val="50000"/>
                </a:spcBef>
              </a:pPr>
              <a:r>
                <a:rPr lang="en-US" sz="4000" b="1" dirty="0">
                  <a:solidFill>
                    <a:srgbClr val="002E00"/>
                  </a:solidFill>
                  <a:latin typeface="Arial"/>
                  <a:cs typeface="Arial"/>
                </a:rPr>
                <a:t>Na</a:t>
              </a:r>
              <a:r>
                <a:rPr lang="en-US" sz="4000" b="1" baseline="30000" dirty="0">
                  <a:solidFill>
                    <a:srgbClr val="002E00"/>
                  </a:solidFill>
                  <a:latin typeface="Arial"/>
                  <a:cs typeface="Arial"/>
                </a:rPr>
                <a:t>+</a:t>
              </a:r>
              <a:r>
                <a:rPr lang="en-US" sz="4800" b="1" dirty="0">
                  <a:solidFill>
                    <a:srgbClr val="000000"/>
                  </a:solidFill>
                  <a:latin typeface="Arial"/>
                  <a:cs typeface="Arial"/>
                </a:rPr>
                <a:t> </a:t>
              </a:r>
              <a:endParaRPr lang="en-US" sz="4400" b="1" dirty="0">
                <a:solidFill>
                  <a:srgbClr val="000000"/>
                </a:solidFill>
                <a:latin typeface="Arial"/>
                <a:cs typeface="Arial"/>
              </a:endParaRPr>
            </a:p>
          </p:txBody>
        </p:sp>
        <p:sp>
          <p:nvSpPr>
            <p:cNvPr id="215071" name="Text Box 11"/>
            <p:cNvSpPr txBox="1">
              <a:spLocks noChangeArrowheads="1"/>
            </p:cNvSpPr>
            <p:nvPr/>
          </p:nvSpPr>
          <p:spPr bwMode="auto">
            <a:xfrm>
              <a:off x="5113" y="2470"/>
              <a:ext cx="647" cy="231"/>
            </a:xfrm>
            <a:prstGeom prst="rect">
              <a:avLst/>
            </a:prstGeom>
            <a:noFill/>
            <a:ln w="25400" algn="ctr">
              <a:noFill/>
              <a:miter lim="800000"/>
              <a:headEnd/>
              <a:tailEnd/>
            </a:ln>
          </p:spPr>
          <p:txBody>
            <a:bodyPr>
              <a:spAutoFit/>
            </a:bodyPr>
            <a:lstStyle/>
            <a:p>
              <a:pPr eaLnBrk="0" hangingPunct="0">
                <a:spcBef>
                  <a:spcPct val="50000"/>
                </a:spcBef>
              </a:pPr>
              <a:r>
                <a:rPr lang="en-US" sz="1800" b="1" dirty="0">
                  <a:solidFill>
                    <a:srgbClr val="005024"/>
                  </a:solidFill>
                  <a:latin typeface="Arial"/>
                  <a:cs typeface="Arial"/>
                </a:rPr>
                <a:t>2.00 Å</a:t>
              </a:r>
            </a:p>
          </p:txBody>
        </p:sp>
      </p:grpSp>
      <p:grpSp>
        <p:nvGrpSpPr>
          <p:cNvPr id="215048" name="Group 12"/>
          <p:cNvGrpSpPr>
            <a:grpSpLocks/>
          </p:cNvGrpSpPr>
          <p:nvPr/>
        </p:nvGrpSpPr>
        <p:grpSpPr bwMode="auto">
          <a:xfrm>
            <a:off x="6735763" y="4972050"/>
            <a:ext cx="2530475" cy="1439863"/>
            <a:chOff x="4243" y="3132"/>
            <a:chExt cx="1594" cy="907"/>
          </a:xfrm>
        </p:grpSpPr>
        <p:grpSp>
          <p:nvGrpSpPr>
            <p:cNvPr id="215065" name="Group 13"/>
            <p:cNvGrpSpPr>
              <a:grpSpLocks/>
            </p:cNvGrpSpPr>
            <p:nvPr/>
          </p:nvGrpSpPr>
          <p:grpSpPr bwMode="auto">
            <a:xfrm>
              <a:off x="4243" y="3132"/>
              <a:ext cx="1004" cy="907"/>
              <a:chOff x="4243" y="3132"/>
              <a:chExt cx="1004" cy="907"/>
            </a:xfrm>
          </p:grpSpPr>
          <p:sp>
            <p:nvSpPr>
              <p:cNvPr id="215067" name="Oval 14"/>
              <p:cNvSpPr>
                <a:spLocks noChangeAspect="1" noChangeArrowheads="1"/>
              </p:cNvSpPr>
              <p:nvPr/>
            </p:nvSpPr>
            <p:spPr bwMode="auto">
              <a:xfrm>
                <a:off x="4243" y="3132"/>
                <a:ext cx="898" cy="907"/>
              </a:xfrm>
              <a:prstGeom prst="ellipse">
                <a:avLst/>
              </a:prstGeom>
              <a:gradFill rotWithShape="1">
                <a:gsLst>
                  <a:gs pos="0">
                    <a:srgbClr val="ECB3D9"/>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15068" name="Rectangle 15"/>
              <p:cNvSpPr>
                <a:spLocks noChangeArrowheads="1"/>
              </p:cNvSpPr>
              <p:nvPr/>
            </p:nvSpPr>
            <p:spPr bwMode="auto">
              <a:xfrm>
                <a:off x="4329" y="3327"/>
                <a:ext cx="918" cy="519"/>
              </a:xfrm>
              <a:prstGeom prst="rect">
                <a:avLst/>
              </a:prstGeom>
              <a:noFill/>
              <a:ln w="25400" algn="ctr">
                <a:noFill/>
                <a:miter lim="800000"/>
                <a:headEnd/>
                <a:tailEnd/>
              </a:ln>
            </p:spPr>
            <p:txBody>
              <a:bodyPr>
                <a:spAutoFit/>
              </a:bodyPr>
              <a:lstStyle/>
              <a:p>
                <a:pPr algn="ctr" eaLnBrk="0" hangingPunct="0">
                  <a:spcBef>
                    <a:spcPct val="50000"/>
                  </a:spcBef>
                </a:pPr>
                <a:r>
                  <a:rPr lang="en-US" sz="4800" b="1" dirty="0">
                    <a:solidFill>
                      <a:srgbClr val="24246E"/>
                    </a:solidFill>
                    <a:latin typeface="Arial"/>
                    <a:cs typeface="Arial"/>
                  </a:rPr>
                  <a:t>K</a:t>
                </a:r>
                <a:r>
                  <a:rPr lang="en-US" sz="4800" b="1" baseline="30000" dirty="0">
                    <a:solidFill>
                      <a:srgbClr val="24246E"/>
                    </a:solidFill>
                    <a:latin typeface="Arial"/>
                    <a:cs typeface="Arial"/>
                  </a:rPr>
                  <a:t>+</a:t>
                </a:r>
                <a:r>
                  <a:rPr lang="en-US" sz="4400" b="1" dirty="0">
                    <a:solidFill>
                      <a:srgbClr val="000000"/>
                    </a:solidFill>
                    <a:latin typeface="Arial"/>
                    <a:cs typeface="Arial"/>
                  </a:rPr>
                  <a:t> </a:t>
                </a:r>
              </a:p>
            </p:txBody>
          </p:sp>
        </p:grpSp>
        <p:sp>
          <p:nvSpPr>
            <p:cNvPr id="215066" name="Text Box 16"/>
            <p:cNvSpPr txBox="1">
              <a:spLocks noChangeArrowheads="1"/>
            </p:cNvSpPr>
            <p:nvPr/>
          </p:nvSpPr>
          <p:spPr bwMode="auto">
            <a:xfrm>
              <a:off x="5133" y="3391"/>
              <a:ext cx="704" cy="231"/>
            </a:xfrm>
            <a:prstGeom prst="rect">
              <a:avLst/>
            </a:prstGeom>
            <a:noFill/>
            <a:ln w="25400" algn="ctr">
              <a:noFill/>
              <a:miter lim="800000"/>
              <a:headEnd/>
              <a:tailEnd/>
            </a:ln>
          </p:spPr>
          <p:txBody>
            <a:bodyPr>
              <a:spAutoFit/>
            </a:bodyPr>
            <a:lstStyle/>
            <a:p>
              <a:pPr eaLnBrk="0" hangingPunct="0">
                <a:spcBef>
                  <a:spcPct val="50000"/>
                </a:spcBef>
              </a:pPr>
              <a:r>
                <a:rPr lang="en-US" sz="1800" b="1" dirty="0">
                  <a:solidFill>
                    <a:srgbClr val="B40078"/>
                  </a:solidFill>
                  <a:latin typeface="Arial"/>
                  <a:cs typeface="Arial"/>
                </a:rPr>
                <a:t>2.66 Å</a:t>
              </a:r>
            </a:p>
          </p:txBody>
        </p:sp>
      </p:grpSp>
      <p:sp>
        <p:nvSpPr>
          <p:cNvPr id="215049" name="Text Box 17"/>
          <p:cNvSpPr txBox="1">
            <a:spLocks noChangeArrowheads="1"/>
          </p:cNvSpPr>
          <p:nvPr/>
        </p:nvSpPr>
        <p:spPr bwMode="auto">
          <a:xfrm>
            <a:off x="6308725" y="6400800"/>
            <a:ext cx="2835275" cy="457200"/>
          </a:xfrm>
          <a:prstGeom prst="rect">
            <a:avLst/>
          </a:prstGeom>
          <a:noFill/>
          <a:ln w="25400" algn="ctr">
            <a:noFill/>
            <a:miter lim="800000"/>
            <a:headEnd/>
            <a:tailEnd/>
          </a:ln>
        </p:spPr>
        <p:txBody>
          <a:bodyPr>
            <a:spAutoFit/>
          </a:bodyPr>
          <a:lstStyle/>
          <a:p>
            <a:pPr algn="ctr" eaLnBrk="0" hangingPunct="0">
              <a:spcBef>
                <a:spcPct val="50000"/>
              </a:spcBef>
            </a:pPr>
            <a:r>
              <a:rPr lang="en-US" b="1" dirty="0">
                <a:solidFill>
                  <a:srgbClr val="333399">
                    <a:lumMod val="75000"/>
                  </a:srgbClr>
                </a:solidFill>
                <a:latin typeface="Arial"/>
                <a:cs typeface="Arial"/>
              </a:rPr>
              <a:t>*</a:t>
            </a:r>
            <a:r>
              <a:rPr lang="en-US" sz="1200" b="1" i="1" dirty="0">
                <a:solidFill>
                  <a:srgbClr val="333399">
                    <a:lumMod val="75000"/>
                  </a:srgbClr>
                </a:solidFill>
                <a:latin typeface="Arial"/>
                <a:cs typeface="Arial"/>
              </a:rPr>
              <a:t>in</a:t>
            </a:r>
            <a:r>
              <a:rPr lang="en-US" sz="2400" dirty="0">
                <a:solidFill>
                  <a:srgbClr val="333399">
                    <a:lumMod val="75000"/>
                  </a:srgbClr>
                </a:solidFill>
                <a:latin typeface="Arial"/>
                <a:cs typeface="Arial"/>
              </a:rPr>
              <a:t> </a:t>
            </a:r>
            <a:r>
              <a:rPr lang="en-US" sz="1400" b="1" dirty="0">
                <a:solidFill>
                  <a:srgbClr val="333399">
                    <a:lumMod val="75000"/>
                  </a:srgbClr>
                </a:solidFill>
                <a:latin typeface="Arial"/>
                <a:cs typeface="Arial"/>
              </a:rPr>
              <a:t>DEKA</a:t>
            </a:r>
            <a:r>
              <a:rPr lang="en-US" sz="1800" dirty="0">
                <a:solidFill>
                  <a:srgbClr val="333399">
                    <a:lumMod val="75000"/>
                  </a:srgbClr>
                </a:solidFill>
                <a:latin typeface="Arial"/>
                <a:cs typeface="Arial"/>
              </a:rPr>
              <a:t> Na channel</a:t>
            </a:r>
          </a:p>
        </p:txBody>
      </p:sp>
      <p:sp>
        <p:nvSpPr>
          <p:cNvPr id="215050" name="AutoShape 18"/>
          <p:cNvSpPr>
            <a:spLocks/>
          </p:cNvSpPr>
          <p:nvPr/>
        </p:nvSpPr>
        <p:spPr bwMode="auto">
          <a:xfrm>
            <a:off x="5842000" y="3027363"/>
            <a:ext cx="119063" cy="884237"/>
          </a:xfrm>
          <a:prstGeom prst="rightBracket">
            <a:avLst>
              <a:gd name="adj" fmla="val 61889"/>
            </a:avLst>
          </a:prstGeom>
          <a:noFill/>
          <a:ln w="22225">
            <a:solidFill>
              <a:schemeClr val="tx1"/>
            </a:solidFill>
            <a:round/>
            <a:headEnd/>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grpSp>
        <p:nvGrpSpPr>
          <p:cNvPr id="215051" name="Group 19"/>
          <p:cNvGrpSpPr>
            <a:grpSpLocks/>
          </p:cNvGrpSpPr>
          <p:nvPr/>
        </p:nvGrpSpPr>
        <p:grpSpPr bwMode="auto">
          <a:xfrm>
            <a:off x="444500" y="4951413"/>
            <a:ext cx="2085975" cy="882650"/>
            <a:chOff x="280" y="3119"/>
            <a:chExt cx="1314" cy="556"/>
          </a:xfrm>
        </p:grpSpPr>
        <p:grpSp>
          <p:nvGrpSpPr>
            <p:cNvPr id="215058" name="Group 20"/>
            <p:cNvGrpSpPr>
              <a:grpSpLocks/>
            </p:cNvGrpSpPr>
            <p:nvPr/>
          </p:nvGrpSpPr>
          <p:grpSpPr bwMode="auto">
            <a:xfrm>
              <a:off x="1107" y="3144"/>
              <a:ext cx="270" cy="480"/>
              <a:chOff x="1107" y="3144"/>
              <a:chExt cx="270" cy="480"/>
            </a:xfrm>
          </p:grpSpPr>
          <p:sp>
            <p:nvSpPr>
              <p:cNvPr id="215063" name="Oval 21"/>
              <p:cNvSpPr>
                <a:spLocks noChangeAspect="1" noChangeArrowheads="1"/>
              </p:cNvSpPr>
              <p:nvPr/>
            </p:nvSpPr>
            <p:spPr bwMode="auto">
              <a:xfrm>
                <a:off x="1107" y="3360"/>
                <a:ext cx="270" cy="257"/>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15064" name="Rectangle 22"/>
              <p:cNvSpPr>
                <a:spLocks noChangeArrowheads="1"/>
              </p:cNvSpPr>
              <p:nvPr/>
            </p:nvSpPr>
            <p:spPr bwMode="auto">
              <a:xfrm>
                <a:off x="1128" y="3144"/>
                <a:ext cx="236" cy="480"/>
              </a:xfrm>
              <a:prstGeom prst="rect">
                <a:avLst/>
              </a:prstGeom>
              <a:noFill/>
              <a:ln w="25400" algn="ctr">
                <a:noFill/>
                <a:miter lim="800000"/>
                <a:headEnd/>
                <a:tailEnd/>
              </a:ln>
            </p:spPr>
            <p:txBody>
              <a:bodyPr>
                <a:spAutoFit/>
              </a:bodyPr>
              <a:lstStyle/>
              <a:p>
                <a:pPr algn="ctr" eaLnBrk="0" hangingPunct="0">
                  <a:spcBef>
                    <a:spcPct val="50000"/>
                  </a:spcBef>
                </a:pPr>
                <a:r>
                  <a:rPr lang="en-US" sz="1200" b="1">
                    <a:solidFill>
                      <a:srgbClr val="24246E"/>
                    </a:solidFill>
                    <a:latin typeface="Arial"/>
                    <a:cs typeface="Arial"/>
                  </a:rPr>
                  <a:t>K</a:t>
                </a:r>
                <a:r>
                  <a:rPr lang="en-US" b="1" baseline="30000">
                    <a:solidFill>
                      <a:srgbClr val="24246E"/>
                    </a:solidFill>
                    <a:latin typeface="Arial"/>
                    <a:cs typeface="Arial"/>
                  </a:rPr>
                  <a:t>+</a:t>
                </a:r>
                <a:r>
                  <a:rPr lang="en-US" sz="4400" b="1">
                    <a:solidFill>
                      <a:srgbClr val="000000"/>
                    </a:solidFill>
                    <a:latin typeface="Arial"/>
                    <a:cs typeface="Arial"/>
                  </a:rPr>
                  <a:t> </a:t>
                </a:r>
              </a:p>
            </p:txBody>
          </p:sp>
        </p:grpSp>
        <p:sp>
          <p:nvSpPr>
            <p:cNvPr id="215059" name="AutoShape 23"/>
            <p:cNvSpPr>
              <a:spLocks noChangeArrowheads="1"/>
            </p:cNvSpPr>
            <p:nvPr/>
          </p:nvSpPr>
          <p:spPr bwMode="auto">
            <a:xfrm rot="-5400000">
              <a:off x="659" y="2740"/>
              <a:ext cx="556" cy="1314"/>
            </a:xfrm>
            <a:prstGeom prst="can">
              <a:avLst>
                <a:gd name="adj" fmla="val 59083"/>
              </a:avLst>
            </a:prstGeom>
            <a:noFill/>
            <a:ln w="50800">
              <a:solidFill>
                <a:schemeClr val="accent2"/>
              </a:solidFill>
              <a:round/>
              <a:headEnd type="none" w="lg" len="lg"/>
              <a:tailEnd type="none" w="lg" len="lg"/>
            </a:ln>
          </p:spPr>
          <p:txBody>
            <a:bodyPr wrap="none" anchor="ctr"/>
            <a:lstStyle/>
            <a:p>
              <a:pPr algn="ctr" eaLnBrk="0" hangingPunct="0">
                <a:spcBef>
                  <a:spcPct val="50000"/>
                </a:spcBef>
              </a:pPr>
              <a:endParaRPr lang="en-US">
                <a:solidFill>
                  <a:srgbClr val="000000"/>
                </a:solidFill>
                <a:latin typeface="Arial"/>
                <a:cs typeface="Arial"/>
              </a:endParaRPr>
            </a:p>
          </p:txBody>
        </p:sp>
        <p:grpSp>
          <p:nvGrpSpPr>
            <p:cNvPr id="215060" name="Group 24"/>
            <p:cNvGrpSpPr>
              <a:grpSpLocks/>
            </p:cNvGrpSpPr>
            <p:nvPr/>
          </p:nvGrpSpPr>
          <p:grpSpPr bwMode="auto">
            <a:xfrm>
              <a:off x="616" y="3272"/>
              <a:ext cx="342" cy="187"/>
              <a:chOff x="616" y="3272"/>
              <a:chExt cx="342" cy="187"/>
            </a:xfrm>
          </p:grpSpPr>
          <p:sp>
            <p:nvSpPr>
              <p:cNvPr id="215061" name="Oval 25"/>
              <p:cNvSpPr>
                <a:spLocks noChangeAspect="1" noChangeArrowheads="1"/>
              </p:cNvSpPr>
              <p:nvPr/>
            </p:nvSpPr>
            <p:spPr bwMode="auto">
              <a:xfrm>
                <a:off x="673" y="3272"/>
                <a:ext cx="196" cy="187"/>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latin typeface="Arial"/>
                  <a:cs typeface="Arial"/>
                </a:endParaRPr>
              </a:p>
            </p:txBody>
          </p:sp>
          <p:sp>
            <p:nvSpPr>
              <p:cNvPr id="215062" name="Text Box 26"/>
              <p:cNvSpPr txBox="1">
                <a:spLocks noChangeArrowheads="1"/>
              </p:cNvSpPr>
              <p:nvPr/>
            </p:nvSpPr>
            <p:spPr bwMode="auto">
              <a:xfrm>
                <a:off x="616" y="3283"/>
                <a:ext cx="342" cy="154"/>
              </a:xfrm>
              <a:prstGeom prst="rect">
                <a:avLst/>
              </a:prstGeom>
              <a:noFill/>
              <a:ln w="25400" algn="ctr">
                <a:noFill/>
                <a:miter lim="800000"/>
                <a:headEnd type="none" w="lg" len="lg"/>
                <a:tailEnd type="none" w="lg" len="lg"/>
              </a:ln>
            </p:spPr>
            <p:txBody>
              <a:bodyPr>
                <a:spAutoFit/>
              </a:bodyPr>
              <a:lstStyle/>
              <a:p>
                <a:pPr algn="ctr" eaLnBrk="0" hangingPunct="0">
                  <a:spcBef>
                    <a:spcPct val="50000"/>
                  </a:spcBef>
                </a:pPr>
                <a:r>
                  <a:rPr lang="en-US" sz="1000" b="1">
                    <a:solidFill>
                      <a:srgbClr val="002E00"/>
                    </a:solidFill>
                    <a:latin typeface="Arial"/>
                    <a:cs typeface="Arial"/>
                  </a:rPr>
                  <a:t>Na</a:t>
                </a:r>
                <a:r>
                  <a:rPr lang="en-US" sz="1000" b="1" baseline="30000">
                    <a:solidFill>
                      <a:srgbClr val="002E00"/>
                    </a:solidFill>
                    <a:latin typeface="Arial"/>
                    <a:cs typeface="Arial"/>
                  </a:rPr>
                  <a:t>+</a:t>
                </a:r>
                <a:endParaRPr lang="en-US" sz="1000" b="1">
                  <a:solidFill>
                    <a:srgbClr val="002E00"/>
                  </a:solidFill>
                  <a:latin typeface="Arial"/>
                  <a:cs typeface="Arial"/>
                </a:endParaRPr>
              </a:p>
            </p:txBody>
          </p:sp>
        </p:grpSp>
      </p:grpSp>
      <p:grpSp>
        <p:nvGrpSpPr>
          <p:cNvPr id="215052" name="Group 27"/>
          <p:cNvGrpSpPr>
            <a:grpSpLocks/>
          </p:cNvGrpSpPr>
          <p:nvPr/>
        </p:nvGrpSpPr>
        <p:grpSpPr bwMode="auto">
          <a:xfrm>
            <a:off x="33338" y="1952625"/>
            <a:ext cx="6618287" cy="4676776"/>
            <a:chOff x="21" y="1230"/>
            <a:chExt cx="4169" cy="2946"/>
          </a:xfrm>
        </p:grpSpPr>
        <p:sp>
          <p:nvSpPr>
            <p:cNvPr id="215053" name="Text Box 28"/>
            <p:cNvSpPr txBox="1">
              <a:spLocks noChangeArrowheads="1"/>
            </p:cNvSpPr>
            <p:nvPr/>
          </p:nvSpPr>
          <p:spPr bwMode="auto">
            <a:xfrm>
              <a:off x="21" y="3945"/>
              <a:ext cx="1543" cy="231"/>
            </a:xfrm>
            <a:prstGeom prst="rect">
              <a:avLst/>
            </a:prstGeom>
            <a:noFill/>
            <a:ln w="25400" algn="ctr">
              <a:noFill/>
              <a:miter lim="800000"/>
              <a:headEnd/>
              <a:tailEnd/>
            </a:ln>
          </p:spPr>
          <p:txBody>
            <a:bodyPr>
              <a:spAutoFit/>
            </a:bodyPr>
            <a:lstStyle/>
            <a:p>
              <a:pPr algn="ctr" eaLnBrk="0" hangingPunct="0">
                <a:spcBef>
                  <a:spcPct val="50000"/>
                </a:spcBef>
              </a:pPr>
              <a:r>
                <a:rPr lang="en-US" sz="1800" i="1" dirty="0">
                  <a:solidFill>
                    <a:srgbClr val="333399">
                      <a:lumMod val="75000"/>
                    </a:srgbClr>
                  </a:solidFill>
                  <a:latin typeface="Arial"/>
                  <a:cs typeface="Arial"/>
                </a:rPr>
                <a:t>Boda, et al</a:t>
              </a:r>
            </a:p>
          </p:txBody>
        </p:sp>
        <p:grpSp>
          <p:nvGrpSpPr>
            <p:cNvPr id="215054" name="Group 29"/>
            <p:cNvGrpSpPr>
              <a:grpSpLocks/>
            </p:cNvGrpSpPr>
            <p:nvPr/>
          </p:nvGrpSpPr>
          <p:grpSpPr bwMode="auto">
            <a:xfrm>
              <a:off x="1674" y="1230"/>
              <a:ext cx="2516" cy="2867"/>
              <a:chOff x="1674" y="1230"/>
              <a:chExt cx="2516" cy="2867"/>
            </a:xfrm>
          </p:grpSpPr>
          <p:pic>
            <p:nvPicPr>
              <p:cNvPr id="215056" name="Picture 30" descr="Fig8A cropped"/>
              <p:cNvPicPr>
                <a:picLocks noChangeAspect="1" noChangeArrowheads="1"/>
              </p:cNvPicPr>
              <p:nvPr/>
            </p:nvPicPr>
            <p:blipFill>
              <a:blip r:embed="rId4" cstate="print"/>
              <a:srcRect/>
              <a:stretch>
                <a:fillRect/>
              </a:stretch>
            </p:blipFill>
            <p:spPr bwMode="auto">
              <a:xfrm>
                <a:off x="1674" y="1230"/>
                <a:ext cx="2281" cy="2665"/>
              </a:xfrm>
              <a:prstGeom prst="rect">
                <a:avLst/>
              </a:prstGeom>
              <a:noFill/>
              <a:ln w="9525">
                <a:noFill/>
                <a:miter lim="800000"/>
                <a:headEnd/>
                <a:tailEnd/>
              </a:ln>
            </p:spPr>
          </p:pic>
          <p:sp useBgFill="1">
            <p:nvSpPr>
              <p:cNvPr id="215057" name="Text Box 31"/>
              <p:cNvSpPr txBox="1">
                <a:spLocks noChangeArrowheads="1"/>
              </p:cNvSpPr>
              <p:nvPr/>
            </p:nvSpPr>
            <p:spPr bwMode="auto">
              <a:xfrm>
                <a:off x="1958" y="3693"/>
                <a:ext cx="2232" cy="404"/>
              </a:xfrm>
              <a:prstGeom prst="rect">
                <a:avLst/>
              </a:prstGeom>
              <a:ln w="25400" algn="ctr">
                <a:noFill/>
                <a:miter lim="800000"/>
                <a:headEnd/>
                <a:tailEnd/>
              </a:ln>
            </p:spPr>
            <p:txBody>
              <a:bodyPr>
                <a:spAutoFit/>
              </a:bodyPr>
              <a:lstStyle/>
              <a:p>
                <a:pPr eaLnBrk="0" hangingPunct="0">
                  <a:spcBef>
                    <a:spcPct val="50000"/>
                  </a:spcBef>
                </a:pPr>
                <a:r>
                  <a:rPr lang="en-US" b="1" dirty="0">
                    <a:solidFill>
                      <a:srgbClr val="000000"/>
                    </a:solidFill>
                    <a:latin typeface="Arial"/>
                    <a:cs typeface="Arial"/>
                  </a:rPr>
                  <a:t>Small </a:t>
                </a:r>
                <a:r>
                  <a:rPr lang="en-US" sz="1800" dirty="0">
                    <a:solidFill>
                      <a:srgbClr val="000000"/>
                    </a:solidFill>
                    <a:latin typeface="Arial"/>
                    <a:cs typeface="Arial"/>
                  </a:rPr>
                  <a:t>  Channel Diameter  </a:t>
                </a:r>
                <a:r>
                  <a:rPr lang="en-US" b="1" dirty="0">
                    <a:solidFill>
                      <a:srgbClr val="000000"/>
                    </a:solidFill>
                    <a:latin typeface="Arial"/>
                    <a:cs typeface="Arial"/>
                  </a:rPr>
                  <a:t>Large</a:t>
                </a:r>
                <a:br>
                  <a:rPr lang="en-US" b="1" dirty="0">
                    <a:solidFill>
                      <a:srgbClr val="000000"/>
                    </a:solidFill>
                    <a:latin typeface="Arial"/>
                    <a:cs typeface="Arial"/>
                  </a:rPr>
                </a:br>
                <a:r>
                  <a:rPr lang="en-US" sz="1800" b="1" dirty="0">
                    <a:solidFill>
                      <a:srgbClr val="000000"/>
                    </a:solidFill>
                    <a:latin typeface="Arial"/>
                    <a:cs typeface="Arial"/>
                  </a:rPr>
                  <a:t>	    </a:t>
                </a:r>
                <a:r>
                  <a:rPr lang="en-US" sz="1800" dirty="0">
                    <a:solidFill>
                      <a:srgbClr val="000000"/>
                    </a:solidFill>
                    <a:latin typeface="Arial"/>
                    <a:cs typeface="Arial"/>
                  </a:rPr>
                  <a:t>        </a:t>
                </a:r>
                <a:r>
                  <a:rPr lang="en-US" dirty="0">
                    <a:solidFill>
                      <a:srgbClr val="000000"/>
                    </a:solidFill>
                    <a:latin typeface="Arial"/>
                    <a:cs typeface="Arial"/>
                  </a:rPr>
                  <a:t>in Å </a:t>
                </a:r>
              </a:p>
            </p:txBody>
          </p:sp>
        </p:grpSp>
        <p:sp useBgFill="1">
          <p:nvSpPr>
            <p:cNvPr id="215055" name="Text Box 32"/>
            <p:cNvSpPr txBox="1">
              <a:spLocks noChangeArrowheads="1"/>
            </p:cNvSpPr>
            <p:nvPr/>
          </p:nvSpPr>
          <p:spPr bwMode="auto">
            <a:xfrm>
              <a:off x="2117" y="3533"/>
              <a:ext cx="1958" cy="154"/>
            </a:xfrm>
            <a:prstGeom prst="rect">
              <a:avLst/>
            </a:prstGeom>
            <a:ln w="25400" algn="ctr">
              <a:noFill/>
              <a:miter lim="800000"/>
              <a:headEnd/>
              <a:tailEnd type="none" w="lg" len="lg"/>
            </a:ln>
          </p:spPr>
          <p:txBody>
            <a:bodyPr tIns="0" bIns="0">
              <a:spAutoFit/>
            </a:bodyPr>
            <a:lstStyle/>
            <a:p>
              <a:pPr eaLnBrk="0" hangingPunct="0">
                <a:spcBef>
                  <a:spcPct val="50000"/>
                </a:spcBef>
              </a:pPr>
              <a:r>
                <a:rPr lang="en-US">
                  <a:solidFill>
                    <a:srgbClr val="000000"/>
                  </a:solidFill>
                  <a:latin typeface="Arial"/>
                  <a:cs typeface="Arial"/>
                </a:rPr>
                <a:t>6                     8                    10</a:t>
              </a:r>
            </a:p>
          </p:txBody>
        </p:sp>
      </p:grpSp>
    </p:spTree>
    <p:extLst>
      <p:ext uri="{BB962C8B-B14F-4D97-AF65-F5344CB8AC3E}">
        <p14:creationId xmlns:p14="http://schemas.microsoft.com/office/powerpoint/2010/main" val="9896139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3848" y="2168860"/>
            <a:ext cx="2339102" cy="1015663"/>
          </a:xfrm>
          <a:prstGeom prst="rect">
            <a:avLst/>
          </a:prstGeom>
          <a:noFill/>
        </p:spPr>
        <p:txBody>
          <a:bodyPr wrap="none" rtlCol="0">
            <a:spAutoFit/>
          </a:bodyPr>
          <a:lstStyle/>
          <a:p>
            <a:pPr algn="ctr"/>
            <a:r>
              <a:rPr lang="en-US" sz="3600" b="1" dirty="0">
                <a:solidFill>
                  <a:prstClr val="white">
                    <a:lumMod val="95000"/>
                  </a:prstClr>
                </a:solidFill>
              </a:rPr>
              <a:t>Evidence </a:t>
            </a:r>
          </a:p>
          <a:p>
            <a:pPr algn="ctr"/>
            <a:r>
              <a:rPr lang="en-US" sz="2400" i="1" dirty="0">
                <a:solidFill>
                  <a:prstClr val="white">
                    <a:lumMod val="95000"/>
                  </a:prstClr>
                </a:solidFill>
              </a:rPr>
              <a:t>(end)</a:t>
            </a:r>
            <a:endParaRPr lang="en-US" sz="1200" i="1" dirty="0">
              <a:solidFill>
                <a:prstClr val="white">
                  <a:lumMod val="95000"/>
                </a:prstClr>
              </a:solidFill>
            </a:endParaRPr>
          </a:p>
        </p:txBody>
      </p:sp>
    </p:spTree>
    <p:extLst>
      <p:ext uri="{BB962C8B-B14F-4D97-AF65-F5344CB8AC3E}">
        <p14:creationId xmlns:p14="http://schemas.microsoft.com/office/powerpoint/2010/main" val="3544193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12676"/>
            <a:ext cx="8609798" cy="4980756"/>
          </a:xfrm>
        </p:spPr>
        <p:txBody>
          <a:bodyPr/>
          <a:lstStyle/>
          <a:p>
            <a:r>
              <a:rPr lang="en-US" dirty="0" smtClean="0">
                <a:solidFill>
                  <a:srgbClr val="0C0470"/>
                </a:solidFill>
                <a:latin typeface="Arial Black" panose="020B0A04020102020204" pitchFamily="34" charset="0"/>
              </a:rPr>
              <a:t>Biology</a:t>
            </a:r>
            <a:br>
              <a:rPr lang="en-US" dirty="0" smtClean="0">
                <a:solidFill>
                  <a:srgbClr val="0C0470"/>
                </a:solidFill>
                <a:latin typeface="Arial Black" panose="020B0A04020102020204" pitchFamily="34" charset="0"/>
              </a:rPr>
            </a:br>
            <a:r>
              <a:rPr lang="en-US" dirty="0" smtClean="0">
                <a:solidFill>
                  <a:srgbClr val="0C0470"/>
                </a:solidFill>
                <a:latin typeface="Arial Black" panose="020B0A04020102020204" pitchFamily="34" charset="0"/>
              </a:rPr>
              <a:t> </a:t>
            </a:r>
            <a:r>
              <a:rPr lang="en-US" sz="3600" dirty="0">
                <a:solidFill>
                  <a:srgbClr val="0C0470"/>
                </a:solidFill>
              </a:rPr>
              <a:t>and </a:t>
            </a:r>
            <a:r>
              <a:rPr lang="en-US" dirty="0" smtClean="0">
                <a:solidFill>
                  <a:srgbClr val="0C0470"/>
                </a:solidFill>
                <a:latin typeface="Arial Black" panose="020B0A04020102020204" pitchFamily="34" charset="0"/>
              </a:rPr>
              <a:t/>
            </a:r>
            <a:br>
              <a:rPr lang="en-US" dirty="0" smtClean="0">
                <a:solidFill>
                  <a:srgbClr val="0C0470"/>
                </a:solidFill>
                <a:latin typeface="Arial Black" panose="020B0A04020102020204" pitchFamily="34" charset="0"/>
              </a:rPr>
            </a:br>
            <a:r>
              <a:rPr lang="en-US" dirty="0" smtClean="0">
                <a:solidFill>
                  <a:srgbClr val="0C0470"/>
                </a:solidFill>
                <a:latin typeface="Arial Black" panose="020B0A04020102020204" pitchFamily="34" charset="0"/>
              </a:rPr>
              <a:t>Semiconductors </a:t>
            </a:r>
            <a:r>
              <a:rPr lang="en-US" dirty="0" smtClean="0">
                <a:solidFill>
                  <a:srgbClr val="0C0470"/>
                </a:solidFill>
              </a:rPr>
              <a:t/>
            </a:r>
            <a:br>
              <a:rPr lang="en-US" dirty="0" smtClean="0">
                <a:solidFill>
                  <a:srgbClr val="0C0470"/>
                </a:solidFill>
              </a:rPr>
            </a:br>
            <a:r>
              <a:rPr lang="en-US" sz="3600" dirty="0">
                <a:solidFill>
                  <a:srgbClr val="0C0470"/>
                </a:solidFill>
              </a:rPr>
              <a:t>share a very similar</a:t>
            </a:r>
            <a:br>
              <a:rPr lang="en-US" sz="3600" dirty="0">
                <a:solidFill>
                  <a:srgbClr val="0C0470"/>
                </a:solidFill>
              </a:rPr>
            </a:br>
            <a:r>
              <a:rPr lang="en-US" b="1" dirty="0">
                <a:solidFill>
                  <a:srgbClr val="0C0470"/>
                </a:solidFill>
                <a:latin typeface="+mn-lt"/>
              </a:rPr>
              <a:t>Reduced Model</a:t>
            </a:r>
            <a:br>
              <a:rPr lang="en-US" b="1" dirty="0">
                <a:solidFill>
                  <a:srgbClr val="0C0470"/>
                </a:solidFill>
                <a:latin typeface="+mn-lt"/>
              </a:rPr>
            </a:br>
            <a:r>
              <a:rPr lang="en-US" dirty="0">
                <a:solidFill>
                  <a:srgbClr val="0C0470"/>
                </a:solidFill>
                <a:latin typeface="Arial Black" panose="020B0A04020102020204" pitchFamily="34" charset="0"/>
              </a:rPr>
              <a:t>PNP </a:t>
            </a:r>
            <a:r>
              <a:rPr lang="en-US" dirty="0" smtClean="0">
                <a:solidFill>
                  <a:srgbClr val="0C0470"/>
                </a:solidFill>
              </a:rPr>
              <a:t/>
            </a:r>
            <a:br>
              <a:rPr lang="en-US" dirty="0" smtClean="0">
                <a:solidFill>
                  <a:srgbClr val="0C0470"/>
                </a:solidFill>
              </a:rPr>
            </a:br>
            <a:r>
              <a:rPr lang="en-US" sz="3600" dirty="0">
                <a:solidFill>
                  <a:srgbClr val="0C0470"/>
                </a:solidFill>
              </a:rPr>
              <a:t>of various flavors</a:t>
            </a:r>
          </a:p>
        </p:txBody>
      </p:sp>
      <p:sp>
        <p:nvSpPr>
          <p:cNvPr id="6" name="Slide Number Placeholder 5"/>
          <p:cNvSpPr>
            <a:spLocks noGrp="1"/>
          </p:cNvSpPr>
          <p:nvPr>
            <p:ph type="sldNum" sz="quarter" idx="12"/>
          </p:nvPr>
        </p:nvSpPr>
        <p:spPr/>
        <p:txBody>
          <a:bodyPr/>
          <a:lstStyle/>
          <a:p>
            <a:pPr>
              <a:defRPr/>
            </a:pPr>
            <a:fld id="{B1201815-1F02-4095-9708-CD811CD30369}" type="slidenum">
              <a:rPr lang="en-US" smtClean="0">
                <a:solidFill>
                  <a:srgbClr val="333399">
                    <a:lumMod val="75000"/>
                  </a:srgbClr>
                </a:solidFill>
              </a:rPr>
              <a:pPr>
                <a:defRPr/>
              </a:pPr>
              <a:t>59</a:t>
            </a:fld>
            <a:endParaRPr lang="en-US" dirty="0">
              <a:solidFill>
                <a:srgbClr val="333399">
                  <a:lumMod val="75000"/>
                </a:srgbClr>
              </a:solidFill>
            </a:endParaRPr>
          </a:p>
        </p:txBody>
      </p:sp>
    </p:spTree>
    <p:extLst>
      <p:ext uri="{BB962C8B-B14F-4D97-AF65-F5344CB8AC3E}">
        <p14:creationId xmlns:p14="http://schemas.microsoft.com/office/powerpoint/2010/main" val="200316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3"/>
            </p:custDataLst>
          </p:nvPr>
        </p:nvSpPr>
        <p:spPr>
          <a:xfrm>
            <a:off x="-2758" y="692696"/>
            <a:ext cx="9144000" cy="2124236"/>
          </a:xfrm>
        </p:spPr>
        <p:txBody>
          <a:bodyPr/>
          <a:lstStyle/>
          <a:p>
            <a:pPr algn="ctr" eaLnBrk="1" hangingPunct="1">
              <a:buFontTx/>
              <a:buNone/>
            </a:pPr>
            <a:r>
              <a:rPr lang="en-US" sz="4400" b="1" dirty="0" smtClean="0">
                <a:solidFill>
                  <a:schemeClr val="accent2">
                    <a:lumMod val="75000"/>
                  </a:schemeClr>
                </a:solidFill>
              </a:rPr>
              <a:t>Device Approach </a:t>
            </a:r>
            <a:r>
              <a:rPr lang="en-US" sz="3600" b="1" dirty="0" smtClean="0">
                <a:solidFill>
                  <a:schemeClr val="accent2">
                    <a:lumMod val="75000"/>
                  </a:schemeClr>
                </a:solidFill>
              </a:rPr>
              <a:t/>
            </a:r>
            <a:br>
              <a:rPr lang="en-US" sz="3600" b="1" dirty="0" smtClean="0">
                <a:solidFill>
                  <a:schemeClr val="accent2">
                    <a:lumMod val="75000"/>
                  </a:schemeClr>
                </a:solidFill>
              </a:rPr>
            </a:br>
            <a:r>
              <a:rPr lang="en-US" sz="4400" b="1" dirty="0" smtClean="0">
                <a:solidFill>
                  <a:schemeClr val="accent2">
                    <a:lumMod val="75000"/>
                  </a:schemeClr>
                </a:solidFill>
              </a:rPr>
              <a:t>to Biology </a:t>
            </a:r>
            <a:r>
              <a:rPr lang="en-US" sz="4400" b="1" dirty="0">
                <a:solidFill>
                  <a:schemeClr val="accent2">
                    <a:lumMod val="75000"/>
                  </a:schemeClr>
                </a:solidFill>
              </a:rPr>
              <a:t/>
            </a:r>
            <a:br>
              <a:rPr lang="en-US" sz="4400" b="1" dirty="0">
                <a:solidFill>
                  <a:schemeClr val="accent2">
                    <a:lumMod val="75000"/>
                  </a:schemeClr>
                </a:solidFill>
              </a:rPr>
            </a:br>
            <a:r>
              <a:rPr lang="en-US" sz="3600" dirty="0" smtClean="0">
                <a:solidFill>
                  <a:schemeClr val="accent2">
                    <a:lumMod val="75000"/>
                  </a:schemeClr>
                </a:solidFill>
              </a:rPr>
              <a:t>is also a</a:t>
            </a:r>
            <a:endParaRPr lang="en-US" sz="3600" b="1" dirty="0" smtClean="0"/>
          </a:p>
        </p:txBody>
      </p:sp>
      <p:sp>
        <p:nvSpPr>
          <p:cNvPr id="198659" name="Slide Number Placeholder 5"/>
          <p:cNvSpPr>
            <a:spLocks noGrp="1"/>
          </p:cNvSpPr>
          <p:nvPr>
            <p:ph type="sldNum" sz="quarter" idx="12"/>
            <p:custDataLst>
              <p:tags r:id="rId4"/>
            </p:custDataLst>
          </p:nvPr>
        </p:nvSpPr>
        <p:spPr>
          <a:xfrm>
            <a:off x="6553200" y="6248400"/>
            <a:ext cx="1905000" cy="457200"/>
          </a:xfrm>
          <a:noFill/>
        </p:spPr>
        <p:txBody>
          <a:bodyPr/>
          <a:lstStyle/>
          <a:p>
            <a:fld id="{1A2F9E4D-DB14-40F3-89FC-23CB76837D94}" type="slidenum">
              <a:rPr lang="en-US" smtClean="0">
                <a:solidFill>
                  <a:srgbClr val="19066A"/>
                </a:solidFill>
                <a:cs typeface="Arial" pitchFamily="34" charset="0"/>
              </a:rPr>
              <a:pPr/>
              <a:t>6</a:t>
            </a:fld>
            <a:endParaRPr lang="en-US" dirty="0" smtClean="0">
              <a:solidFill>
                <a:srgbClr val="19066A"/>
              </a:solidFill>
              <a:cs typeface="Arial" pitchFamily="34" charset="0"/>
            </a:endParaRPr>
          </a:p>
        </p:txBody>
      </p:sp>
      <p:sp>
        <p:nvSpPr>
          <p:cNvPr id="5" name="TextBox 4"/>
          <p:cNvSpPr txBox="1"/>
          <p:nvPr/>
        </p:nvSpPr>
        <p:spPr>
          <a:xfrm>
            <a:off x="814763" y="5409220"/>
            <a:ext cx="1908212" cy="430887"/>
          </a:xfrm>
          <a:prstGeom prst="rect">
            <a:avLst/>
          </a:prstGeom>
          <a:noFill/>
        </p:spPr>
        <p:txBody>
          <a:bodyPr wrap="square" rtlCol="0">
            <a:spAutoFit/>
          </a:bodyPr>
          <a:lstStyle/>
          <a:p>
            <a:pPr algn="ctr"/>
            <a:r>
              <a:rPr lang="en-US" sz="1100" dirty="0" smtClean="0">
                <a:solidFill>
                  <a:srgbClr val="333399">
                    <a:lumMod val="50000"/>
                  </a:srgbClr>
                </a:solidFill>
              </a:rPr>
              <a:t>Alan Hodgkin </a:t>
            </a:r>
            <a:br>
              <a:rPr lang="en-US" sz="1100" dirty="0" smtClean="0">
                <a:solidFill>
                  <a:srgbClr val="333399">
                    <a:lumMod val="50000"/>
                  </a:srgbClr>
                </a:solidFill>
              </a:rPr>
            </a:br>
            <a:r>
              <a:rPr lang="en-US" sz="1100" dirty="0" smtClean="0">
                <a:solidFill>
                  <a:srgbClr val="333399">
                    <a:lumMod val="50000"/>
                  </a:srgbClr>
                </a:solidFill>
              </a:rPr>
              <a:t>friendly</a:t>
            </a:r>
            <a:endParaRPr lang="en-US" sz="1100" dirty="0">
              <a:solidFill>
                <a:srgbClr val="333399">
                  <a:lumMod val="50000"/>
                </a:srgbClr>
              </a:solidFill>
            </a:endParaRPr>
          </a:p>
        </p:txBody>
      </p:sp>
      <p:sp>
        <p:nvSpPr>
          <p:cNvPr id="9" name="TextBox 8"/>
          <p:cNvSpPr txBox="1"/>
          <p:nvPr/>
        </p:nvSpPr>
        <p:spPr>
          <a:xfrm>
            <a:off x="6553200" y="5346176"/>
            <a:ext cx="2447292" cy="600164"/>
          </a:xfrm>
          <a:prstGeom prst="rect">
            <a:avLst/>
          </a:prstGeom>
          <a:noFill/>
        </p:spPr>
        <p:txBody>
          <a:bodyPr wrap="square" rtlCol="0">
            <a:spAutoFit/>
          </a:bodyPr>
          <a:lstStyle/>
          <a:p>
            <a:pPr algn="ctr"/>
            <a:r>
              <a:rPr lang="en-US" sz="1100" dirty="0" smtClean="0">
                <a:solidFill>
                  <a:srgbClr val="333399">
                    <a:lumMod val="50000"/>
                  </a:srgbClr>
                </a:solidFill>
              </a:rPr>
              <a:t>Alan Hodgkin:</a:t>
            </a:r>
          </a:p>
          <a:p>
            <a:pPr algn="ctr"/>
            <a:r>
              <a:rPr lang="en-US" sz="1100" dirty="0" smtClean="0">
                <a:solidFill>
                  <a:srgbClr val="333399">
                    <a:lumMod val="50000"/>
                  </a:srgbClr>
                </a:solidFill>
              </a:rPr>
              <a:t>“Bob, I would not put it that way”</a:t>
            </a:r>
            <a:br>
              <a:rPr lang="en-US" sz="1100" dirty="0" smtClean="0">
                <a:solidFill>
                  <a:srgbClr val="333399">
                    <a:lumMod val="50000"/>
                  </a:srgbClr>
                </a:solidFill>
              </a:rPr>
            </a:br>
            <a:r>
              <a:rPr lang="en-US" sz="1100" dirty="0" smtClean="0">
                <a:solidFill>
                  <a:srgbClr val="333399">
                    <a:lumMod val="50000"/>
                  </a:srgbClr>
                </a:solidFill>
              </a:rPr>
              <a:t> </a:t>
            </a:r>
            <a:endParaRPr lang="en-US" sz="1100" dirty="0">
              <a:solidFill>
                <a:srgbClr val="333399">
                  <a:lumMod val="50000"/>
                </a:srgbClr>
              </a:solidFill>
            </a:endParaRPr>
          </a:p>
        </p:txBody>
      </p:sp>
      <p:grpSp>
        <p:nvGrpSpPr>
          <p:cNvPr id="8" name="Group 7"/>
          <p:cNvGrpSpPr/>
          <p:nvPr/>
        </p:nvGrpSpPr>
        <p:grpSpPr>
          <a:xfrm>
            <a:off x="971600" y="3104964"/>
            <a:ext cx="7635964" cy="1939029"/>
            <a:chOff x="1127284" y="3559625"/>
            <a:chExt cx="7635964" cy="1939029"/>
          </a:xfrm>
        </p:grpSpPr>
        <p:sp>
          <p:nvSpPr>
            <p:cNvPr id="198660" name="WordArt 4"/>
            <p:cNvSpPr>
              <a:spLocks noChangeArrowheads="1" noChangeShapeType="1" noTextEdit="1"/>
            </p:cNvSpPr>
            <p:nvPr>
              <p:custDataLst>
                <p:tags r:id="rId5"/>
              </p:custDataLst>
            </p:nvPr>
          </p:nvSpPr>
          <p:spPr bwMode="auto">
            <a:xfrm>
              <a:off x="3246850" y="3573016"/>
              <a:ext cx="3209925" cy="1925638"/>
            </a:xfrm>
            <a:prstGeom prst="rect">
              <a:avLst/>
            </a:prstGeom>
          </p:spPr>
          <p:txBody>
            <a:bodyPr wrap="none" fromWordArt="1">
              <a:prstTxWarp prst="textCascadeUp">
                <a:avLst>
                  <a:gd name="adj" fmla="val 44444"/>
                </a:avLst>
              </a:prstTxWarp>
            </a:bodyPr>
            <a:lstStyle/>
            <a:p>
              <a:pPr algn="ctr"/>
              <a:r>
                <a:rPr lang="en-US" sz="80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Miracle</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7284" y="3584865"/>
              <a:ext cx="1283170" cy="1650711"/>
            </a:xfrm>
            <a:prstGeom prst="rect">
              <a:avLst/>
            </a:prstGeom>
          </p:spPr>
        </p:pic>
        <p:grpSp>
          <p:nvGrpSpPr>
            <p:cNvPr id="7" name="Group 6"/>
            <p:cNvGrpSpPr/>
            <p:nvPr/>
          </p:nvGrpSpPr>
          <p:grpSpPr>
            <a:xfrm>
              <a:off x="6984267" y="3559625"/>
              <a:ext cx="1778981" cy="1675951"/>
              <a:chOff x="6984267" y="3559625"/>
              <a:chExt cx="1778981" cy="1675951"/>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4267" y="3559625"/>
                <a:ext cx="1778981" cy="1675951"/>
              </a:xfrm>
              <a:prstGeom prst="rect">
                <a:avLst/>
              </a:prstGeom>
            </p:spPr>
          </p:pic>
          <p:sp>
            <p:nvSpPr>
              <p:cNvPr id="6" name="Oval 5"/>
              <p:cNvSpPr>
                <a:spLocks noChangeAspect="1"/>
              </p:cNvSpPr>
              <p:nvPr/>
            </p:nvSpPr>
            <p:spPr bwMode="auto">
              <a:xfrm>
                <a:off x="7845551" y="4308998"/>
                <a:ext cx="22402" cy="22402"/>
              </a:xfrm>
              <a:prstGeom prst="ellipse">
                <a:avLst/>
              </a:prstGeom>
              <a:solidFill>
                <a:schemeClr val="tx1"/>
              </a:solidFill>
              <a:ln w="25400" cap="flat" cmpd="sng" algn="ctr">
                <a:noFill/>
                <a:prstDash val="solid"/>
                <a:round/>
                <a:headEnd type="stealth" w="med" len="sm"/>
                <a:tailEnd type="stealth" w="med" len="sm"/>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smtClean="0">
                  <a:solidFill>
                    <a:srgbClr val="000000"/>
                  </a:solidFill>
                  <a:latin typeface="Arial" charset="0"/>
                  <a:cs typeface="Arial" charset="0"/>
                </a:endParaRPr>
              </a:p>
            </p:txBody>
          </p:sp>
        </p:grpSp>
      </p:grpSp>
    </p:spTree>
    <p:custDataLst>
      <p:tags r:id="rId2"/>
    </p:custDataLst>
    <p:extLst>
      <p:ext uri="{BB962C8B-B14F-4D97-AF65-F5344CB8AC3E}">
        <p14:creationId xmlns:p14="http://schemas.microsoft.com/office/powerpoint/2010/main" val="1387910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2"/>
            </p:custDataLst>
          </p:nvPr>
        </p:nvSpPr>
        <p:spPr>
          <a:xfrm>
            <a:off x="143508" y="1088740"/>
            <a:ext cx="9144000" cy="4500500"/>
          </a:xfrm>
        </p:spPr>
        <p:txBody>
          <a:bodyPr/>
          <a:lstStyle/>
          <a:p>
            <a:pPr algn="ctr" eaLnBrk="1" hangingPunct="1">
              <a:buFontTx/>
              <a:buNone/>
            </a:pPr>
            <a:r>
              <a:rPr lang="en-US" sz="4000" dirty="0" smtClean="0">
                <a:solidFill>
                  <a:srgbClr val="19066A"/>
                </a:solidFill>
                <a:latin typeface="Arial Black" panose="020B0A04020102020204" pitchFamily="34" charset="0"/>
              </a:rPr>
              <a:t>Semiconductor Technology </a:t>
            </a:r>
          </a:p>
          <a:p>
            <a:pPr algn="ctr" eaLnBrk="1" hangingPunct="1">
              <a:buNone/>
            </a:pPr>
            <a:r>
              <a:rPr lang="en-US" sz="2400" dirty="0" smtClean="0">
                <a:solidFill>
                  <a:srgbClr val="19066A"/>
                </a:solidFill>
              </a:rPr>
              <a:t>like biology</a:t>
            </a:r>
            <a:endParaRPr lang="en-US" sz="2400" dirty="0">
              <a:solidFill>
                <a:srgbClr val="19066A"/>
              </a:solidFill>
            </a:endParaRPr>
          </a:p>
          <a:p>
            <a:pPr algn="ctr" eaLnBrk="1" hangingPunct="1">
              <a:buNone/>
            </a:pPr>
            <a:r>
              <a:rPr lang="en-US" sz="2400" dirty="0">
                <a:solidFill>
                  <a:srgbClr val="19066A"/>
                </a:solidFill>
              </a:rPr>
              <a:t>is all about </a:t>
            </a:r>
            <a:r>
              <a:rPr lang="en-US" sz="2400" dirty="0" smtClean="0">
                <a:solidFill>
                  <a:srgbClr val="19066A"/>
                </a:solidFill>
              </a:rPr>
              <a:t/>
            </a:r>
            <a:br>
              <a:rPr lang="en-US" sz="2400" dirty="0" smtClean="0">
                <a:solidFill>
                  <a:srgbClr val="19066A"/>
                </a:solidFill>
              </a:rPr>
            </a:br>
            <a:r>
              <a:rPr lang="en-US" sz="2400" u="sng" dirty="0" smtClean="0">
                <a:solidFill>
                  <a:srgbClr val="19066A"/>
                </a:solidFill>
              </a:rPr>
              <a:t>Dimensional </a:t>
            </a:r>
            <a:r>
              <a:rPr lang="en-US" sz="2400" u="sng" dirty="0">
                <a:solidFill>
                  <a:srgbClr val="19066A"/>
                </a:solidFill>
              </a:rPr>
              <a:t>Reduction </a:t>
            </a:r>
          </a:p>
          <a:p>
            <a:pPr algn="ctr" eaLnBrk="1" hangingPunct="1">
              <a:buNone/>
            </a:pPr>
            <a:r>
              <a:rPr lang="en-US" sz="2400" dirty="0">
                <a:solidFill>
                  <a:srgbClr val="19066A"/>
                </a:solidFill>
              </a:rPr>
              <a:t>to a </a:t>
            </a:r>
          </a:p>
          <a:p>
            <a:pPr algn="ctr" eaLnBrk="1" hangingPunct="1">
              <a:buNone/>
            </a:pPr>
            <a:r>
              <a:rPr lang="en-US" sz="4000" dirty="0">
                <a:solidFill>
                  <a:srgbClr val="19066A"/>
                </a:solidFill>
                <a:latin typeface="Arial Black" panose="020B0A04020102020204" pitchFamily="34" charset="0"/>
              </a:rPr>
              <a:t>Reduced Model</a:t>
            </a:r>
          </a:p>
          <a:p>
            <a:pPr algn="ctr" eaLnBrk="1" hangingPunct="1">
              <a:buFontTx/>
              <a:buNone/>
            </a:pPr>
            <a:r>
              <a:rPr lang="en-US" sz="2400" dirty="0" smtClean="0">
                <a:solidFill>
                  <a:srgbClr val="19066A"/>
                </a:solidFill>
              </a:rPr>
              <a:t>of a </a:t>
            </a:r>
          </a:p>
          <a:p>
            <a:pPr algn="ctr" eaLnBrk="1" hangingPunct="1">
              <a:buNone/>
            </a:pPr>
            <a:r>
              <a:rPr lang="en-US" sz="4000" dirty="0">
                <a:solidFill>
                  <a:srgbClr val="19066A"/>
                </a:solidFill>
                <a:latin typeface="Arial Black" panose="020B0A04020102020204" pitchFamily="34" charset="0"/>
              </a:rPr>
              <a:t>Device</a:t>
            </a:r>
          </a:p>
          <a:p>
            <a:pPr algn="ctr" eaLnBrk="1" hangingPunct="1">
              <a:buFontTx/>
              <a:buNone/>
            </a:pPr>
            <a:endParaRPr lang="en-US" sz="2800" i="1" dirty="0">
              <a:solidFill>
                <a:srgbClr val="19066A"/>
              </a:solidFill>
            </a:endParaRPr>
          </a:p>
          <a:p>
            <a:pPr algn="ctr" eaLnBrk="1" hangingPunct="1">
              <a:buFontTx/>
              <a:buNone/>
            </a:pPr>
            <a:endParaRPr lang="en-US" sz="2400" i="1" dirty="0" smtClean="0">
              <a:solidFill>
                <a:srgbClr val="19066A"/>
              </a:solidFill>
            </a:endParaRPr>
          </a:p>
        </p:txBody>
      </p:sp>
      <p:sp>
        <p:nvSpPr>
          <p:cNvPr id="198659" name="Slide Number Placeholder 5"/>
          <p:cNvSpPr>
            <a:spLocks noGrp="1"/>
          </p:cNvSpPr>
          <p:nvPr>
            <p:ph type="sldNum" sz="quarter" idx="12"/>
            <p:custDataLst>
              <p:tags r:id="rId3"/>
            </p:custDataLst>
          </p:nvPr>
        </p:nvSpPr>
        <p:spPr>
          <a:xfrm>
            <a:off x="6553200" y="6248400"/>
            <a:ext cx="1905000" cy="457200"/>
          </a:xfrm>
          <a:noFill/>
        </p:spPr>
        <p:txBody>
          <a:bodyPr/>
          <a:lstStyle/>
          <a:p>
            <a:pPr eaLnBrk="1" hangingPunct="1"/>
            <a:fld id="{1A2F9E4D-DB14-40F3-89FC-23CB76837D94}" type="slidenum">
              <a:rPr lang="en-US" smtClean="0">
                <a:solidFill>
                  <a:srgbClr val="19066A"/>
                </a:solidFill>
                <a:cs typeface="Arial" pitchFamily="34" charset="0"/>
              </a:rPr>
              <a:pPr eaLnBrk="1" hangingPunct="1"/>
              <a:t>60</a:t>
            </a:fld>
            <a:endParaRPr lang="en-US" dirty="0">
              <a:solidFill>
                <a:srgbClr val="19066A"/>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768662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Slide Number Placeholder 7"/>
          <p:cNvSpPr>
            <a:spLocks noGrp="1"/>
          </p:cNvSpPr>
          <p:nvPr>
            <p:ph type="sldNum" sz="quarter" idx="12"/>
            <p:custDataLst>
              <p:tags r:id="rId3"/>
            </p:custDataLst>
          </p:nvPr>
        </p:nvSpPr>
        <p:spPr>
          <a:noFill/>
        </p:spPr>
        <p:txBody>
          <a:bodyPr/>
          <a:lstStyle/>
          <a:p>
            <a:fld id="{18F9D78C-10FD-4D71-8CA8-9EA60A9F4F58}" type="slidenum">
              <a:rPr lang="en-US" smtClean="0">
                <a:solidFill>
                  <a:srgbClr val="000000"/>
                </a:solidFill>
              </a:rPr>
              <a:pPr/>
              <a:t>61</a:t>
            </a:fld>
            <a:endParaRPr lang="en-US" smtClean="0">
              <a:solidFill>
                <a:srgbClr val="000000"/>
              </a:solidFill>
            </a:endParaRPr>
          </a:p>
        </p:txBody>
      </p:sp>
      <p:grpSp>
        <p:nvGrpSpPr>
          <p:cNvPr id="10249" name="Group 2"/>
          <p:cNvGrpSpPr>
            <a:grpSpLocks/>
          </p:cNvGrpSpPr>
          <p:nvPr>
            <p:custDataLst>
              <p:tags r:id="rId4"/>
            </p:custDataLst>
          </p:nvPr>
        </p:nvGrpSpPr>
        <p:grpSpPr bwMode="auto">
          <a:xfrm>
            <a:off x="0" y="176213"/>
            <a:ext cx="9144000" cy="6367463"/>
            <a:chOff x="0" y="111"/>
            <a:chExt cx="5760" cy="4011"/>
          </a:xfrm>
        </p:grpSpPr>
        <p:sp>
          <p:nvSpPr>
            <p:cNvPr id="10278" name="Rectangle 3"/>
            <p:cNvSpPr>
              <a:spLocks noChangeArrowheads="1"/>
            </p:cNvSpPr>
            <p:nvPr/>
          </p:nvSpPr>
          <p:spPr bwMode="auto">
            <a:xfrm>
              <a:off x="387" y="111"/>
              <a:ext cx="4623" cy="601"/>
            </a:xfrm>
            <a:prstGeom prst="rect">
              <a:avLst/>
            </a:prstGeom>
            <a:noFill/>
            <a:ln w="9525">
              <a:solidFill>
                <a:srgbClr val="19066A"/>
              </a:solidFill>
              <a:miter lim="800000"/>
              <a:headEnd/>
              <a:tailEnd/>
            </a:ln>
          </p:spPr>
          <p:txBody>
            <a:bodyPr wrap="square" lIns="182880" rIns="182880" anchor="ctr">
              <a:spAutoFit/>
            </a:bodyPr>
            <a:lstStyle/>
            <a:p>
              <a:pPr algn="ctr">
                <a:spcBef>
                  <a:spcPct val="5000"/>
                </a:spcBef>
                <a:spcAft>
                  <a:spcPct val="5000"/>
                </a:spcAft>
              </a:pPr>
              <a:r>
                <a:rPr lang="en-US" sz="3600" b="1" dirty="0">
                  <a:solidFill>
                    <a:srgbClr val="000000"/>
                  </a:solidFill>
                  <a:latin typeface="Arial"/>
                  <a:cs typeface="Arial"/>
                </a:rPr>
                <a:t>Semiconductor </a:t>
              </a:r>
              <a:r>
                <a:rPr lang="en-US" sz="3600" b="1" i="1" dirty="0" smtClean="0">
                  <a:solidFill>
                    <a:srgbClr val="000000"/>
                  </a:solidFill>
                  <a:latin typeface="Arial"/>
                  <a:cs typeface="Arial"/>
                </a:rPr>
                <a:t>PNP</a:t>
              </a:r>
              <a:r>
                <a:rPr lang="en-US" sz="3600" b="1" dirty="0" smtClean="0">
                  <a:solidFill>
                    <a:srgbClr val="000000"/>
                  </a:solidFill>
                  <a:latin typeface="Arial"/>
                  <a:cs typeface="Arial"/>
                </a:rPr>
                <a:t> Equations</a:t>
              </a:r>
              <a:br>
                <a:rPr lang="en-US" sz="3600" b="1" dirty="0" smtClean="0">
                  <a:solidFill>
                    <a:srgbClr val="000000"/>
                  </a:solidFill>
                  <a:latin typeface="Arial"/>
                  <a:cs typeface="Arial"/>
                </a:rPr>
              </a:br>
              <a:r>
                <a:rPr lang="en-US" sz="1800" dirty="0" smtClean="0">
                  <a:solidFill>
                    <a:srgbClr val="000000"/>
                  </a:solidFill>
                  <a:latin typeface="Arial"/>
                  <a:cs typeface="Arial"/>
                </a:rPr>
                <a:t>For Point Charges</a:t>
              </a:r>
              <a:endParaRPr lang="en-US" sz="1800" dirty="0">
                <a:solidFill>
                  <a:srgbClr val="000000"/>
                </a:solidFill>
                <a:latin typeface="Arial"/>
                <a:cs typeface="Arial"/>
              </a:endParaRPr>
            </a:p>
          </p:txBody>
        </p:sp>
        <p:graphicFrame>
          <p:nvGraphicFramePr>
            <p:cNvPr id="10243" name="Object 2"/>
            <p:cNvGraphicFramePr>
              <a:graphicFrameLocks noChangeAspect="1"/>
            </p:cNvGraphicFramePr>
            <p:nvPr/>
          </p:nvGraphicFramePr>
          <p:xfrm>
            <a:off x="2476" y="2337"/>
            <a:ext cx="2420" cy="502"/>
          </p:xfrm>
          <a:graphic>
            <a:graphicData uri="http://schemas.openxmlformats.org/presentationml/2006/ole">
              <mc:AlternateContent xmlns:mc="http://schemas.openxmlformats.org/markup-compatibility/2006">
                <mc:Choice xmlns:v="urn:schemas-microsoft-com:vml" Requires="v">
                  <p:oleObj spid="_x0000_s254279" name="Equation" r:id="rId22" imgW="3492360" imgH="723600" progId="Equation.DSMT4">
                    <p:embed/>
                  </p:oleObj>
                </mc:Choice>
                <mc:Fallback>
                  <p:oleObj name="Equation" r:id="rId22" imgW="3492360" imgH="7236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476" y="2337"/>
                          <a:ext cx="2420" cy="5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9" name="Text Box 5"/>
            <p:cNvSpPr txBox="1">
              <a:spLocks noChangeArrowheads="1"/>
            </p:cNvSpPr>
            <p:nvPr/>
          </p:nvSpPr>
          <p:spPr bwMode="auto">
            <a:xfrm>
              <a:off x="2125" y="886"/>
              <a:ext cx="1391" cy="212"/>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00"/>
                  </a:solidFill>
                  <a:latin typeface="Arial"/>
                  <a:cs typeface="Arial"/>
                </a:rPr>
                <a:t>Poisson’s Equation</a:t>
              </a:r>
            </a:p>
          </p:txBody>
        </p:sp>
        <p:sp>
          <p:nvSpPr>
            <p:cNvPr id="10280" name="Text Box 6"/>
            <p:cNvSpPr txBox="1">
              <a:spLocks noChangeArrowheads="1"/>
            </p:cNvSpPr>
            <p:nvPr/>
          </p:nvSpPr>
          <p:spPr bwMode="auto">
            <a:xfrm>
              <a:off x="1579" y="1992"/>
              <a:ext cx="2539" cy="212"/>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00"/>
                  </a:solidFill>
                  <a:latin typeface="Arial"/>
                  <a:cs typeface="Arial"/>
                </a:rPr>
                <a:t>Drift-diffusion &amp; Continuity Equation</a:t>
              </a:r>
            </a:p>
          </p:txBody>
        </p:sp>
        <p:graphicFrame>
          <p:nvGraphicFramePr>
            <p:cNvPr id="10244" name="Object 3"/>
            <p:cNvGraphicFramePr>
              <a:graphicFrameLocks noChangeAspect="1"/>
            </p:cNvGraphicFramePr>
            <p:nvPr/>
          </p:nvGraphicFramePr>
          <p:xfrm>
            <a:off x="808" y="1186"/>
            <a:ext cx="4177" cy="613"/>
          </p:xfrm>
          <a:graphic>
            <a:graphicData uri="http://schemas.openxmlformats.org/presentationml/2006/ole">
              <mc:AlternateContent xmlns:mc="http://schemas.openxmlformats.org/markup-compatibility/2006">
                <mc:Choice xmlns:v="urn:schemas-microsoft-com:vml" Requires="v">
                  <p:oleObj spid="_x0000_s254280" name="Equation" r:id="rId24" imgW="6108480" imgH="888840" progId="Equation.DSMT4">
                    <p:embed/>
                  </p:oleObj>
                </mc:Choice>
                <mc:Fallback>
                  <p:oleObj name="Equation" r:id="rId24" imgW="6108480" imgH="88884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08" y="1186"/>
                          <a:ext cx="4177" cy="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1" name="Rectangle 8"/>
            <p:cNvSpPr>
              <a:spLocks noChangeArrowheads="1"/>
            </p:cNvSpPr>
            <p:nvPr/>
          </p:nvSpPr>
          <p:spPr bwMode="auto">
            <a:xfrm>
              <a:off x="0" y="2052"/>
              <a:ext cx="5760" cy="0"/>
            </a:xfrm>
            <a:prstGeom prst="rect">
              <a:avLst/>
            </a:prstGeom>
            <a:noFill/>
            <a:ln w="25400" algn="ctr">
              <a:noFill/>
              <a:miter lim="800000"/>
              <a:headEnd/>
              <a:tailEnd/>
            </a:ln>
          </p:spPr>
          <p:txBody>
            <a:bodyPr wrap="none" anchor="ctr">
              <a:spAutoFit/>
            </a:bodyPr>
            <a:lstStyle/>
            <a:p>
              <a:pPr algn="ctr" eaLnBrk="0" hangingPunct="0">
                <a:spcBef>
                  <a:spcPct val="50000"/>
                </a:spcBef>
              </a:pPr>
              <a:endParaRPr lang="en-US" sz="2800">
                <a:solidFill>
                  <a:srgbClr val="000000"/>
                </a:solidFill>
                <a:latin typeface="Arial"/>
                <a:cs typeface="Arial"/>
              </a:endParaRPr>
            </a:p>
          </p:txBody>
        </p:sp>
        <p:sp>
          <p:nvSpPr>
            <p:cNvPr id="10282" name="Rectangle 9"/>
            <p:cNvSpPr>
              <a:spLocks noChangeArrowheads="1"/>
            </p:cNvSpPr>
            <p:nvPr/>
          </p:nvSpPr>
          <p:spPr bwMode="auto">
            <a:xfrm>
              <a:off x="0" y="2086"/>
              <a:ext cx="5760" cy="0"/>
            </a:xfrm>
            <a:prstGeom prst="rect">
              <a:avLst/>
            </a:prstGeom>
            <a:noFill/>
            <a:ln w="25400" algn="ctr">
              <a:noFill/>
              <a:miter lim="800000"/>
              <a:headEnd/>
              <a:tailEnd/>
            </a:ln>
          </p:spPr>
          <p:txBody>
            <a:bodyPr wrap="none" anchor="ctr">
              <a:spAutoFit/>
            </a:bodyPr>
            <a:lstStyle/>
            <a:p>
              <a:pPr algn="ctr" eaLnBrk="0" hangingPunct="0">
                <a:spcBef>
                  <a:spcPct val="50000"/>
                </a:spcBef>
              </a:pPr>
              <a:endParaRPr lang="en-US" sz="2800">
                <a:solidFill>
                  <a:srgbClr val="000000"/>
                </a:solidFill>
                <a:latin typeface="Arial"/>
                <a:cs typeface="Arial"/>
              </a:endParaRPr>
            </a:p>
          </p:txBody>
        </p:sp>
        <p:graphicFrame>
          <p:nvGraphicFramePr>
            <p:cNvPr id="10245" name="Object 4"/>
            <p:cNvGraphicFramePr>
              <a:graphicFrameLocks noChangeAspect="1"/>
            </p:cNvGraphicFramePr>
            <p:nvPr/>
          </p:nvGraphicFramePr>
          <p:xfrm>
            <a:off x="1451" y="2356"/>
            <a:ext cx="578" cy="462"/>
          </p:xfrm>
          <a:graphic>
            <a:graphicData uri="http://schemas.openxmlformats.org/presentationml/2006/ole">
              <mc:AlternateContent xmlns:mc="http://schemas.openxmlformats.org/markup-compatibility/2006">
                <mc:Choice xmlns:v="urn:schemas-microsoft-com:vml" Requires="v">
                  <p:oleObj spid="_x0000_s254281" name="Equation" r:id="rId26" imgW="914400" imgH="723600" progId="Equation.DSMT4">
                    <p:embed/>
                  </p:oleObj>
                </mc:Choice>
                <mc:Fallback>
                  <p:oleObj name="Equation" r:id="rId26" imgW="914400" imgH="7236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51" y="2356"/>
                          <a:ext cx="578" cy="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3" name="Text Box 11"/>
            <p:cNvSpPr txBox="1">
              <a:spLocks noChangeArrowheads="1"/>
            </p:cNvSpPr>
            <p:nvPr/>
          </p:nvSpPr>
          <p:spPr bwMode="auto">
            <a:xfrm>
              <a:off x="2173" y="3120"/>
              <a:ext cx="1310" cy="213"/>
            </a:xfrm>
            <a:prstGeom prst="rect">
              <a:avLst/>
            </a:prstGeom>
            <a:noFill/>
            <a:ln w="9525">
              <a:noFill/>
              <a:miter lim="800000"/>
              <a:headEnd/>
              <a:tailEnd/>
            </a:ln>
          </p:spPr>
          <p:txBody>
            <a:bodyPr wrap="none">
              <a:spAutoFit/>
            </a:bodyPr>
            <a:lstStyle/>
            <a:p>
              <a:pPr algn="ctr" eaLnBrk="0" hangingPunct="0">
                <a:spcBef>
                  <a:spcPct val="50000"/>
                </a:spcBef>
              </a:pPr>
              <a:r>
                <a:rPr lang="en-US" b="1">
                  <a:solidFill>
                    <a:srgbClr val="000000"/>
                  </a:solidFill>
                  <a:latin typeface="Arial"/>
                  <a:cs typeface="Arial"/>
                </a:rPr>
                <a:t>Chemical Potential </a:t>
              </a:r>
            </a:p>
          </p:txBody>
        </p:sp>
        <p:graphicFrame>
          <p:nvGraphicFramePr>
            <p:cNvPr id="10246" name="Object 5"/>
            <p:cNvGraphicFramePr>
              <a:graphicFrameLocks noChangeAspect="1"/>
            </p:cNvGraphicFramePr>
            <p:nvPr>
              <p:extLst>
                <p:ext uri="{D42A27DB-BD31-4B8C-83A1-F6EECF244321}">
                  <p14:modId xmlns:p14="http://schemas.microsoft.com/office/powerpoint/2010/main" val="3523155982"/>
                </p:ext>
              </p:extLst>
            </p:nvPr>
          </p:nvGraphicFramePr>
          <p:xfrm>
            <a:off x="1116" y="3350"/>
            <a:ext cx="3611" cy="772"/>
          </p:xfrm>
          <a:graphic>
            <a:graphicData uri="http://schemas.openxmlformats.org/presentationml/2006/ole">
              <mc:AlternateContent xmlns:mc="http://schemas.openxmlformats.org/markup-compatibility/2006">
                <mc:Choice xmlns:v="urn:schemas-microsoft-com:vml" Requires="v">
                  <p:oleObj spid="_x0000_s254282" name="Equation" r:id="rId28" imgW="5740200" imgH="1218960" progId="Equation.DSMT4">
                    <p:embed/>
                  </p:oleObj>
                </mc:Choice>
                <mc:Fallback>
                  <p:oleObj name="Equation" r:id="rId28" imgW="5740200" imgH="1218960" progId="Equation.DSMT4">
                    <p:embed/>
                    <p:pic>
                      <p:nvPicPr>
                        <p:cNvPr id="0" name=""/>
                        <p:cNvPicPr>
                          <a:picLocks noChangeAspect="1" noChangeArrowheads="1"/>
                        </p:cNvPicPr>
                        <p:nvPr/>
                      </p:nvPicPr>
                      <p:blipFill>
                        <a:blip r:embed="rId29"/>
                        <a:srcRect/>
                        <a:stretch>
                          <a:fillRect/>
                        </a:stretch>
                      </p:blipFill>
                      <p:spPr bwMode="auto">
                        <a:xfrm>
                          <a:off x="1116" y="3350"/>
                          <a:ext cx="3611" cy="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250" name="Group 56"/>
          <p:cNvGrpSpPr>
            <a:grpSpLocks/>
          </p:cNvGrpSpPr>
          <p:nvPr>
            <p:custDataLst>
              <p:tags r:id="rId5"/>
            </p:custDataLst>
          </p:nvPr>
        </p:nvGrpSpPr>
        <p:grpSpPr bwMode="auto">
          <a:xfrm>
            <a:off x="3205163" y="6038850"/>
            <a:ext cx="1501775" cy="511175"/>
            <a:chOff x="1920745" y="2804383"/>
            <a:chExt cx="1502587" cy="511800"/>
          </a:xfrm>
        </p:grpSpPr>
        <p:sp>
          <p:nvSpPr>
            <p:cNvPr id="10276" name="TextBox 53"/>
            <p:cNvSpPr txBox="1">
              <a:spLocks noChangeArrowheads="1"/>
            </p:cNvSpPr>
            <p:nvPr/>
          </p:nvSpPr>
          <p:spPr bwMode="auto">
            <a:xfrm>
              <a:off x="1920745" y="3039184"/>
              <a:ext cx="1502587" cy="276999"/>
            </a:xfrm>
            <a:prstGeom prst="rect">
              <a:avLst/>
            </a:prstGeom>
            <a:noFill/>
            <a:ln w="9525">
              <a:noFill/>
              <a:miter lim="800000"/>
              <a:headEnd/>
              <a:tailEnd/>
            </a:ln>
          </p:spPr>
          <p:txBody>
            <a:bodyPr>
              <a:spAutoFit/>
            </a:bodyPr>
            <a:lstStyle/>
            <a:p>
              <a:r>
                <a:rPr lang="en-US" sz="1200" b="1">
                  <a:solidFill>
                    <a:srgbClr val="005024"/>
                  </a:solidFill>
                  <a:latin typeface="Arial"/>
                  <a:cs typeface="Arial"/>
                </a:rPr>
                <a:t>Thermal Energy</a:t>
              </a:r>
            </a:p>
          </p:txBody>
        </p:sp>
        <p:cxnSp>
          <p:nvCxnSpPr>
            <p:cNvPr id="10277" name="Straight Arrow Connector 54"/>
            <p:cNvCxnSpPr>
              <a:cxnSpLocks noChangeShapeType="1"/>
            </p:cNvCxnSpPr>
            <p:nvPr/>
          </p:nvCxnSpPr>
          <p:spPr bwMode="auto">
            <a:xfrm flipV="1">
              <a:off x="2487524" y="2804383"/>
              <a:ext cx="361847" cy="272590"/>
            </a:xfrm>
            <a:prstGeom prst="straightConnector1">
              <a:avLst/>
            </a:prstGeom>
            <a:noFill/>
            <a:ln w="25400" algn="ctr">
              <a:solidFill>
                <a:srgbClr val="005024"/>
              </a:solidFill>
              <a:round/>
              <a:headEnd/>
              <a:tailEnd type="arrow" w="med" len="med"/>
            </a:ln>
          </p:spPr>
        </p:cxnSp>
      </p:grpSp>
      <p:grpSp>
        <p:nvGrpSpPr>
          <p:cNvPr id="10251" name="Group 51"/>
          <p:cNvGrpSpPr>
            <a:grpSpLocks/>
          </p:cNvGrpSpPr>
          <p:nvPr>
            <p:custDataLst>
              <p:tags r:id="rId6"/>
            </p:custDataLst>
          </p:nvPr>
        </p:nvGrpSpPr>
        <p:grpSpPr bwMode="auto">
          <a:xfrm>
            <a:off x="6334125" y="2516188"/>
            <a:ext cx="2116138" cy="742950"/>
            <a:chOff x="5049333" y="5493894"/>
            <a:chExt cx="2115967" cy="742682"/>
          </a:xfrm>
        </p:grpSpPr>
        <p:sp>
          <p:nvSpPr>
            <p:cNvPr id="10274" name="TextBox 36"/>
            <p:cNvSpPr txBox="1">
              <a:spLocks noChangeArrowheads="1"/>
            </p:cNvSpPr>
            <p:nvPr/>
          </p:nvSpPr>
          <p:spPr bwMode="auto">
            <a:xfrm>
              <a:off x="5049333" y="5774912"/>
              <a:ext cx="2115967" cy="461664"/>
            </a:xfrm>
            <a:prstGeom prst="rect">
              <a:avLst/>
            </a:prstGeom>
            <a:noFill/>
            <a:ln w="9525">
              <a:noFill/>
              <a:miter lim="800000"/>
              <a:headEnd/>
              <a:tailEnd/>
            </a:ln>
          </p:spPr>
          <p:txBody>
            <a:bodyPr>
              <a:spAutoFit/>
            </a:bodyPr>
            <a:lstStyle/>
            <a:p>
              <a:r>
                <a:rPr lang="en-US" sz="1200" b="1">
                  <a:solidFill>
                    <a:srgbClr val="005024"/>
                  </a:solidFill>
                  <a:latin typeface="Arial"/>
                  <a:cs typeface="Arial"/>
                </a:rPr>
                <a:t>   Valence</a:t>
              </a:r>
            </a:p>
            <a:p>
              <a:r>
                <a:rPr lang="en-US" sz="1200" b="1">
                  <a:solidFill>
                    <a:srgbClr val="005024"/>
                  </a:solidFill>
                  <a:latin typeface="Arial"/>
                  <a:cs typeface="Arial"/>
                </a:rPr>
                <a:t>Proton charge</a:t>
              </a:r>
            </a:p>
          </p:txBody>
        </p:sp>
        <p:cxnSp>
          <p:nvCxnSpPr>
            <p:cNvPr id="10275" name="Straight Arrow Connector 39"/>
            <p:cNvCxnSpPr>
              <a:cxnSpLocks noChangeShapeType="1"/>
            </p:cNvCxnSpPr>
            <p:nvPr/>
          </p:nvCxnSpPr>
          <p:spPr bwMode="auto">
            <a:xfrm rot="5400000" flipH="1" flipV="1">
              <a:off x="5531716" y="5592263"/>
              <a:ext cx="257195" cy="60457"/>
            </a:xfrm>
            <a:prstGeom prst="straightConnector1">
              <a:avLst/>
            </a:prstGeom>
            <a:noFill/>
            <a:ln w="25400" algn="ctr">
              <a:solidFill>
                <a:srgbClr val="005024"/>
              </a:solidFill>
              <a:round/>
              <a:headEnd/>
              <a:tailEnd type="arrow" w="med" len="med"/>
            </a:ln>
          </p:spPr>
        </p:cxnSp>
      </p:grpSp>
      <p:sp>
        <p:nvSpPr>
          <p:cNvPr id="10252" name="TextBox 16"/>
          <p:cNvSpPr txBox="1">
            <a:spLocks noChangeArrowheads="1"/>
          </p:cNvSpPr>
          <p:nvPr>
            <p:custDataLst>
              <p:tags r:id="rId7"/>
            </p:custDataLst>
          </p:nvPr>
        </p:nvSpPr>
        <p:spPr bwMode="auto">
          <a:xfrm>
            <a:off x="5727700" y="1504950"/>
            <a:ext cx="2433638" cy="276225"/>
          </a:xfrm>
          <a:prstGeom prst="rect">
            <a:avLst/>
          </a:prstGeom>
          <a:noFill/>
          <a:ln w="9525">
            <a:noFill/>
            <a:miter lim="800000"/>
            <a:headEnd/>
            <a:tailEnd/>
          </a:ln>
        </p:spPr>
        <p:txBody>
          <a:bodyPr>
            <a:spAutoFit/>
          </a:bodyPr>
          <a:lstStyle/>
          <a:p>
            <a:r>
              <a:rPr lang="en-US" sz="1200" b="1">
                <a:solidFill>
                  <a:srgbClr val="A20000"/>
                </a:solidFill>
                <a:latin typeface="Arial"/>
                <a:cs typeface="Arial"/>
              </a:rPr>
              <a:t>Permanent Charge of Protein</a:t>
            </a:r>
          </a:p>
        </p:txBody>
      </p:sp>
      <p:cxnSp>
        <p:nvCxnSpPr>
          <p:cNvPr id="10253" name="Straight Arrow Connector 17"/>
          <p:cNvCxnSpPr>
            <a:cxnSpLocks noChangeShapeType="1"/>
          </p:cNvCxnSpPr>
          <p:nvPr>
            <p:custDataLst>
              <p:tags r:id="rId8"/>
            </p:custDataLst>
          </p:nvPr>
        </p:nvCxnSpPr>
        <p:spPr bwMode="auto">
          <a:xfrm rot="10800000" flipV="1">
            <a:off x="5395913" y="1722438"/>
            <a:ext cx="611187" cy="355600"/>
          </a:xfrm>
          <a:prstGeom prst="straightConnector1">
            <a:avLst/>
          </a:prstGeom>
          <a:noFill/>
          <a:ln w="25400" algn="ctr">
            <a:solidFill>
              <a:srgbClr val="A20000"/>
            </a:solidFill>
            <a:round/>
            <a:headEnd/>
            <a:tailEnd type="arrow" w="med" len="med"/>
          </a:ln>
        </p:spPr>
      </p:cxnSp>
      <p:grpSp>
        <p:nvGrpSpPr>
          <p:cNvPr id="10254" name="Group 56"/>
          <p:cNvGrpSpPr>
            <a:grpSpLocks/>
          </p:cNvGrpSpPr>
          <p:nvPr>
            <p:custDataLst>
              <p:tags r:id="rId9"/>
            </p:custDataLst>
          </p:nvPr>
        </p:nvGrpSpPr>
        <p:grpSpPr bwMode="auto">
          <a:xfrm>
            <a:off x="614363" y="2759075"/>
            <a:ext cx="1849437" cy="512763"/>
            <a:chOff x="1920745" y="2804383"/>
            <a:chExt cx="1849821" cy="511350"/>
          </a:xfrm>
        </p:grpSpPr>
        <p:sp>
          <p:nvSpPr>
            <p:cNvPr id="10272" name="TextBox 53"/>
            <p:cNvSpPr txBox="1">
              <a:spLocks noChangeArrowheads="1"/>
            </p:cNvSpPr>
            <p:nvPr/>
          </p:nvSpPr>
          <p:spPr bwMode="auto">
            <a:xfrm>
              <a:off x="1920745" y="3039184"/>
              <a:ext cx="1849821" cy="276549"/>
            </a:xfrm>
            <a:prstGeom prst="rect">
              <a:avLst/>
            </a:prstGeom>
            <a:noFill/>
            <a:ln w="9525">
              <a:noFill/>
              <a:miter lim="800000"/>
              <a:headEnd/>
              <a:tailEnd/>
            </a:ln>
          </p:spPr>
          <p:txBody>
            <a:bodyPr>
              <a:spAutoFit/>
            </a:bodyPr>
            <a:lstStyle/>
            <a:p>
              <a:r>
                <a:rPr lang="en-US" sz="1200" b="1">
                  <a:solidFill>
                    <a:srgbClr val="005024"/>
                  </a:solidFill>
                  <a:latin typeface="Arial"/>
                  <a:cs typeface="Arial"/>
                </a:rPr>
                <a:t>Cross sectional Area</a:t>
              </a:r>
            </a:p>
          </p:txBody>
        </p:sp>
        <p:cxnSp>
          <p:nvCxnSpPr>
            <p:cNvPr id="10273" name="Straight Arrow Connector 54"/>
            <p:cNvCxnSpPr>
              <a:cxnSpLocks noChangeShapeType="1"/>
            </p:cNvCxnSpPr>
            <p:nvPr/>
          </p:nvCxnSpPr>
          <p:spPr bwMode="auto">
            <a:xfrm flipV="1">
              <a:off x="2487524" y="2804383"/>
              <a:ext cx="361847" cy="272590"/>
            </a:xfrm>
            <a:prstGeom prst="straightConnector1">
              <a:avLst/>
            </a:prstGeom>
            <a:noFill/>
            <a:ln w="25400" algn="ctr">
              <a:solidFill>
                <a:srgbClr val="005024"/>
              </a:solidFill>
              <a:round/>
              <a:headEnd/>
              <a:tailEnd type="arrow" w="med" len="med"/>
            </a:ln>
          </p:spPr>
        </p:cxnSp>
      </p:grpSp>
      <p:cxnSp>
        <p:nvCxnSpPr>
          <p:cNvPr id="10255" name="Straight Arrow Connector 54"/>
          <p:cNvCxnSpPr>
            <a:cxnSpLocks noChangeShapeType="1"/>
          </p:cNvCxnSpPr>
          <p:nvPr>
            <p:custDataLst>
              <p:tags r:id="rId10"/>
            </p:custDataLst>
          </p:nvPr>
        </p:nvCxnSpPr>
        <p:spPr bwMode="auto">
          <a:xfrm flipV="1">
            <a:off x="2252663" y="2471738"/>
            <a:ext cx="1306512" cy="671512"/>
          </a:xfrm>
          <a:prstGeom prst="straightConnector1">
            <a:avLst/>
          </a:prstGeom>
          <a:noFill/>
          <a:ln w="25400" algn="ctr">
            <a:solidFill>
              <a:srgbClr val="005024"/>
            </a:solidFill>
            <a:round/>
            <a:headEnd/>
            <a:tailEnd type="arrow" w="med" len="med"/>
          </a:ln>
        </p:spPr>
      </p:cxnSp>
      <p:grpSp>
        <p:nvGrpSpPr>
          <p:cNvPr id="10256" name="Group 56"/>
          <p:cNvGrpSpPr>
            <a:grpSpLocks/>
          </p:cNvGrpSpPr>
          <p:nvPr>
            <p:custDataLst>
              <p:tags r:id="rId11"/>
            </p:custDataLst>
          </p:nvPr>
        </p:nvGrpSpPr>
        <p:grpSpPr bwMode="auto">
          <a:xfrm>
            <a:off x="3282950" y="4316413"/>
            <a:ext cx="1501775" cy="512762"/>
            <a:chOff x="1920745" y="2804384"/>
            <a:chExt cx="1502587" cy="511799"/>
          </a:xfrm>
        </p:grpSpPr>
        <p:sp>
          <p:nvSpPr>
            <p:cNvPr id="10270" name="TextBox 53"/>
            <p:cNvSpPr txBox="1">
              <a:spLocks noChangeArrowheads="1"/>
            </p:cNvSpPr>
            <p:nvPr/>
          </p:nvSpPr>
          <p:spPr bwMode="auto">
            <a:xfrm>
              <a:off x="1920745" y="3039184"/>
              <a:ext cx="1502587" cy="276999"/>
            </a:xfrm>
            <a:prstGeom prst="rect">
              <a:avLst/>
            </a:prstGeom>
            <a:noFill/>
            <a:ln w="9525">
              <a:noFill/>
              <a:miter lim="800000"/>
              <a:headEnd/>
              <a:tailEnd/>
            </a:ln>
          </p:spPr>
          <p:txBody>
            <a:bodyPr>
              <a:spAutoFit/>
            </a:bodyPr>
            <a:lstStyle/>
            <a:p>
              <a:pPr algn="ctr"/>
              <a:r>
                <a:rPr lang="en-US" sz="1200" b="1">
                  <a:solidFill>
                    <a:srgbClr val="005024"/>
                  </a:solidFill>
                  <a:latin typeface="Arial"/>
                  <a:cs typeface="Arial"/>
                </a:rPr>
                <a:t>Flux</a:t>
              </a:r>
            </a:p>
          </p:txBody>
        </p:sp>
        <p:cxnSp>
          <p:nvCxnSpPr>
            <p:cNvPr id="10271" name="Straight Arrow Connector 54"/>
            <p:cNvCxnSpPr>
              <a:cxnSpLocks noChangeShapeType="1"/>
              <a:stCxn id="10270" idx="0"/>
            </p:cNvCxnSpPr>
            <p:nvPr/>
          </p:nvCxnSpPr>
          <p:spPr bwMode="auto">
            <a:xfrm rot="5400000" flipH="1" flipV="1">
              <a:off x="2643305" y="2833118"/>
              <a:ext cx="234800" cy="177332"/>
            </a:xfrm>
            <a:prstGeom prst="straightConnector1">
              <a:avLst/>
            </a:prstGeom>
            <a:noFill/>
            <a:ln w="25400" algn="ctr">
              <a:solidFill>
                <a:srgbClr val="005024"/>
              </a:solidFill>
              <a:round/>
              <a:headEnd/>
              <a:tailEnd type="arrow" w="med" len="med"/>
            </a:ln>
          </p:spPr>
        </p:cxnSp>
      </p:grpSp>
      <p:grpSp>
        <p:nvGrpSpPr>
          <p:cNvPr id="10257" name="Group 50"/>
          <p:cNvGrpSpPr>
            <a:grpSpLocks/>
          </p:cNvGrpSpPr>
          <p:nvPr>
            <p:custDataLst>
              <p:tags r:id="rId12"/>
            </p:custDataLst>
          </p:nvPr>
        </p:nvGrpSpPr>
        <p:grpSpPr bwMode="auto">
          <a:xfrm>
            <a:off x="4965700" y="4284663"/>
            <a:ext cx="2320925" cy="595312"/>
            <a:chOff x="75471" y="1487264"/>
            <a:chExt cx="2321366" cy="597124"/>
          </a:xfrm>
        </p:grpSpPr>
        <p:sp>
          <p:nvSpPr>
            <p:cNvPr id="10268" name="TextBox 32"/>
            <p:cNvSpPr txBox="1">
              <a:spLocks noChangeArrowheads="1"/>
            </p:cNvSpPr>
            <p:nvPr/>
          </p:nvSpPr>
          <p:spPr bwMode="auto">
            <a:xfrm>
              <a:off x="280870" y="1807389"/>
              <a:ext cx="2115967" cy="276999"/>
            </a:xfrm>
            <a:prstGeom prst="rect">
              <a:avLst/>
            </a:prstGeom>
            <a:noFill/>
            <a:ln w="9525">
              <a:noFill/>
              <a:miter lim="800000"/>
              <a:headEnd/>
              <a:tailEnd/>
            </a:ln>
          </p:spPr>
          <p:txBody>
            <a:bodyPr>
              <a:spAutoFit/>
            </a:bodyPr>
            <a:lstStyle/>
            <a:p>
              <a:r>
                <a:rPr lang="en-US" sz="1200" b="1">
                  <a:solidFill>
                    <a:srgbClr val="005024"/>
                  </a:solidFill>
                  <a:latin typeface="Arial"/>
                  <a:cs typeface="Arial"/>
                </a:rPr>
                <a:t>Diffusion Coefficient</a:t>
              </a:r>
            </a:p>
          </p:txBody>
        </p:sp>
        <p:cxnSp>
          <p:nvCxnSpPr>
            <p:cNvPr id="10269" name="Straight Arrow Connector 37"/>
            <p:cNvCxnSpPr>
              <a:cxnSpLocks noChangeShapeType="1"/>
            </p:cNvCxnSpPr>
            <p:nvPr/>
          </p:nvCxnSpPr>
          <p:spPr bwMode="auto">
            <a:xfrm rot="16200000" flipV="1">
              <a:off x="44843" y="1517892"/>
              <a:ext cx="355953" cy="294698"/>
            </a:xfrm>
            <a:prstGeom prst="straightConnector1">
              <a:avLst/>
            </a:prstGeom>
            <a:noFill/>
            <a:ln w="25400" algn="ctr">
              <a:solidFill>
                <a:srgbClr val="005024"/>
              </a:solidFill>
              <a:round/>
              <a:headEnd/>
              <a:tailEnd type="arrow" w="med" len="med"/>
            </a:ln>
          </p:spPr>
        </p:cxnSp>
      </p:grpSp>
      <p:sp>
        <p:nvSpPr>
          <p:cNvPr id="10258" name="TextBox 26"/>
          <p:cNvSpPr txBox="1">
            <a:spLocks noChangeArrowheads="1"/>
          </p:cNvSpPr>
          <p:nvPr>
            <p:custDataLst>
              <p:tags r:id="rId13"/>
            </p:custDataLst>
          </p:nvPr>
        </p:nvSpPr>
        <p:spPr bwMode="auto">
          <a:xfrm>
            <a:off x="6891338" y="3302000"/>
            <a:ext cx="2116137" cy="277813"/>
          </a:xfrm>
          <a:prstGeom prst="rect">
            <a:avLst/>
          </a:prstGeom>
          <a:noFill/>
          <a:ln w="9525">
            <a:noFill/>
            <a:miter lim="800000"/>
            <a:headEnd/>
            <a:tailEnd/>
          </a:ln>
        </p:spPr>
        <p:txBody>
          <a:bodyPr>
            <a:spAutoFit/>
          </a:bodyPr>
          <a:lstStyle/>
          <a:p>
            <a:pPr algn="ctr"/>
            <a:r>
              <a:rPr lang="en-US" sz="1200" b="1">
                <a:solidFill>
                  <a:srgbClr val="005024"/>
                </a:solidFill>
                <a:latin typeface="Arial"/>
                <a:cs typeface="Arial"/>
              </a:rPr>
              <a:t>Number Densities</a:t>
            </a:r>
          </a:p>
        </p:txBody>
      </p:sp>
      <p:cxnSp>
        <p:nvCxnSpPr>
          <p:cNvPr id="10259" name="Straight Arrow Connector 27"/>
          <p:cNvCxnSpPr>
            <a:cxnSpLocks noChangeShapeType="1"/>
          </p:cNvCxnSpPr>
          <p:nvPr>
            <p:custDataLst>
              <p:tags r:id="rId14"/>
            </p:custDataLst>
          </p:nvPr>
        </p:nvCxnSpPr>
        <p:spPr bwMode="auto">
          <a:xfrm rot="10800000" flipV="1">
            <a:off x="6672263" y="3559175"/>
            <a:ext cx="695325" cy="369888"/>
          </a:xfrm>
          <a:prstGeom prst="straightConnector1">
            <a:avLst/>
          </a:prstGeom>
          <a:noFill/>
          <a:ln w="25400" algn="ctr">
            <a:solidFill>
              <a:srgbClr val="005024"/>
            </a:solidFill>
            <a:round/>
            <a:headEnd/>
            <a:tailEnd type="arrow" w="med" len="med"/>
          </a:ln>
        </p:spPr>
      </p:cxnSp>
      <p:cxnSp>
        <p:nvCxnSpPr>
          <p:cNvPr id="10260" name="Straight Arrow Connector 27"/>
          <p:cNvCxnSpPr>
            <a:cxnSpLocks noChangeShapeType="1"/>
          </p:cNvCxnSpPr>
          <p:nvPr>
            <p:custDataLst>
              <p:tags r:id="rId15"/>
            </p:custDataLst>
          </p:nvPr>
        </p:nvCxnSpPr>
        <p:spPr bwMode="auto">
          <a:xfrm rot="16200000" flipV="1">
            <a:off x="7262019" y="2629694"/>
            <a:ext cx="803275" cy="560387"/>
          </a:xfrm>
          <a:prstGeom prst="straightConnector1">
            <a:avLst/>
          </a:prstGeom>
          <a:noFill/>
          <a:ln w="25400" algn="ctr">
            <a:solidFill>
              <a:srgbClr val="005024"/>
            </a:solidFill>
            <a:round/>
            <a:headEnd/>
            <a:tailEnd type="arrow" w="med" len="med"/>
          </a:ln>
        </p:spPr>
      </p:cxnSp>
      <p:graphicFrame>
        <p:nvGraphicFramePr>
          <p:cNvPr id="10242" name="Object 17"/>
          <p:cNvGraphicFramePr>
            <a:graphicFrameLocks noChangeAspect="1"/>
          </p:cNvGraphicFramePr>
          <p:nvPr>
            <p:custDataLst>
              <p:tags r:id="rId16"/>
            </p:custDataLst>
          </p:nvPr>
        </p:nvGraphicFramePr>
        <p:xfrm>
          <a:off x="5405438" y="4921250"/>
          <a:ext cx="595312" cy="384175"/>
        </p:xfrm>
        <a:graphic>
          <a:graphicData uri="http://schemas.openxmlformats.org/presentationml/2006/ole">
            <mc:AlternateContent xmlns:mc="http://schemas.openxmlformats.org/markup-compatibility/2006">
              <mc:Choice xmlns:v="urn:schemas-microsoft-com:vml" Requires="v">
                <p:oleObj spid="_x0000_s254283" name="Equation" r:id="rId30" imgW="596880" imgH="380880" progId="Equation.DSMT4">
                  <p:embed/>
                </p:oleObj>
              </mc:Choice>
              <mc:Fallback>
                <p:oleObj name="Equation" r:id="rId30" imgW="596880" imgH="380880" progId="Equation.DSMT4">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405438" y="4921250"/>
                        <a:ext cx="595312"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261" name="Group 52"/>
          <p:cNvGrpSpPr>
            <a:grpSpLocks/>
          </p:cNvGrpSpPr>
          <p:nvPr>
            <p:custDataLst>
              <p:tags r:id="rId17"/>
            </p:custDataLst>
          </p:nvPr>
        </p:nvGrpSpPr>
        <p:grpSpPr bwMode="auto">
          <a:xfrm>
            <a:off x="1135063" y="1536700"/>
            <a:ext cx="2114550" cy="542925"/>
            <a:chOff x="734290" y="4860427"/>
            <a:chExt cx="2115967" cy="542845"/>
          </a:xfrm>
        </p:grpSpPr>
        <p:sp>
          <p:nvSpPr>
            <p:cNvPr id="10266" name="TextBox 34"/>
            <p:cNvSpPr txBox="1">
              <a:spLocks noChangeArrowheads="1"/>
            </p:cNvSpPr>
            <p:nvPr/>
          </p:nvSpPr>
          <p:spPr bwMode="auto">
            <a:xfrm>
              <a:off x="734290" y="4860427"/>
              <a:ext cx="2115967" cy="276999"/>
            </a:xfrm>
            <a:prstGeom prst="rect">
              <a:avLst/>
            </a:prstGeom>
            <a:noFill/>
            <a:ln w="9525">
              <a:noFill/>
              <a:miter lim="800000"/>
              <a:headEnd/>
              <a:tailEnd/>
            </a:ln>
          </p:spPr>
          <p:txBody>
            <a:bodyPr>
              <a:spAutoFit/>
            </a:bodyPr>
            <a:lstStyle/>
            <a:p>
              <a:r>
                <a:rPr lang="en-US" sz="1200" b="1">
                  <a:solidFill>
                    <a:srgbClr val="005024"/>
                  </a:solidFill>
                  <a:latin typeface="Arial"/>
                  <a:cs typeface="Arial"/>
                </a:rPr>
                <a:t>Dielectric Coefficient</a:t>
              </a:r>
            </a:p>
          </p:txBody>
        </p:sp>
        <p:cxnSp>
          <p:nvCxnSpPr>
            <p:cNvPr id="10267" name="Straight Arrow Connector 38"/>
            <p:cNvCxnSpPr>
              <a:cxnSpLocks noChangeShapeType="1"/>
            </p:cNvCxnSpPr>
            <p:nvPr/>
          </p:nvCxnSpPr>
          <p:spPr bwMode="auto">
            <a:xfrm rot="16200000" flipH="1">
              <a:off x="2277166" y="5209291"/>
              <a:ext cx="250789" cy="137174"/>
            </a:xfrm>
            <a:prstGeom prst="straightConnector1">
              <a:avLst/>
            </a:prstGeom>
            <a:noFill/>
            <a:ln w="25400" algn="ctr">
              <a:solidFill>
                <a:srgbClr val="005024"/>
              </a:solidFill>
              <a:round/>
              <a:headEnd/>
              <a:tailEnd type="arrow" w="med" len="med"/>
            </a:ln>
          </p:spPr>
        </p:cxnSp>
      </p:grpSp>
      <p:cxnSp>
        <p:nvCxnSpPr>
          <p:cNvPr id="10262" name="Straight Arrow Connector 38"/>
          <p:cNvCxnSpPr>
            <a:cxnSpLocks noChangeShapeType="1"/>
          </p:cNvCxnSpPr>
          <p:nvPr>
            <p:custDataLst>
              <p:tags r:id="rId18"/>
            </p:custDataLst>
          </p:nvPr>
        </p:nvCxnSpPr>
        <p:spPr bwMode="auto">
          <a:xfrm rot="16200000" flipH="1">
            <a:off x="1628775" y="1838325"/>
            <a:ext cx="209550" cy="114300"/>
          </a:xfrm>
          <a:prstGeom prst="straightConnector1">
            <a:avLst/>
          </a:prstGeom>
          <a:noFill/>
          <a:ln w="25400" algn="ctr">
            <a:solidFill>
              <a:srgbClr val="005024"/>
            </a:solidFill>
            <a:round/>
            <a:headEnd/>
            <a:tailEnd type="arrow" w="med" len="med"/>
          </a:ln>
        </p:spPr>
      </p:cxnSp>
      <p:grpSp>
        <p:nvGrpSpPr>
          <p:cNvPr id="10263" name="Group 51"/>
          <p:cNvGrpSpPr>
            <a:grpSpLocks/>
          </p:cNvGrpSpPr>
          <p:nvPr>
            <p:custDataLst>
              <p:tags r:id="rId19"/>
            </p:custDataLst>
          </p:nvPr>
        </p:nvGrpSpPr>
        <p:grpSpPr bwMode="auto">
          <a:xfrm>
            <a:off x="1117600" y="5991225"/>
            <a:ext cx="2116138" cy="582613"/>
            <a:chOff x="5289911" y="6659093"/>
            <a:chExt cx="2115967" cy="583192"/>
          </a:xfrm>
        </p:grpSpPr>
        <p:sp>
          <p:nvSpPr>
            <p:cNvPr id="10264" name="TextBox 36"/>
            <p:cNvSpPr txBox="1">
              <a:spLocks noChangeArrowheads="1"/>
            </p:cNvSpPr>
            <p:nvPr/>
          </p:nvSpPr>
          <p:spPr bwMode="auto">
            <a:xfrm>
              <a:off x="5289911" y="6780620"/>
              <a:ext cx="2115967" cy="461665"/>
            </a:xfrm>
            <a:prstGeom prst="rect">
              <a:avLst/>
            </a:prstGeom>
            <a:noFill/>
            <a:ln w="9525">
              <a:noFill/>
              <a:miter lim="800000"/>
              <a:headEnd/>
              <a:tailEnd/>
            </a:ln>
          </p:spPr>
          <p:txBody>
            <a:bodyPr>
              <a:spAutoFit/>
            </a:bodyPr>
            <a:lstStyle/>
            <a:p>
              <a:r>
                <a:rPr lang="en-US" sz="1200" b="1">
                  <a:solidFill>
                    <a:srgbClr val="005024"/>
                  </a:solidFill>
                  <a:latin typeface="Arial"/>
                  <a:cs typeface="Arial"/>
                </a:rPr>
                <a:t>    valence</a:t>
              </a:r>
            </a:p>
            <a:p>
              <a:r>
                <a:rPr lang="en-US" sz="1200" b="1">
                  <a:solidFill>
                    <a:srgbClr val="005024"/>
                  </a:solidFill>
                  <a:latin typeface="Arial"/>
                  <a:cs typeface="Arial"/>
                </a:rPr>
                <a:t>proton charge</a:t>
              </a:r>
            </a:p>
          </p:txBody>
        </p:sp>
        <p:cxnSp>
          <p:nvCxnSpPr>
            <p:cNvPr id="10265" name="Straight Arrow Connector 39"/>
            <p:cNvCxnSpPr>
              <a:cxnSpLocks noChangeShapeType="1"/>
            </p:cNvCxnSpPr>
            <p:nvPr/>
          </p:nvCxnSpPr>
          <p:spPr bwMode="auto">
            <a:xfrm flipV="1">
              <a:off x="6429518" y="6659093"/>
              <a:ext cx="666781" cy="371847"/>
            </a:xfrm>
            <a:prstGeom prst="straightConnector1">
              <a:avLst/>
            </a:prstGeom>
            <a:noFill/>
            <a:ln w="25400" algn="ctr">
              <a:solidFill>
                <a:srgbClr val="005024"/>
              </a:solidFill>
              <a:round/>
              <a:headEnd/>
              <a:tailEnd type="arrow" w="med" len="med"/>
            </a:ln>
          </p:spPr>
        </p:cxnSp>
      </p:grpSp>
      <p:sp>
        <p:nvSpPr>
          <p:cNvPr id="2" name="TextBox 1"/>
          <p:cNvSpPr txBox="1"/>
          <p:nvPr/>
        </p:nvSpPr>
        <p:spPr>
          <a:xfrm>
            <a:off x="6134027" y="5409220"/>
            <a:ext cx="1833203" cy="276999"/>
          </a:xfrm>
          <a:prstGeom prst="rect">
            <a:avLst/>
          </a:prstGeom>
          <a:solidFill>
            <a:schemeClr val="tx1"/>
          </a:solidFill>
        </p:spPr>
        <p:txBody>
          <a:bodyPr wrap="square" rtlCol="0">
            <a:spAutoFit/>
          </a:bodyPr>
          <a:lstStyle/>
          <a:p>
            <a:pPr algn="ctr"/>
            <a:r>
              <a:rPr lang="en-US" sz="1200" b="1" dirty="0" smtClean="0">
                <a:solidFill>
                  <a:schemeClr val="bg1"/>
                </a:solidFill>
              </a:rPr>
              <a:t>Not in Semiconductor</a:t>
            </a:r>
            <a:endParaRPr lang="en-US" sz="1200" b="1" dirty="0">
              <a:solidFill>
                <a:schemeClr val="bg1"/>
              </a:solidFill>
            </a:endParaRPr>
          </a:p>
        </p:txBody>
      </p:sp>
    </p:spTree>
    <p:custDataLst>
      <p:tags r:id="rId2"/>
    </p:custDataLst>
    <p:extLst>
      <p:ext uri="{BB962C8B-B14F-4D97-AF65-F5344CB8AC3E}">
        <p14:creationId xmlns:p14="http://schemas.microsoft.com/office/powerpoint/2010/main" val="35358681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2" y="1328286"/>
            <a:ext cx="8609798" cy="4980756"/>
          </a:xfrm>
        </p:spPr>
        <p:txBody>
          <a:bodyPr/>
          <a:lstStyle/>
          <a:p>
            <a:r>
              <a:rPr lang="en-US" sz="6000" b="1" i="1" dirty="0"/>
              <a:t/>
            </a:r>
            <a:br>
              <a:rPr lang="en-US" sz="6000" b="1" i="1" dirty="0"/>
            </a:br>
            <a:r>
              <a:rPr lang="en-US" sz="6000" b="1" i="1" dirty="0" smtClean="0"/>
              <a:t/>
            </a:r>
            <a:br>
              <a:rPr lang="en-US" sz="6000" b="1" i="1" dirty="0" smtClean="0"/>
            </a:br>
            <a:r>
              <a:rPr lang="en-US" sz="4000" b="1" dirty="0" smtClean="0">
                <a:solidFill>
                  <a:srgbClr val="0C0470"/>
                </a:solidFill>
              </a:rPr>
              <a:t>Boundary conditions:</a:t>
            </a:r>
            <a:br>
              <a:rPr lang="en-US" sz="4000" b="1" dirty="0" smtClean="0">
                <a:solidFill>
                  <a:srgbClr val="0C0470"/>
                </a:solidFill>
              </a:rPr>
            </a:br>
            <a:r>
              <a:rPr lang="en-US" sz="4000" b="1" dirty="0" smtClean="0">
                <a:solidFill>
                  <a:srgbClr val="0C0470"/>
                </a:solidFill>
              </a:rPr>
              <a:t/>
            </a:r>
            <a:br>
              <a:rPr lang="en-US" sz="4000" b="1" dirty="0" smtClean="0">
                <a:solidFill>
                  <a:srgbClr val="0C0470"/>
                </a:solidFill>
              </a:rPr>
            </a:br>
            <a:r>
              <a:rPr lang="en-US" sz="4000" b="1" dirty="0" smtClean="0">
                <a:solidFill>
                  <a:srgbClr val="0C0470"/>
                </a:solidFill>
              </a:rPr>
              <a:t> </a:t>
            </a:r>
            <a:r>
              <a:rPr lang="en-US" sz="4000" b="1" dirty="0" smtClean="0">
                <a:solidFill>
                  <a:srgbClr val="0C0470"/>
                </a:solidFill>
                <a:latin typeface="Arial Black" panose="020B0A04020102020204" pitchFamily="34" charset="0"/>
              </a:rPr>
              <a:t>STRUCTURES</a:t>
            </a:r>
            <a:r>
              <a:rPr lang="en-US" sz="4000" b="1" dirty="0" smtClean="0">
                <a:solidFill>
                  <a:srgbClr val="0C0470"/>
                </a:solidFill>
              </a:rPr>
              <a:t> of Ion Channels</a:t>
            </a:r>
            <a:br>
              <a:rPr lang="en-US" sz="4000" b="1" dirty="0" smtClean="0">
                <a:solidFill>
                  <a:srgbClr val="0C0470"/>
                </a:solidFill>
              </a:rPr>
            </a:br>
            <a:r>
              <a:rPr lang="en-US" sz="4000" b="1" dirty="0">
                <a:solidFill>
                  <a:srgbClr val="0C0470"/>
                </a:solidFill>
              </a:rPr>
              <a:t/>
            </a:r>
            <a:br>
              <a:rPr lang="en-US" sz="4000" b="1" dirty="0">
                <a:solidFill>
                  <a:srgbClr val="0C0470"/>
                </a:solidFill>
              </a:rPr>
            </a:br>
            <a:r>
              <a:rPr lang="en-US" sz="4000" b="1" dirty="0">
                <a:solidFill>
                  <a:srgbClr val="0C0470"/>
                </a:solidFill>
                <a:latin typeface="Arial Black" panose="020B0A04020102020204" pitchFamily="34" charset="0"/>
              </a:rPr>
              <a:t>STRUCTURES</a:t>
            </a:r>
            <a:r>
              <a:rPr lang="en-US" sz="4000" b="1" dirty="0">
                <a:solidFill>
                  <a:srgbClr val="0C0470"/>
                </a:solidFill>
              </a:rPr>
              <a:t> </a:t>
            </a:r>
            <a:r>
              <a:rPr lang="en-US" sz="4000" b="1" dirty="0" smtClean="0">
                <a:solidFill>
                  <a:srgbClr val="0C0470"/>
                </a:solidFill>
              </a:rPr>
              <a:t>of semiconductor</a:t>
            </a:r>
            <a:br>
              <a:rPr lang="en-US" sz="4000" b="1" dirty="0" smtClean="0">
                <a:solidFill>
                  <a:srgbClr val="0C0470"/>
                </a:solidFill>
              </a:rPr>
            </a:br>
            <a:r>
              <a:rPr lang="en-US" sz="3200" b="1" dirty="0" smtClean="0">
                <a:solidFill>
                  <a:srgbClr val="0C0470"/>
                </a:solidFill>
              </a:rPr>
              <a:t>devices and integrated </a:t>
            </a:r>
            <a:r>
              <a:rPr lang="en-US" sz="3200" b="1" dirty="0">
                <a:solidFill>
                  <a:srgbClr val="0C0470"/>
                </a:solidFill>
              </a:rPr>
              <a:t>circuits</a:t>
            </a:r>
            <a:br>
              <a:rPr lang="en-US" sz="3200" b="1" dirty="0">
                <a:solidFill>
                  <a:srgbClr val="0C0470"/>
                </a:solidFill>
              </a:rPr>
            </a:br>
            <a:r>
              <a:rPr lang="en-US" sz="4000" b="1" dirty="0">
                <a:solidFill>
                  <a:srgbClr val="0C0470"/>
                </a:solidFill>
              </a:rPr>
              <a:t/>
            </a:r>
            <a:br>
              <a:rPr lang="en-US" sz="4000" b="1" dirty="0">
                <a:solidFill>
                  <a:srgbClr val="0C0470"/>
                </a:solidFill>
              </a:rPr>
            </a:br>
            <a:r>
              <a:rPr lang="en-US" i="1" dirty="0" smtClean="0"/>
              <a:t/>
            </a:r>
            <a:br>
              <a:rPr lang="en-US" i="1" dirty="0" smtClean="0"/>
            </a:br>
            <a:r>
              <a:rPr lang="en-US" dirty="0"/>
              <a:t/>
            </a:r>
            <a:br>
              <a:rPr lang="en-US" dirty="0"/>
            </a:br>
            <a:endParaRPr lang="en-US" dirty="0"/>
          </a:p>
        </p:txBody>
      </p:sp>
      <p:sp>
        <p:nvSpPr>
          <p:cNvPr id="6" name="Slide Number Placeholder 5"/>
          <p:cNvSpPr>
            <a:spLocks noGrp="1"/>
          </p:cNvSpPr>
          <p:nvPr>
            <p:ph type="sldNum" sz="quarter" idx="12"/>
          </p:nvPr>
        </p:nvSpPr>
        <p:spPr/>
        <p:txBody>
          <a:bodyPr/>
          <a:lstStyle/>
          <a:p>
            <a:pPr>
              <a:defRPr/>
            </a:pPr>
            <a:fld id="{B1201815-1F02-4095-9708-CD811CD30369}" type="slidenum">
              <a:rPr lang="en-US" smtClean="0">
                <a:solidFill>
                  <a:srgbClr val="333399">
                    <a:lumMod val="75000"/>
                  </a:srgbClr>
                </a:solidFill>
              </a:rPr>
              <a:pPr>
                <a:defRPr/>
              </a:pPr>
              <a:t>62</a:t>
            </a:fld>
            <a:endParaRPr lang="en-US" dirty="0">
              <a:solidFill>
                <a:srgbClr val="333399">
                  <a:lumMod val="75000"/>
                </a:srgbClr>
              </a:solidFill>
            </a:endParaRPr>
          </a:p>
        </p:txBody>
      </p:sp>
      <p:sp>
        <p:nvSpPr>
          <p:cNvPr id="3" name="Rectangle 2"/>
          <p:cNvSpPr/>
          <p:nvPr/>
        </p:nvSpPr>
        <p:spPr>
          <a:xfrm>
            <a:off x="3175401" y="164604"/>
            <a:ext cx="2286000" cy="1077218"/>
          </a:xfrm>
          <a:prstGeom prst="rect">
            <a:avLst/>
          </a:prstGeom>
        </p:spPr>
        <p:txBody>
          <a:bodyPr>
            <a:spAutoFit/>
          </a:bodyPr>
          <a:lstStyle/>
          <a:p>
            <a:pPr algn="ctr"/>
            <a:r>
              <a:rPr lang="en-US" sz="1400" kern="0" dirty="0">
                <a:solidFill>
                  <a:srgbClr val="0C0470"/>
                </a:solidFill>
                <a:latin typeface="Arial"/>
                <a:cs typeface="Arial"/>
              </a:rPr>
              <a:t>All we have to do is</a:t>
            </a:r>
            <a:br>
              <a:rPr lang="en-US" sz="1400" kern="0" dirty="0">
                <a:solidFill>
                  <a:srgbClr val="0C0470"/>
                </a:solidFill>
                <a:latin typeface="Arial"/>
                <a:cs typeface="Arial"/>
              </a:rPr>
            </a:br>
            <a:r>
              <a:rPr lang="en-US" sz="1400" kern="0" dirty="0">
                <a:solidFill>
                  <a:srgbClr val="0C0470"/>
                </a:solidFill>
                <a:latin typeface="Arial"/>
                <a:cs typeface="Arial"/>
              </a:rPr>
              <a:t/>
            </a:r>
            <a:br>
              <a:rPr lang="en-US" sz="1400" kern="0" dirty="0">
                <a:solidFill>
                  <a:srgbClr val="0C0470"/>
                </a:solidFill>
                <a:latin typeface="Arial"/>
                <a:cs typeface="Arial"/>
              </a:rPr>
            </a:br>
            <a:r>
              <a:rPr lang="en-US" sz="2000" b="1" i="1" kern="0" dirty="0">
                <a:solidFill>
                  <a:srgbClr val="0C0470"/>
                </a:solidFill>
                <a:latin typeface="Arial"/>
                <a:cs typeface="Arial"/>
              </a:rPr>
              <a:t>Solve </a:t>
            </a:r>
            <a:r>
              <a:rPr lang="en-US" sz="2000" b="1" i="1" kern="0" dirty="0" smtClean="0">
                <a:solidFill>
                  <a:srgbClr val="0C0470"/>
                </a:solidFill>
                <a:latin typeface="Arial"/>
                <a:cs typeface="Arial"/>
              </a:rPr>
              <a:t>it</a:t>
            </a:r>
            <a:r>
              <a:rPr lang="en-US" sz="1400" b="1" i="1" kern="0" dirty="0" smtClean="0">
                <a:solidFill>
                  <a:srgbClr val="0C0470"/>
                </a:solidFill>
                <a:latin typeface="Arial"/>
                <a:cs typeface="Arial"/>
              </a:rPr>
              <a:t> </a:t>
            </a:r>
            <a:r>
              <a:rPr lang="en-US" sz="2000" b="1" i="1" kern="0" dirty="0" smtClean="0">
                <a:solidFill>
                  <a:srgbClr val="0C0470"/>
                </a:solidFill>
                <a:latin typeface="Arial"/>
                <a:cs typeface="Arial"/>
              </a:rPr>
              <a:t>/</a:t>
            </a:r>
            <a:r>
              <a:rPr lang="en-US" sz="1400" b="1" i="1" kern="0" dirty="0" smtClean="0">
                <a:solidFill>
                  <a:srgbClr val="0C0470"/>
                </a:solidFill>
                <a:latin typeface="Arial"/>
                <a:cs typeface="Arial"/>
              </a:rPr>
              <a:t> </a:t>
            </a:r>
            <a:r>
              <a:rPr lang="en-US" sz="2000" b="1" i="1" kern="0" dirty="0" smtClean="0">
                <a:solidFill>
                  <a:srgbClr val="0C0470"/>
                </a:solidFill>
                <a:latin typeface="Arial"/>
                <a:cs typeface="Arial"/>
              </a:rPr>
              <a:t>them!</a:t>
            </a:r>
            <a:r>
              <a:rPr lang="en-US" sz="2000" b="1" i="1" kern="0" dirty="0">
                <a:solidFill>
                  <a:srgbClr val="0C0470"/>
                </a:solidFill>
                <a:latin typeface="Arial"/>
                <a:cs typeface="Arial"/>
              </a:rPr>
              <a:t/>
            </a:r>
            <a:br>
              <a:rPr lang="en-US" sz="2000" b="1" i="1" kern="0" dirty="0">
                <a:solidFill>
                  <a:srgbClr val="0C0470"/>
                </a:solidFill>
                <a:latin typeface="Arial"/>
                <a:cs typeface="Arial"/>
              </a:rPr>
            </a:br>
            <a:endParaRPr lang="en-US" dirty="0">
              <a:solidFill>
                <a:srgbClr val="0C0470"/>
              </a:solidFill>
            </a:endParaRPr>
          </a:p>
        </p:txBody>
      </p:sp>
    </p:spTree>
    <p:extLst>
      <p:ext uri="{BB962C8B-B14F-4D97-AF65-F5344CB8AC3E}">
        <p14:creationId xmlns:p14="http://schemas.microsoft.com/office/powerpoint/2010/main" val="40917286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37682" y="115502"/>
            <a:ext cx="8301788" cy="1474704"/>
          </a:xfrm>
        </p:spPr>
        <p:txBody>
          <a:bodyPr/>
          <a:lstStyle/>
          <a:p>
            <a:r>
              <a:rPr lang="en-US" b="1" dirty="0" smtClean="0">
                <a:solidFill>
                  <a:srgbClr val="0C0470"/>
                </a:solidFill>
              </a:rPr>
              <a:t>Integrated Circuit </a:t>
            </a:r>
            <a:br>
              <a:rPr lang="en-US" b="1" dirty="0" smtClean="0">
                <a:solidFill>
                  <a:srgbClr val="0C0470"/>
                </a:solidFill>
              </a:rPr>
            </a:br>
            <a:r>
              <a:rPr lang="en-US" sz="3200" i="1" dirty="0" smtClean="0">
                <a:solidFill>
                  <a:srgbClr val="0C0470"/>
                </a:solidFill>
              </a:rPr>
              <a:t>Technology as of ~2014</a:t>
            </a:r>
            <a:br>
              <a:rPr lang="en-US" sz="3200" i="1" dirty="0" smtClean="0">
                <a:solidFill>
                  <a:srgbClr val="0C0470"/>
                </a:solidFill>
              </a:rPr>
            </a:br>
            <a:r>
              <a:rPr lang="en-US" sz="1800" b="1" i="1" dirty="0" smtClean="0">
                <a:solidFill>
                  <a:srgbClr val="0C0470"/>
                </a:solidFill>
              </a:rPr>
              <a:t>IBM Power8</a:t>
            </a:r>
            <a:endParaRPr lang="en-US" sz="1800" b="1" i="1" dirty="0">
              <a:solidFill>
                <a:srgbClr val="0C0470"/>
              </a:solidFill>
            </a:endParaRPr>
          </a:p>
        </p:txBody>
      </p:sp>
      <p:sp>
        <p:nvSpPr>
          <p:cNvPr id="6" name="Slide Number Placeholder 5"/>
          <p:cNvSpPr>
            <a:spLocks noGrp="1"/>
          </p:cNvSpPr>
          <p:nvPr>
            <p:ph type="sldNum" sz="quarter" idx="12"/>
          </p:nvPr>
        </p:nvSpPr>
        <p:spPr>
          <a:xfrm>
            <a:off x="7245228" y="6150692"/>
            <a:ext cx="1905000" cy="457200"/>
          </a:xfrm>
        </p:spPr>
        <p:txBody>
          <a:bodyPr/>
          <a:lstStyle/>
          <a:p>
            <a:pPr>
              <a:defRPr/>
            </a:pPr>
            <a:fld id="{B1201815-1F02-4095-9708-CD811CD30369}" type="slidenum">
              <a:rPr lang="en-US" smtClean="0"/>
              <a:pPr>
                <a:defRPr/>
              </a:pPr>
              <a:t>63</a:t>
            </a:fld>
            <a:endParaRPr lang="en-US" dirty="0"/>
          </a:p>
        </p:txBody>
      </p:sp>
      <p:sp>
        <p:nvSpPr>
          <p:cNvPr id="2" name="TextBox 1"/>
          <p:cNvSpPr txBox="1"/>
          <p:nvPr/>
        </p:nvSpPr>
        <p:spPr>
          <a:xfrm>
            <a:off x="323528" y="2595307"/>
            <a:ext cx="962526" cy="923330"/>
          </a:xfrm>
          <a:prstGeom prst="rect">
            <a:avLst/>
          </a:prstGeom>
          <a:noFill/>
        </p:spPr>
        <p:txBody>
          <a:bodyPr wrap="square" rtlCol="0">
            <a:spAutoFit/>
          </a:bodyPr>
          <a:lstStyle/>
          <a:p>
            <a:pPr algn="ctr"/>
            <a:r>
              <a:rPr lang="en-US" sz="1800" b="1" dirty="0" smtClean="0">
                <a:solidFill>
                  <a:srgbClr val="0C0470"/>
                </a:solidFill>
              </a:rPr>
              <a:t>Too small to see!</a:t>
            </a:r>
            <a:endParaRPr lang="en-US" sz="1800" b="1" dirty="0">
              <a:solidFill>
                <a:srgbClr val="0C0470"/>
              </a:solidFill>
            </a:endParaRPr>
          </a:p>
        </p:txBody>
      </p:sp>
      <p:sp>
        <p:nvSpPr>
          <p:cNvPr id="3" name="Explosion 2 2"/>
          <p:cNvSpPr/>
          <p:nvPr/>
        </p:nvSpPr>
        <p:spPr bwMode="auto">
          <a:xfrm>
            <a:off x="10130" y="2096852"/>
            <a:ext cx="1811529" cy="1920240"/>
          </a:xfrm>
          <a:prstGeom prst="irregularSeal2">
            <a:avLst/>
          </a:prstGeom>
          <a:noFill/>
          <a:ln w="15875" cap="flat" cmpd="sng" algn="ctr">
            <a:solidFill>
              <a:srgbClr val="0C0470"/>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smtClean="0">
              <a:solidFill>
                <a:srgbClr val="000000"/>
              </a:solidFill>
              <a:latin typeface="Arial" charset="0"/>
              <a:cs typeface="Arial" charset="0"/>
            </a:endParaRPr>
          </a:p>
        </p:txBody>
      </p:sp>
      <p:pic>
        <p:nvPicPr>
          <p:cNvPr id="258050" name="Picture 2" descr="IBM Power8 die shot, high 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740" y="1654891"/>
            <a:ext cx="60960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604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7"/>
          <p:cNvSpPr>
            <a:spLocks noChangeArrowheads="1"/>
          </p:cNvSpPr>
          <p:nvPr/>
        </p:nvSpPr>
        <p:spPr bwMode="auto">
          <a:xfrm>
            <a:off x="433388" y="274638"/>
            <a:ext cx="8275637" cy="609600"/>
          </a:xfrm>
          <a:prstGeom prst="rect">
            <a:avLst/>
          </a:prstGeom>
          <a:noFill/>
          <a:ln w="9525">
            <a:noFill/>
            <a:miter lim="800000"/>
            <a:headEnd/>
            <a:tailEnd/>
          </a:ln>
        </p:spPr>
        <p:txBody>
          <a:bodyPr anchor="ctr"/>
          <a:lstStyle/>
          <a:p>
            <a:pPr algn="ctr"/>
            <a:r>
              <a:rPr lang="en-US" sz="3600" b="1" dirty="0" smtClean="0">
                <a:solidFill>
                  <a:srgbClr val="002060"/>
                </a:solidFill>
                <a:latin typeface="Arial" charset="0"/>
                <a:cs typeface="Arial" charset="0"/>
              </a:rPr>
              <a:t>Semiconductor Devices</a:t>
            </a:r>
          </a:p>
        </p:txBody>
      </p:sp>
      <p:sp>
        <p:nvSpPr>
          <p:cNvPr id="3" name="TextBox 2"/>
          <p:cNvSpPr txBox="1"/>
          <p:nvPr/>
        </p:nvSpPr>
        <p:spPr>
          <a:xfrm>
            <a:off x="879917" y="1010654"/>
            <a:ext cx="7247824" cy="5447645"/>
          </a:xfrm>
          <a:prstGeom prst="rect">
            <a:avLst/>
          </a:prstGeom>
          <a:noFill/>
        </p:spPr>
        <p:txBody>
          <a:bodyPr wrap="square" rtlCol="0">
            <a:spAutoFit/>
          </a:bodyPr>
          <a:lstStyle/>
          <a:p>
            <a:pPr algn="ctr"/>
            <a:r>
              <a:rPr lang="en-US" sz="1800" b="1" dirty="0">
                <a:solidFill>
                  <a:srgbClr val="002060"/>
                </a:solidFill>
                <a:latin typeface="Arial" charset="0"/>
                <a:cs typeface="Arial" charset="0"/>
              </a:rPr>
              <a:t>PNP equations describe many robust input output relations </a:t>
            </a:r>
          </a:p>
          <a:p>
            <a:pPr algn="ctr"/>
            <a:r>
              <a:rPr lang="en-US" sz="1800" b="1" u="sng" dirty="0">
                <a:solidFill>
                  <a:srgbClr val="002060"/>
                </a:solidFill>
                <a:latin typeface="Arial Black" panose="020B0A04020102020204" pitchFamily="34" charset="0"/>
                <a:cs typeface="Arial" charset="0"/>
              </a:rPr>
              <a:t>Amplifier</a:t>
            </a:r>
          </a:p>
          <a:p>
            <a:pPr algn="ctr"/>
            <a:r>
              <a:rPr lang="en-US" sz="1800" b="1" u="sng" dirty="0">
                <a:solidFill>
                  <a:srgbClr val="002060"/>
                </a:solidFill>
                <a:latin typeface="Arial Black" panose="020B0A04020102020204" pitchFamily="34" charset="0"/>
                <a:cs typeface="Arial" charset="0"/>
              </a:rPr>
              <a:t>Limiter</a:t>
            </a:r>
          </a:p>
          <a:p>
            <a:pPr algn="ctr"/>
            <a:r>
              <a:rPr lang="en-US" sz="1800" b="1" u="sng" dirty="0">
                <a:solidFill>
                  <a:srgbClr val="002060"/>
                </a:solidFill>
                <a:latin typeface="Arial Black" panose="020B0A04020102020204" pitchFamily="34" charset="0"/>
                <a:cs typeface="Arial" charset="0"/>
              </a:rPr>
              <a:t>Switch</a:t>
            </a:r>
          </a:p>
          <a:p>
            <a:pPr algn="ctr"/>
            <a:r>
              <a:rPr lang="en-US" sz="1800" b="1" u="sng" dirty="0">
                <a:solidFill>
                  <a:srgbClr val="002060"/>
                </a:solidFill>
                <a:latin typeface="Arial Black" panose="020B0A04020102020204" pitchFamily="34" charset="0"/>
                <a:cs typeface="Arial" charset="0"/>
              </a:rPr>
              <a:t>Multiplier</a:t>
            </a:r>
          </a:p>
          <a:p>
            <a:pPr algn="ctr"/>
            <a:r>
              <a:rPr lang="en-US" sz="1800" b="1" u="sng" dirty="0">
                <a:solidFill>
                  <a:srgbClr val="002060"/>
                </a:solidFill>
                <a:latin typeface="Arial Black" panose="020B0A04020102020204" pitchFamily="34" charset="0"/>
                <a:cs typeface="Arial" charset="0"/>
              </a:rPr>
              <a:t>Logarithmic convertor</a:t>
            </a:r>
          </a:p>
          <a:p>
            <a:pPr algn="ctr"/>
            <a:r>
              <a:rPr lang="en-US" sz="1800" b="1" u="sng" dirty="0">
                <a:solidFill>
                  <a:srgbClr val="002060"/>
                </a:solidFill>
                <a:latin typeface="Arial Black" panose="020B0A04020102020204" pitchFamily="34" charset="0"/>
                <a:cs typeface="Arial" charset="0"/>
              </a:rPr>
              <a:t>Exponential </a:t>
            </a:r>
            <a:r>
              <a:rPr lang="en-US" sz="1800" b="1" u="sng" dirty="0" smtClean="0">
                <a:solidFill>
                  <a:srgbClr val="002060"/>
                </a:solidFill>
                <a:latin typeface="Arial Black" panose="020B0A04020102020204" pitchFamily="34" charset="0"/>
                <a:cs typeface="Arial" charset="0"/>
              </a:rPr>
              <a:t>convertor</a:t>
            </a:r>
          </a:p>
          <a:p>
            <a:pPr algn="ctr"/>
            <a:endParaRPr lang="en-US" sz="1800" b="1" dirty="0">
              <a:solidFill>
                <a:srgbClr val="002060"/>
              </a:solidFill>
              <a:latin typeface="Arial" charset="0"/>
              <a:cs typeface="Arial" charset="0"/>
            </a:endParaRPr>
          </a:p>
          <a:p>
            <a:pPr algn="ctr"/>
            <a:r>
              <a:rPr lang="en-US" sz="1800" b="1" dirty="0" smtClean="0">
                <a:solidFill>
                  <a:srgbClr val="002060"/>
                </a:solidFill>
                <a:latin typeface="Arial" charset="0"/>
                <a:cs typeface="Arial" charset="0"/>
              </a:rPr>
              <a:t>These are SOLUTIONS of PNP for different boundary conditions</a:t>
            </a:r>
          </a:p>
          <a:p>
            <a:pPr algn="ctr"/>
            <a:r>
              <a:rPr lang="en-US" sz="1800" b="1" dirty="0" smtClean="0">
                <a:solidFill>
                  <a:srgbClr val="002060"/>
                </a:solidFill>
                <a:latin typeface="Arial" charset="0"/>
                <a:cs typeface="Arial" charset="0"/>
              </a:rPr>
              <a:t>with ONE SET of CONSTITUTIVE PARAMETERS</a:t>
            </a:r>
            <a:br>
              <a:rPr lang="en-US" sz="1800" b="1" dirty="0" smtClean="0">
                <a:solidFill>
                  <a:srgbClr val="002060"/>
                </a:solidFill>
                <a:latin typeface="Arial" charset="0"/>
                <a:cs typeface="Arial" charset="0"/>
              </a:rPr>
            </a:br>
            <a:r>
              <a:rPr lang="en-US" sz="3600" b="1" dirty="0">
                <a:solidFill>
                  <a:srgbClr val="002060"/>
                </a:solidFill>
                <a:latin typeface="Arial" charset="0"/>
                <a:cs typeface="Arial" charset="0"/>
              </a:rPr>
              <a:t>PNP </a:t>
            </a:r>
            <a:r>
              <a:rPr lang="en-US" sz="3600" b="1" dirty="0" smtClean="0">
                <a:solidFill>
                  <a:srgbClr val="002060"/>
                </a:solidFill>
                <a:latin typeface="Arial" charset="0"/>
                <a:cs typeface="Arial" charset="0"/>
              </a:rPr>
              <a:t>of </a:t>
            </a:r>
            <a:r>
              <a:rPr lang="en-US" sz="3600" b="1" dirty="0">
                <a:solidFill>
                  <a:srgbClr val="002060"/>
                </a:solidFill>
                <a:latin typeface="Arial" charset="0"/>
                <a:cs typeface="Arial" charset="0"/>
              </a:rPr>
              <a:t>POINTS </a:t>
            </a:r>
            <a:r>
              <a:rPr lang="en-US" sz="3600" b="1" dirty="0" smtClean="0">
                <a:solidFill>
                  <a:srgbClr val="002060"/>
                </a:solidFill>
                <a:latin typeface="Arial" charset="0"/>
                <a:cs typeface="Arial" charset="0"/>
              </a:rPr>
              <a:t>is TRANSFERRABLE</a:t>
            </a:r>
            <a:r>
              <a:rPr lang="en-US" sz="1000" b="1" dirty="0" smtClean="0">
                <a:solidFill>
                  <a:srgbClr val="002060"/>
                </a:solidFill>
                <a:latin typeface="Arial" charset="0"/>
                <a:cs typeface="Arial" charset="0"/>
              </a:rPr>
              <a:t/>
            </a:r>
            <a:br>
              <a:rPr lang="en-US" sz="1000" b="1" dirty="0" smtClean="0">
                <a:solidFill>
                  <a:srgbClr val="002060"/>
                </a:solidFill>
                <a:latin typeface="Arial" charset="0"/>
                <a:cs typeface="Arial" charset="0"/>
              </a:rPr>
            </a:br>
            <a:r>
              <a:rPr lang="en-US" sz="2400" b="1" dirty="0" smtClean="0">
                <a:solidFill>
                  <a:srgbClr val="002060"/>
                </a:solidFill>
                <a:latin typeface="Arial" charset="0"/>
                <a:cs typeface="Arial" charset="0"/>
              </a:rPr>
              <a:t>Analytical - Numerical Analysis</a:t>
            </a:r>
          </a:p>
          <a:p>
            <a:pPr algn="ctr"/>
            <a:r>
              <a:rPr lang="en-US" sz="2400" b="1" dirty="0" smtClean="0">
                <a:solidFill>
                  <a:srgbClr val="002060"/>
                </a:solidFill>
                <a:latin typeface="Arial" charset="0"/>
                <a:cs typeface="Arial" charset="0"/>
              </a:rPr>
              <a:t>should be attempted using techniques of </a:t>
            </a:r>
            <a:br>
              <a:rPr lang="en-US" sz="2400" b="1" dirty="0" smtClean="0">
                <a:solidFill>
                  <a:srgbClr val="002060"/>
                </a:solidFill>
                <a:latin typeface="Arial" charset="0"/>
                <a:cs typeface="Arial" charset="0"/>
              </a:rPr>
            </a:br>
            <a:r>
              <a:rPr lang="en-US" sz="2400" b="1" dirty="0">
                <a:solidFill>
                  <a:srgbClr val="002060"/>
                </a:solidFill>
                <a:latin typeface="Arial" charset="0"/>
                <a:cs typeface="Arial" charset="0"/>
              </a:rPr>
              <a:t>Weishi </a:t>
            </a:r>
            <a:r>
              <a:rPr lang="en-US" sz="2400" b="1" dirty="0" smtClean="0">
                <a:solidFill>
                  <a:srgbClr val="002060"/>
                </a:solidFill>
                <a:latin typeface="Arial" charset="0"/>
                <a:cs typeface="Arial" charset="0"/>
              </a:rPr>
              <a:t>Liu </a:t>
            </a:r>
            <a:r>
              <a:rPr lang="en-US" sz="1800" b="1" dirty="0" smtClean="0">
                <a:solidFill>
                  <a:srgbClr val="002060"/>
                </a:solidFill>
                <a:latin typeface="Arial" charset="0"/>
                <a:cs typeface="Arial" charset="0"/>
              </a:rPr>
              <a:t>University of Kansas</a:t>
            </a:r>
            <a:br>
              <a:rPr lang="en-US" sz="1800" b="1" dirty="0" smtClean="0">
                <a:solidFill>
                  <a:srgbClr val="002060"/>
                </a:solidFill>
                <a:latin typeface="Arial" charset="0"/>
                <a:cs typeface="Arial" charset="0"/>
              </a:rPr>
            </a:br>
            <a:r>
              <a:rPr lang="en-US" sz="2400" b="1" dirty="0">
                <a:solidFill>
                  <a:srgbClr val="002060"/>
                </a:solidFill>
                <a:latin typeface="Arial" charset="0"/>
                <a:cs typeface="Arial" charset="0"/>
              </a:rPr>
              <a:t>Tai-Chia Lin </a:t>
            </a:r>
            <a:r>
              <a:rPr lang="en-US" sz="1800" b="1" dirty="0" smtClean="0">
                <a:solidFill>
                  <a:srgbClr val="002060"/>
                </a:solidFill>
                <a:latin typeface="Arial" charset="0"/>
                <a:cs typeface="Arial" charset="0"/>
              </a:rPr>
              <a:t>National Taiwan University &amp; </a:t>
            </a:r>
            <a:r>
              <a:rPr lang="en-US" sz="2400" b="1" dirty="0">
                <a:solidFill>
                  <a:srgbClr val="002060"/>
                </a:solidFill>
                <a:latin typeface="Arial" charset="0"/>
                <a:cs typeface="Arial" charset="0"/>
              </a:rPr>
              <a:t>Chun Liu </a:t>
            </a:r>
            <a:r>
              <a:rPr lang="en-US" sz="1800" b="1" dirty="0" smtClean="0">
                <a:solidFill>
                  <a:srgbClr val="002060"/>
                </a:solidFill>
                <a:latin typeface="Arial" charset="0"/>
                <a:cs typeface="Arial" charset="0"/>
              </a:rPr>
              <a:t>PSU</a:t>
            </a:r>
            <a:endParaRPr lang="en-US" sz="1800" b="1" dirty="0">
              <a:solidFill>
                <a:srgbClr val="002060"/>
              </a:solidFill>
              <a:latin typeface="Arial" charset="0"/>
              <a:cs typeface="Arial" charset="0"/>
            </a:endParaRPr>
          </a:p>
        </p:txBody>
      </p:sp>
    </p:spTree>
    <p:extLst>
      <p:ext uri="{BB962C8B-B14F-4D97-AF65-F5344CB8AC3E}">
        <p14:creationId xmlns:p14="http://schemas.microsoft.com/office/powerpoint/2010/main" val="12885632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65</a:t>
            </a:fld>
            <a:endParaRPr lang="en-US" dirty="0"/>
          </a:p>
        </p:txBody>
      </p:sp>
      <p:sp>
        <p:nvSpPr>
          <p:cNvPr id="3" name="TextBox 2"/>
          <p:cNvSpPr txBox="1"/>
          <p:nvPr/>
        </p:nvSpPr>
        <p:spPr bwMode="auto">
          <a:xfrm>
            <a:off x="667447" y="1196752"/>
            <a:ext cx="7920880" cy="746358"/>
          </a:xfrm>
          <a:prstGeom prst="rect">
            <a:avLst/>
          </a:prstGeom>
          <a:noFill/>
          <a:ln w="9525">
            <a:noFill/>
            <a:miter lim="800000"/>
            <a:headEnd/>
            <a:tailEnd/>
          </a:ln>
        </p:spPr>
        <p:txBody>
          <a:bodyPr wrap="square" rtlCol="0">
            <a:spAutoFit/>
          </a:bodyPr>
          <a:lstStyle/>
          <a:p>
            <a:pPr algn="ctr"/>
            <a:r>
              <a:rPr lang="en-US" sz="3200" b="1" dirty="0" smtClean="0">
                <a:solidFill>
                  <a:srgbClr val="0C0470"/>
                </a:solidFill>
                <a:latin typeface="Arial Black" panose="020B0A04020102020204" pitchFamily="34" charset="0"/>
              </a:rPr>
              <a:t>DEVICE APPROACH IS FEASIBLE</a:t>
            </a:r>
            <a:endParaRPr lang="en-US" b="1" dirty="0" smtClean="0">
              <a:solidFill>
                <a:srgbClr val="0C0470"/>
              </a:solidFill>
              <a:latin typeface="Arial Black" panose="020B0A04020102020204" pitchFamily="34" charset="0"/>
            </a:endParaRPr>
          </a:p>
          <a:p>
            <a:pPr algn="ctr"/>
            <a:endParaRPr lang="en-US" sz="1050" b="1" dirty="0" smtClean="0">
              <a:solidFill>
                <a:srgbClr val="0C0470"/>
              </a:solidFill>
            </a:endParaRPr>
          </a:p>
        </p:txBody>
      </p:sp>
      <p:sp>
        <p:nvSpPr>
          <p:cNvPr id="4" name="TextBox 3"/>
          <p:cNvSpPr txBox="1"/>
          <p:nvPr/>
        </p:nvSpPr>
        <p:spPr>
          <a:xfrm>
            <a:off x="603591" y="2744924"/>
            <a:ext cx="8048592" cy="3662541"/>
          </a:xfrm>
          <a:prstGeom prst="rect">
            <a:avLst/>
          </a:prstGeom>
          <a:noFill/>
        </p:spPr>
        <p:txBody>
          <a:bodyPr wrap="square" rtlCol="0">
            <a:spAutoFit/>
          </a:bodyPr>
          <a:lstStyle/>
          <a:p>
            <a:pPr algn="ctr"/>
            <a:r>
              <a:rPr lang="en-US" sz="3200" b="1" dirty="0">
                <a:solidFill>
                  <a:srgbClr val="0C0470"/>
                </a:solidFill>
              </a:rPr>
              <a:t>Biology Provides the </a:t>
            </a:r>
            <a:r>
              <a:rPr lang="en-US" sz="3200" b="1" dirty="0" smtClean="0">
                <a:solidFill>
                  <a:srgbClr val="0C0470"/>
                </a:solidFill>
              </a:rPr>
              <a:t>Data</a:t>
            </a:r>
            <a:br>
              <a:rPr lang="en-US" sz="3200" b="1" dirty="0" smtClean="0">
                <a:solidFill>
                  <a:srgbClr val="0C0470"/>
                </a:solidFill>
              </a:rPr>
            </a:br>
            <a:endParaRPr lang="en-US" sz="3200" b="1" dirty="0">
              <a:solidFill>
                <a:srgbClr val="0C0470"/>
              </a:solidFill>
            </a:endParaRPr>
          </a:p>
          <a:p>
            <a:pPr algn="ctr"/>
            <a:r>
              <a:rPr lang="en-US" sz="2400" b="1" dirty="0" smtClean="0">
                <a:solidFill>
                  <a:srgbClr val="0C0470"/>
                </a:solidFill>
              </a:rPr>
              <a:t>Semiconductor Engineering </a:t>
            </a:r>
            <a:r>
              <a:rPr lang="en-US" sz="2400" b="1" dirty="0">
                <a:solidFill>
                  <a:srgbClr val="0C0470"/>
                </a:solidFill>
              </a:rPr>
              <a:t>Provides the </a:t>
            </a:r>
            <a:r>
              <a:rPr lang="en-US" sz="2400" b="1" dirty="0" smtClean="0">
                <a:solidFill>
                  <a:srgbClr val="0C0470"/>
                </a:solidFill>
              </a:rPr>
              <a:t>Approach</a:t>
            </a:r>
            <a:br>
              <a:rPr lang="en-US" sz="2400" b="1" dirty="0" smtClean="0">
                <a:solidFill>
                  <a:srgbClr val="0C0470"/>
                </a:solidFill>
              </a:rPr>
            </a:br>
            <a:r>
              <a:rPr lang="en-US" sz="3600" b="1" dirty="0">
                <a:solidFill>
                  <a:srgbClr val="0C0470"/>
                </a:solidFill>
              </a:rPr>
              <a:t/>
            </a:r>
            <a:br>
              <a:rPr lang="en-US" sz="3600" b="1" dirty="0">
                <a:solidFill>
                  <a:srgbClr val="0C0470"/>
                </a:solidFill>
              </a:rPr>
            </a:br>
            <a:r>
              <a:rPr lang="en-US" sz="3200" b="1" dirty="0">
                <a:solidFill>
                  <a:srgbClr val="0C0470"/>
                </a:solidFill>
              </a:rPr>
              <a:t>Mathematics Provides the </a:t>
            </a:r>
            <a:r>
              <a:rPr lang="en-US" sz="3200" b="1" dirty="0" smtClean="0">
                <a:solidFill>
                  <a:srgbClr val="0C0470"/>
                </a:solidFill>
              </a:rPr>
              <a:t>Tools</a:t>
            </a:r>
          </a:p>
          <a:p>
            <a:pPr algn="ctr"/>
            <a:r>
              <a:rPr lang="en-US" sz="3200" b="1" dirty="0" smtClean="0">
                <a:solidFill>
                  <a:srgbClr val="1407B9"/>
                </a:solidFill>
              </a:rPr>
              <a:t/>
            </a:r>
            <a:br>
              <a:rPr lang="en-US" sz="3200" b="1" dirty="0" smtClean="0">
                <a:solidFill>
                  <a:srgbClr val="1407B9"/>
                </a:solidFill>
              </a:rPr>
            </a:br>
            <a:endParaRPr lang="en-US" sz="4400" b="1" dirty="0">
              <a:solidFill>
                <a:srgbClr val="0C0470"/>
              </a:solidFill>
            </a:endParaRPr>
          </a:p>
        </p:txBody>
      </p:sp>
    </p:spTree>
    <p:extLst>
      <p:ext uri="{BB962C8B-B14F-4D97-AF65-F5344CB8AC3E}">
        <p14:creationId xmlns:p14="http://schemas.microsoft.com/office/powerpoint/2010/main" val="18934836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66</a:t>
            </a:fld>
            <a:endParaRPr lang="en-US" dirty="0"/>
          </a:p>
        </p:txBody>
      </p:sp>
      <p:sp>
        <p:nvSpPr>
          <p:cNvPr id="3" name="TextBox 2"/>
          <p:cNvSpPr txBox="1"/>
          <p:nvPr/>
        </p:nvSpPr>
        <p:spPr bwMode="auto">
          <a:xfrm>
            <a:off x="755576" y="188640"/>
            <a:ext cx="7920880" cy="6247864"/>
          </a:xfrm>
          <a:prstGeom prst="rect">
            <a:avLst/>
          </a:prstGeom>
          <a:noFill/>
          <a:ln w="9525">
            <a:noFill/>
            <a:miter lim="800000"/>
            <a:headEnd/>
            <a:tailEnd/>
          </a:ln>
        </p:spPr>
        <p:txBody>
          <a:bodyPr wrap="square" rtlCol="0">
            <a:spAutoFit/>
          </a:bodyPr>
          <a:lstStyle/>
          <a:p>
            <a:pPr algn="ctr"/>
            <a:r>
              <a:rPr lang="en-US" sz="3200" b="1" dirty="0" smtClean="0">
                <a:solidFill>
                  <a:srgbClr val="0C0470"/>
                </a:solidFill>
              </a:rPr>
              <a:t>Learn from</a:t>
            </a:r>
          </a:p>
          <a:p>
            <a:pPr algn="ctr"/>
            <a:r>
              <a:rPr lang="en-US" sz="3200" b="1" dirty="0" smtClean="0">
                <a:solidFill>
                  <a:srgbClr val="0C0470"/>
                </a:solidFill>
              </a:rPr>
              <a:t>Mathematics  of Ion Channels</a:t>
            </a:r>
          </a:p>
          <a:p>
            <a:pPr algn="ctr"/>
            <a:endParaRPr lang="en-US" b="1" dirty="0">
              <a:solidFill>
                <a:srgbClr val="0C0470"/>
              </a:solidFill>
            </a:endParaRPr>
          </a:p>
          <a:p>
            <a:pPr algn="ctr"/>
            <a:endParaRPr lang="en-US" sz="2400" b="1" dirty="0">
              <a:solidFill>
                <a:srgbClr val="0C0470"/>
              </a:solidFill>
            </a:endParaRPr>
          </a:p>
          <a:p>
            <a:pPr algn="ctr"/>
            <a:r>
              <a:rPr lang="en-US" sz="2400" b="1" dirty="0" smtClean="0">
                <a:solidFill>
                  <a:srgbClr val="0C0470"/>
                </a:solidFill>
              </a:rPr>
              <a:t>solving specific </a:t>
            </a:r>
            <a:br>
              <a:rPr lang="en-US" sz="2400" b="1" dirty="0" smtClean="0">
                <a:solidFill>
                  <a:srgbClr val="0C0470"/>
                </a:solidFill>
              </a:rPr>
            </a:br>
            <a:r>
              <a:rPr lang="en-US" sz="3600" b="1" dirty="0" smtClean="0">
                <a:solidFill>
                  <a:srgbClr val="0C0470"/>
                </a:solidFill>
              </a:rPr>
              <a:t>Inverse </a:t>
            </a:r>
            <a:r>
              <a:rPr lang="en-US" sz="3600" b="1" dirty="0">
                <a:solidFill>
                  <a:srgbClr val="0C0470"/>
                </a:solidFill>
              </a:rPr>
              <a:t>Problems</a:t>
            </a:r>
          </a:p>
          <a:p>
            <a:pPr algn="ctr"/>
            <a:endParaRPr lang="en-US" sz="2400" b="1" dirty="0">
              <a:solidFill>
                <a:srgbClr val="0C0470"/>
              </a:solidFill>
            </a:endParaRPr>
          </a:p>
          <a:p>
            <a:pPr algn="ctr"/>
            <a:r>
              <a:rPr lang="en-US" sz="4800" b="1" dirty="0">
                <a:solidFill>
                  <a:srgbClr val="0C0470"/>
                </a:solidFill>
              </a:rPr>
              <a:t>How does it work</a:t>
            </a:r>
            <a:r>
              <a:rPr lang="en-US" sz="4800" b="1" dirty="0" smtClean="0">
                <a:solidFill>
                  <a:srgbClr val="0C0470"/>
                </a:solidFill>
              </a:rPr>
              <a:t>?</a:t>
            </a:r>
          </a:p>
          <a:p>
            <a:pPr algn="ctr"/>
            <a:endParaRPr lang="en-US" sz="3600" b="1" dirty="0">
              <a:solidFill>
                <a:srgbClr val="0C0470"/>
              </a:solidFill>
            </a:endParaRPr>
          </a:p>
          <a:p>
            <a:pPr algn="ctr"/>
            <a:r>
              <a:rPr lang="en-US" sz="3600" b="1" dirty="0">
                <a:solidFill>
                  <a:srgbClr val="0C0470"/>
                </a:solidFill>
              </a:rPr>
              <a:t>How do a few atoms control </a:t>
            </a:r>
            <a:r>
              <a:rPr lang="en-US" sz="2400" b="1" dirty="0" smtClean="0">
                <a:solidFill>
                  <a:srgbClr val="0C0470"/>
                </a:solidFill>
              </a:rPr>
              <a:t>(macroscopic) </a:t>
            </a:r>
            <a:br>
              <a:rPr lang="en-US" sz="2400" b="1" dirty="0" smtClean="0">
                <a:solidFill>
                  <a:srgbClr val="0C0470"/>
                </a:solidFill>
              </a:rPr>
            </a:br>
            <a:r>
              <a:rPr lang="en-US" sz="3600" b="1" dirty="0" smtClean="0">
                <a:solidFill>
                  <a:srgbClr val="0C0470"/>
                </a:solidFill>
              </a:rPr>
              <a:t>Biological Devices</a:t>
            </a:r>
            <a:endParaRPr lang="en-US" sz="3600" b="1" dirty="0">
              <a:solidFill>
                <a:srgbClr val="0C0470"/>
              </a:solidFill>
            </a:endParaRPr>
          </a:p>
          <a:p>
            <a:pPr algn="ctr"/>
            <a:endParaRPr lang="en-US" b="1" dirty="0">
              <a:solidFill>
                <a:srgbClr val="333399">
                  <a:lumMod val="50000"/>
                </a:srgbClr>
              </a:solidFill>
            </a:endParaRPr>
          </a:p>
          <a:p>
            <a:pPr algn="ctr"/>
            <a:endParaRPr lang="en-US" b="1" dirty="0">
              <a:solidFill>
                <a:srgbClr val="333399">
                  <a:lumMod val="50000"/>
                </a:srgbClr>
              </a:solidFill>
            </a:endParaRPr>
          </a:p>
        </p:txBody>
      </p:sp>
    </p:spTree>
    <p:extLst>
      <p:ext uri="{BB962C8B-B14F-4D97-AF65-F5344CB8AC3E}">
        <p14:creationId xmlns:p14="http://schemas.microsoft.com/office/powerpoint/2010/main" val="19141543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79FB5626-4B99-4B03-AFA3-74AB7F2F716A}" type="slidenum">
              <a:rPr lang="en-US" sz="1400">
                <a:solidFill>
                  <a:srgbClr val="333399">
                    <a:lumMod val="50000"/>
                  </a:srgbClr>
                </a:solidFill>
              </a:rPr>
              <a:pPr eaLnBrk="1" hangingPunct="1"/>
              <a:t>67</a:t>
            </a:fld>
            <a:endParaRPr lang="en-US" sz="1400" dirty="0">
              <a:solidFill>
                <a:srgbClr val="333399">
                  <a:lumMod val="50000"/>
                </a:srgbClr>
              </a:solidFill>
            </a:endParaRPr>
          </a:p>
        </p:txBody>
      </p:sp>
      <p:sp>
        <p:nvSpPr>
          <p:cNvPr id="164867" name="Rectangle 2"/>
          <p:cNvSpPr>
            <a:spLocks noChangeArrowheads="1"/>
          </p:cNvSpPr>
          <p:nvPr/>
        </p:nvSpPr>
        <p:spPr bwMode="auto">
          <a:xfrm>
            <a:off x="438595" y="555387"/>
            <a:ext cx="8221663"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3600" b="1" u="sng" dirty="0">
                <a:solidFill>
                  <a:srgbClr val="19066A"/>
                </a:solidFill>
              </a:rPr>
              <a:t>Biology is Easier than Physics</a:t>
            </a:r>
          </a:p>
          <a:p>
            <a:pPr algn="ctr" fontAlgn="base">
              <a:spcBef>
                <a:spcPct val="0"/>
              </a:spcBef>
              <a:spcAft>
                <a:spcPct val="0"/>
              </a:spcAft>
            </a:pPr>
            <a:endParaRPr lang="en-US" sz="3600" b="1" u="sng" dirty="0">
              <a:solidFill>
                <a:srgbClr val="19066A"/>
              </a:solidFill>
            </a:endParaRPr>
          </a:p>
          <a:p>
            <a:pPr algn="ctr" fontAlgn="base">
              <a:spcBef>
                <a:spcPct val="0"/>
              </a:spcBef>
              <a:spcAft>
                <a:spcPct val="0"/>
              </a:spcAft>
            </a:pPr>
            <a:r>
              <a:rPr lang="en-US" sz="3600" b="1" dirty="0">
                <a:solidFill>
                  <a:srgbClr val="19066A"/>
                </a:solidFill>
              </a:rPr>
              <a:t>Reduced Models Exist*</a:t>
            </a:r>
          </a:p>
          <a:p>
            <a:pPr algn="ctr" fontAlgn="base">
              <a:spcBef>
                <a:spcPct val="0"/>
              </a:spcBef>
              <a:spcAft>
                <a:spcPct val="0"/>
              </a:spcAft>
            </a:pPr>
            <a:r>
              <a:rPr lang="en-US" sz="3600" b="1" dirty="0">
                <a:solidFill>
                  <a:srgbClr val="19066A"/>
                </a:solidFill>
              </a:rPr>
              <a:t> </a:t>
            </a:r>
            <a:r>
              <a:rPr lang="en-US" sz="2400" dirty="0">
                <a:solidFill>
                  <a:srgbClr val="19066A"/>
                </a:solidFill>
              </a:rPr>
              <a:t>for important biological functions</a:t>
            </a:r>
            <a:endParaRPr lang="en-US" sz="3600" dirty="0">
              <a:solidFill>
                <a:srgbClr val="19066A"/>
              </a:solidFill>
            </a:endParaRPr>
          </a:p>
          <a:p>
            <a:pPr algn="ctr" fontAlgn="base">
              <a:spcBef>
                <a:spcPct val="0"/>
              </a:spcBef>
              <a:spcAft>
                <a:spcPct val="0"/>
              </a:spcAft>
            </a:pPr>
            <a:r>
              <a:rPr lang="en-US" sz="2400" b="1" dirty="0">
                <a:solidFill>
                  <a:srgbClr val="19066A"/>
                </a:solidFill>
              </a:rPr>
              <a:t>or the </a:t>
            </a:r>
          </a:p>
          <a:p>
            <a:pPr algn="ctr" fontAlgn="base">
              <a:spcBef>
                <a:spcPct val="0"/>
              </a:spcBef>
              <a:spcAft>
                <a:spcPct val="0"/>
              </a:spcAft>
            </a:pPr>
            <a:r>
              <a:rPr lang="en-US" sz="3600" b="1" dirty="0">
                <a:solidFill>
                  <a:srgbClr val="19066A"/>
                </a:solidFill>
              </a:rPr>
              <a:t>Animal would not survive</a:t>
            </a:r>
          </a:p>
          <a:p>
            <a:pPr algn="ctr" fontAlgn="base">
              <a:spcBef>
                <a:spcPct val="0"/>
              </a:spcBef>
              <a:spcAft>
                <a:spcPct val="0"/>
              </a:spcAft>
            </a:pPr>
            <a:r>
              <a:rPr lang="en-US" sz="2400" b="1" dirty="0">
                <a:solidFill>
                  <a:srgbClr val="19066A"/>
                </a:solidFill>
              </a:rPr>
              <a:t> to reproduce</a:t>
            </a:r>
            <a:endParaRPr lang="en-US" sz="1600" b="1" dirty="0">
              <a:solidFill>
                <a:srgbClr val="19066A"/>
              </a:solidFill>
            </a:endParaRPr>
          </a:p>
          <a:p>
            <a:pPr algn="ctr" fontAlgn="base">
              <a:spcBef>
                <a:spcPct val="0"/>
              </a:spcBef>
              <a:spcAft>
                <a:spcPct val="0"/>
              </a:spcAft>
            </a:pPr>
            <a:endParaRPr lang="en-US" sz="1600" b="1" dirty="0">
              <a:solidFill>
                <a:srgbClr val="19066A"/>
              </a:solidFill>
            </a:endParaRPr>
          </a:p>
          <a:p>
            <a:pPr algn="ctr" fontAlgn="base">
              <a:spcBef>
                <a:spcPct val="0"/>
              </a:spcBef>
              <a:spcAft>
                <a:spcPct val="0"/>
              </a:spcAft>
            </a:pPr>
            <a:endParaRPr lang="en-US" sz="1600" b="1" dirty="0">
              <a:solidFill>
                <a:srgbClr val="19066A"/>
              </a:solidFill>
            </a:endParaRPr>
          </a:p>
        </p:txBody>
      </p:sp>
      <p:sp>
        <p:nvSpPr>
          <p:cNvPr id="164868" name="TextBox 3"/>
          <p:cNvSpPr txBox="1">
            <a:spLocks noChangeArrowheads="1"/>
          </p:cNvSpPr>
          <p:nvPr/>
        </p:nvSpPr>
        <p:spPr bwMode="auto">
          <a:xfrm>
            <a:off x="1079612" y="4365104"/>
            <a:ext cx="74342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400" b="1" dirty="0">
                <a:solidFill>
                  <a:srgbClr val="19066A"/>
                </a:solidFill>
              </a:rPr>
              <a:t>*</a:t>
            </a:r>
            <a:r>
              <a:rPr lang="en-US" b="1" dirty="0">
                <a:solidFill>
                  <a:srgbClr val="19066A"/>
                </a:solidFill>
              </a:rPr>
              <a:t>Evolution provides the existence theorems and uniqueness conditions</a:t>
            </a:r>
            <a:br>
              <a:rPr lang="en-US" b="1" dirty="0">
                <a:solidFill>
                  <a:srgbClr val="19066A"/>
                </a:solidFill>
              </a:rPr>
            </a:br>
            <a:r>
              <a:rPr lang="en-US" b="1" dirty="0">
                <a:solidFill>
                  <a:srgbClr val="19066A"/>
                </a:solidFill>
              </a:rPr>
              <a:t> so hard to find in theory of inverse </a:t>
            </a:r>
            <a:r>
              <a:rPr lang="en-US" b="1" dirty="0" smtClean="0">
                <a:solidFill>
                  <a:srgbClr val="19066A"/>
                </a:solidFill>
              </a:rPr>
              <a:t>problems. </a:t>
            </a:r>
            <a:br>
              <a:rPr lang="en-US" b="1" dirty="0" smtClean="0">
                <a:solidFill>
                  <a:srgbClr val="19066A"/>
                </a:solidFill>
              </a:rPr>
            </a:br>
            <a:r>
              <a:rPr lang="en-US" dirty="0" smtClean="0">
                <a:solidFill>
                  <a:srgbClr val="19066A"/>
                </a:solidFill>
              </a:rPr>
              <a:t/>
            </a:r>
            <a:br>
              <a:rPr lang="en-US" dirty="0" smtClean="0">
                <a:solidFill>
                  <a:srgbClr val="19066A"/>
                </a:solidFill>
              </a:rPr>
            </a:br>
            <a:r>
              <a:rPr lang="en-US" i="1" dirty="0" smtClean="0">
                <a:solidFill>
                  <a:srgbClr val="19066A"/>
                </a:solidFill>
              </a:rPr>
              <a:t>(</a:t>
            </a:r>
            <a:r>
              <a:rPr lang="en-US" sz="1400" i="1" dirty="0" smtClean="0">
                <a:solidFill>
                  <a:srgbClr val="19066A"/>
                </a:solidFill>
              </a:rPr>
              <a:t>Some biological systems</a:t>
            </a:r>
            <a:r>
              <a:rPr lang="en-US" sz="1400" i="1" dirty="0">
                <a:solidFill>
                  <a:srgbClr val="19066A"/>
                </a:solidFill>
                <a:sym typeface="Symbol"/>
              </a:rPr>
              <a:t> </a:t>
            </a:r>
            <a:r>
              <a:rPr lang="en-US" sz="1400" i="1" dirty="0" smtClean="0">
                <a:solidFill>
                  <a:srgbClr val="19066A"/>
                </a:solidFill>
                <a:sym typeface="Symbol"/>
              </a:rPr>
              <a:t> the human shoulder  </a:t>
            </a:r>
            <a:r>
              <a:rPr lang="en-US" sz="1400" i="1" dirty="0" smtClean="0">
                <a:solidFill>
                  <a:srgbClr val="19066A"/>
                </a:solidFill>
              </a:rPr>
              <a:t>are not robust, </a:t>
            </a:r>
            <a:br>
              <a:rPr lang="en-US" sz="1400" i="1" dirty="0" smtClean="0">
                <a:solidFill>
                  <a:srgbClr val="19066A"/>
                </a:solidFill>
              </a:rPr>
            </a:br>
            <a:r>
              <a:rPr lang="en-US" sz="1400" i="1" dirty="0" smtClean="0">
                <a:solidFill>
                  <a:srgbClr val="19066A"/>
                </a:solidFill>
              </a:rPr>
              <a:t>probably because they are incompletely evolved,</a:t>
            </a:r>
            <a:br>
              <a:rPr lang="en-US" sz="1400" i="1" dirty="0" smtClean="0">
                <a:solidFill>
                  <a:srgbClr val="19066A"/>
                </a:solidFill>
              </a:rPr>
            </a:br>
            <a:r>
              <a:rPr lang="en-US" sz="1400" i="1" dirty="0" smtClean="0">
                <a:solidFill>
                  <a:srgbClr val="19066A"/>
                </a:solidFill>
              </a:rPr>
              <a:t> </a:t>
            </a:r>
            <a:r>
              <a:rPr lang="en-US" sz="1400" i="1" dirty="0" err="1" smtClean="0">
                <a:solidFill>
                  <a:srgbClr val="19066A"/>
                </a:solidFill>
              </a:rPr>
              <a:t>i.e</a:t>
            </a:r>
            <a:r>
              <a:rPr lang="en-US" sz="1400" i="1" dirty="0" smtClean="0">
                <a:solidFill>
                  <a:srgbClr val="19066A"/>
                </a:solidFill>
              </a:rPr>
              <a:t>  they are in a local minimum ‘in fitness landscape’ .</a:t>
            </a:r>
            <a:br>
              <a:rPr lang="en-US" sz="1400" i="1" dirty="0" smtClean="0">
                <a:solidFill>
                  <a:srgbClr val="19066A"/>
                </a:solidFill>
              </a:rPr>
            </a:br>
            <a:r>
              <a:rPr lang="en-US" sz="1400" i="1" dirty="0" smtClean="0">
                <a:solidFill>
                  <a:srgbClr val="19066A"/>
                </a:solidFill>
              </a:rPr>
              <a:t>I do not know how to analyze these. </a:t>
            </a:r>
            <a:br>
              <a:rPr lang="en-US" sz="1400" i="1" dirty="0" smtClean="0">
                <a:solidFill>
                  <a:srgbClr val="19066A"/>
                </a:solidFill>
              </a:rPr>
            </a:br>
            <a:r>
              <a:rPr lang="en-US" sz="1400" i="1" dirty="0" smtClean="0">
                <a:solidFill>
                  <a:srgbClr val="19066A"/>
                </a:solidFill>
              </a:rPr>
              <a:t>I can only describe them in the classical biological tradition.)</a:t>
            </a:r>
            <a:endParaRPr lang="en-US" sz="1400" i="1" dirty="0">
              <a:solidFill>
                <a:srgbClr val="19066A"/>
              </a:solidFill>
            </a:endParaRPr>
          </a:p>
        </p:txBody>
      </p:sp>
    </p:spTree>
    <p:extLst>
      <p:ext uri="{BB962C8B-B14F-4D97-AF65-F5344CB8AC3E}">
        <p14:creationId xmlns:p14="http://schemas.microsoft.com/office/powerpoint/2010/main" val="35335050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60" y="2816932"/>
            <a:ext cx="3120577" cy="30864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442721"/>
            <a:ext cx="3960440" cy="6400711"/>
          </a:xfrm>
          <a:prstGeom prst="rect">
            <a:avLst/>
          </a:prstGeom>
        </p:spPr>
      </p:pic>
      <p:sp>
        <p:nvSpPr>
          <p:cNvPr id="4" name="TextBox 3"/>
          <p:cNvSpPr txBox="1"/>
          <p:nvPr/>
        </p:nvSpPr>
        <p:spPr>
          <a:xfrm>
            <a:off x="494252" y="512676"/>
            <a:ext cx="3528392" cy="1200329"/>
          </a:xfrm>
          <a:prstGeom prst="rect">
            <a:avLst/>
          </a:prstGeom>
          <a:noFill/>
        </p:spPr>
        <p:txBody>
          <a:bodyPr wrap="square" rtlCol="0">
            <a:spAutoFit/>
          </a:bodyPr>
          <a:lstStyle/>
          <a:p>
            <a:pPr algn="ctr"/>
            <a:r>
              <a:rPr lang="en-US" sz="2800" b="1" dirty="0" smtClean="0">
                <a:solidFill>
                  <a:srgbClr val="000000"/>
                </a:solidFill>
              </a:rPr>
              <a:t>Propagation </a:t>
            </a:r>
            <a:r>
              <a:rPr lang="en-US" sz="3200" b="1" dirty="0" smtClean="0">
                <a:solidFill>
                  <a:srgbClr val="000000"/>
                </a:solidFill>
              </a:rPr>
              <a:t/>
            </a:r>
            <a:br>
              <a:rPr lang="en-US" sz="3200" b="1" dirty="0" smtClean="0">
                <a:solidFill>
                  <a:srgbClr val="000000"/>
                </a:solidFill>
              </a:rPr>
            </a:br>
            <a:r>
              <a:rPr lang="en-US" dirty="0" smtClean="0">
                <a:solidFill>
                  <a:srgbClr val="000000"/>
                </a:solidFill>
              </a:rPr>
              <a:t>of </a:t>
            </a:r>
            <a:r>
              <a:rPr lang="en-US" sz="3200" b="1" dirty="0" smtClean="0">
                <a:solidFill>
                  <a:srgbClr val="000000"/>
                </a:solidFill>
              </a:rPr>
              <a:t/>
            </a:r>
            <a:br>
              <a:rPr lang="en-US" sz="3200" b="1" dirty="0" smtClean="0">
                <a:solidFill>
                  <a:srgbClr val="000000"/>
                </a:solidFill>
              </a:rPr>
            </a:br>
            <a:r>
              <a:rPr lang="en-US" sz="2800" b="1" dirty="0" smtClean="0">
                <a:solidFill>
                  <a:srgbClr val="000000"/>
                </a:solidFill>
              </a:rPr>
              <a:t>Action Potential</a:t>
            </a:r>
            <a:endParaRPr lang="en-US" sz="3200" b="1" dirty="0">
              <a:solidFill>
                <a:srgbClr val="000000"/>
              </a:solidFill>
            </a:endParaRPr>
          </a:p>
        </p:txBody>
      </p:sp>
    </p:spTree>
    <p:extLst>
      <p:ext uri="{BB962C8B-B14F-4D97-AF65-F5344CB8AC3E}">
        <p14:creationId xmlns:p14="http://schemas.microsoft.com/office/powerpoint/2010/main" val="35161731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1DA3F8F6-1090-4E6F-9035-C74FF405AB84}" type="slidenum">
              <a:rPr lang="en-US" sz="1400" smtClean="0">
                <a:solidFill>
                  <a:srgbClr val="19066A"/>
                </a:solidFill>
                <a:latin typeface="Times" pitchFamily="18" charset="0"/>
              </a:rPr>
              <a:pPr/>
              <a:t>69</a:t>
            </a:fld>
            <a:endParaRPr lang="en-US" sz="1400" smtClean="0">
              <a:solidFill>
                <a:srgbClr val="19066A"/>
              </a:solidFill>
              <a:latin typeface="Times" pitchFamily="18" charset="0"/>
            </a:endParaRPr>
          </a:p>
        </p:txBody>
      </p:sp>
      <p:sp>
        <p:nvSpPr>
          <p:cNvPr id="167939" name="TextBox 2"/>
          <p:cNvSpPr txBox="1">
            <a:spLocks noChangeArrowheads="1"/>
          </p:cNvSpPr>
          <p:nvPr/>
        </p:nvSpPr>
        <p:spPr bwMode="auto">
          <a:xfrm>
            <a:off x="287338" y="598488"/>
            <a:ext cx="84740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4000" b="1" dirty="0" smtClean="0">
                <a:solidFill>
                  <a:srgbClr val="19066A"/>
                </a:solidFill>
              </a:rPr>
              <a:t>Reduced </a:t>
            </a:r>
            <a:r>
              <a:rPr lang="en-US" sz="4000" b="1" dirty="0">
                <a:solidFill>
                  <a:srgbClr val="19066A"/>
                </a:solidFill>
              </a:rPr>
              <a:t>models </a:t>
            </a:r>
            <a:r>
              <a:rPr lang="en-US" sz="4000" b="1" dirty="0" smtClean="0">
                <a:solidFill>
                  <a:srgbClr val="19066A"/>
                </a:solidFill>
              </a:rPr>
              <a:t>exist </a:t>
            </a:r>
            <a:br>
              <a:rPr lang="en-US" sz="4000" b="1" dirty="0" smtClean="0">
                <a:solidFill>
                  <a:srgbClr val="19066A"/>
                </a:solidFill>
              </a:rPr>
            </a:br>
            <a:r>
              <a:rPr lang="en-US" sz="2800" b="1" dirty="0" smtClean="0">
                <a:solidFill>
                  <a:srgbClr val="19066A"/>
                </a:solidFill>
              </a:rPr>
              <a:t>because </a:t>
            </a:r>
            <a:r>
              <a:rPr lang="en-US" sz="2800" b="1" dirty="0">
                <a:solidFill>
                  <a:srgbClr val="19066A"/>
                </a:solidFill>
              </a:rPr>
              <a:t>they are the </a:t>
            </a:r>
            <a:r>
              <a:rPr lang="en-US" sz="2800" b="1" dirty="0" smtClean="0">
                <a:solidFill>
                  <a:srgbClr val="19066A"/>
                </a:solidFill>
              </a:rPr>
              <a:t/>
            </a:r>
            <a:br>
              <a:rPr lang="en-US" sz="2800" b="1" dirty="0" smtClean="0">
                <a:solidFill>
                  <a:srgbClr val="19066A"/>
                </a:solidFill>
              </a:rPr>
            </a:br>
            <a:r>
              <a:rPr lang="en-US" sz="4000" b="1" dirty="0" smtClean="0">
                <a:solidFill>
                  <a:srgbClr val="19066A"/>
                </a:solidFill>
              </a:rPr>
              <a:t>Adaptation</a:t>
            </a:r>
            <a:r>
              <a:rPr lang="en-US" sz="2800" b="1" dirty="0" smtClean="0">
                <a:solidFill>
                  <a:srgbClr val="19066A"/>
                </a:solidFill>
              </a:rPr>
              <a:t> </a:t>
            </a:r>
            <a:r>
              <a:rPr lang="en-US" sz="2800" b="1" dirty="0">
                <a:solidFill>
                  <a:srgbClr val="19066A"/>
                </a:solidFill>
              </a:rPr>
              <a:t/>
            </a:r>
            <a:br>
              <a:rPr lang="en-US" sz="2800" b="1" dirty="0">
                <a:solidFill>
                  <a:srgbClr val="19066A"/>
                </a:solidFill>
              </a:rPr>
            </a:br>
            <a:r>
              <a:rPr lang="en-US" sz="2800" b="1" dirty="0">
                <a:solidFill>
                  <a:srgbClr val="19066A"/>
                </a:solidFill>
              </a:rPr>
              <a:t>created by evolution </a:t>
            </a:r>
            <a:br>
              <a:rPr lang="en-US" sz="2800" b="1" dirty="0">
                <a:solidFill>
                  <a:srgbClr val="19066A"/>
                </a:solidFill>
              </a:rPr>
            </a:br>
            <a:r>
              <a:rPr lang="en-US" sz="2800" b="1" dirty="0">
                <a:solidFill>
                  <a:srgbClr val="19066A"/>
                </a:solidFill>
              </a:rPr>
              <a:t>to perform </a:t>
            </a:r>
            <a:r>
              <a:rPr lang="en-US" sz="2800" b="1" dirty="0" smtClean="0">
                <a:solidFill>
                  <a:srgbClr val="19066A"/>
                </a:solidFill>
              </a:rPr>
              <a:t>a biological function</a:t>
            </a:r>
            <a:br>
              <a:rPr lang="en-US" sz="2800" b="1" dirty="0" smtClean="0">
                <a:solidFill>
                  <a:srgbClr val="19066A"/>
                </a:solidFill>
              </a:rPr>
            </a:br>
            <a:r>
              <a:rPr lang="en-US" sz="2800" b="1" dirty="0" smtClean="0">
                <a:solidFill>
                  <a:srgbClr val="19066A"/>
                </a:solidFill>
              </a:rPr>
              <a:t> </a:t>
            </a:r>
            <a:r>
              <a:rPr lang="en-US" sz="2400" dirty="0" smtClean="0">
                <a:solidFill>
                  <a:srgbClr val="19066A"/>
                </a:solidFill>
              </a:rPr>
              <a:t>like selectivity</a:t>
            </a:r>
            <a:endParaRPr lang="en-US" sz="2400" dirty="0">
              <a:solidFill>
                <a:srgbClr val="19066A"/>
              </a:solidFill>
            </a:endParaRPr>
          </a:p>
        </p:txBody>
      </p:sp>
      <p:sp>
        <p:nvSpPr>
          <p:cNvPr id="3" name="Rectangle 2"/>
          <p:cNvSpPr/>
          <p:nvPr/>
        </p:nvSpPr>
        <p:spPr>
          <a:xfrm>
            <a:off x="2238375" y="4365104"/>
            <a:ext cx="4572000" cy="1785104"/>
          </a:xfrm>
          <a:prstGeom prst="rect">
            <a:avLst/>
          </a:prstGeom>
        </p:spPr>
        <p:txBody>
          <a:bodyPr>
            <a:spAutoFit/>
          </a:bodyPr>
          <a:lstStyle/>
          <a:p>
            <a:pPr algn="ctr" fontAlgn="base">
              <a:spcBef>
                <a:spcPct val="0"/>
              </a:spcBef>
              <a:spcAft>
                <a:spcPct val="0"/>
              </a:spcAft>
            </a:pPr>
            <a:r>
              <a:rPr lang="en-US" sz="2800" b="1" dirty="0">
                <a:solidFill>
                  <a:srgbClr val="19066A"/>
                </a:solidFill>
              </a:rPr>
              <a:t>Reduced Models </a:t>
            </a:r>
          </a:p>
          <a:p>
            <a:pPr algn="ctr" fontAlgn="base">
              <a:spcBef>
                <a:spcPct val="0"/>
              </a:spcBef>
              <a:spcAft>
                <a:spcPct val="0"/>
              </a:spcAft>
            </a:pPr>
            <a:r>
              <a:rPr lang="en-US" sz="1600" dirty="0">
                <a:solidFill>
                  <a:srgbClr val="19066A"/>
                </a:solidFill>
              </a:rPr>
              <a:t>and its parameters</a:t>
            </a:r>
          </a:p>
          <a:p>
            <a:pPr algn="ctr" fontAlgn="base">
              <a:spcBef>
                <a:spcPct val="0"/>
              </a:spcBef>
              <a:spcAft>
                <a:spcPct val="0"/>
              </a:spcAft>
            </a:pPr>
            <a:r>
              <a:rPr lang="en-US" sz="2000" b="1" dirty="0">
                <a:solidFill>
                  <a:srgbClr val="19066A"/>
                </a:solidFill>
              </a:rPr>
              <a:t>are found by </a:t>
            </a:r>
            <a:r>
              <a:rPr lang="en-US" sz="3600" b="1" dirty="0">
                <a:solidFill>
                  <a:srgbClr val="19066A"/>
                </a:solidFill>
              </a:rPr>
              <a:t/>
            </a:r>
            <a:br>
              <a:rPr lang="en-US" sz="3600" b="1" dirty="0">
                <a:solidFill>
                  <a:srgbClr val="19066A"/>
                </a:solidFill>
              </a:rPr>
            </a:br>
            <a:r>
              <a:rPr lang="en-US" sz="2800" b="1" dirty="0">
                <a:solidFill>
                  <a:srgbClr val="19066A"/>
                </a:solidFill>
              </a:rPr>
              <a:t>Inverse Methods</a:t>
            </a:r>
            <a:br>
              <a:rPr lang="en-US" sz="2800" b="1" dirty="0">
                <a:solidFill>
                  <a:srgbClr val="19066A"/>
                </a:solidFill>
              </a:rPr>
            </a:br>
            <a:r>
              <a:rPr lang="en-US" dirty="0" smtClean="0">
                <a:solidFill>
                  <a:srgbClr val="19066A"/>
                </a:solidFill>
              </a:rPr>
              <a:t> </a:t>
            </a:r>
            <a:endParaRPr lang="en-US" sz="1600" dirty="0">
              <a:solidFill>
                <a:srgbClr val="000000"/>
              </a:solidFill>
            </a:endParaRPr>
          </a:p>
        </p:txBody>
      </p:sp>
    </p:spTree>
    <p:extLst>
      <p:ext uri="{BB962C8B-B14F-4D97-AF65-F5344CB8AC3E}">
        <p14:creationId xmlns:p14="http://schemas.microsoft.com/office/powerpoint/2010/main" val="2017929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2"/>
            </p:custDataLst>
          </p:nvPr>
        </p:nvSpPr>
        <p:spPr>
          <a:xfrm>
            <a:off x="143508" y="1088740"/>
            <a:ext cx="9144000" cy="4500500"/>
          </a:xfrm>
        </p:spPr>
        <p:txBody>
          <a:bodyPr/>
          <a:lstStyle/>
          <a:p>
            <a:pPr algn="ctr" eaLnBrk="1" hangingPunct="1">
              <a:buFontTx/>
              <a:buNone/>
            </a:pPr>
            <a:r>
              <a:rPr lang="en-US" sz="4000" dirty="0" smtClean="0">
                <a:solidFill>
                  <a:srgbClr val="19066A"/>
                </a:solidFill>
                <a:latin typeface="Arial Black" panose="020B0A04020102020204" pitchFamily="34" charset="0"/>
              </a:rPr>
              <a:t>Biology</a:t>
            </a:r>
          </a:p>
          <a:p>
            <a:pPr algn="ctr" eaLnBrk="1" hangingPunct="1">
              <a:buNone/>
            </a:pPr>
            <a:r>
              <a:rPr lang="en-US" sz="2400" dirty="0">
                <a:solidFill>
                  <a:srgbClr val="19066A"/>
                </a:solidFill>
              </a:rPr>
              <a:t>is all about </a:t>
            </a:r>
          </a:p>
          <a:p>
            <a:pPr algn="ctr" eaLnBrk="1" hangingPunct="1">
              <a:buNone/>
            </a:pPr>
            <a:r>
              <a:rPr lang="en-US" sz="4000" dirty="0">
                <a:solidFill>
                  <a:srgbClr val="19066A"/>
                </a:solidFill>
                <a:latin typeface="Arial Black" panose="020B0A04020102020204" pitchFamily="34" charset="0"/>
              </a:rPr>
              <a:t>Dimensional Reduction </a:t>
            </a:r>
          </a:p>
          <a:p>
            <a:pPr algn="ctr" eaLnBrk="1" hangingPunct="1">
              <a:buNone/>
            </a:pPr>
            <a:r>
              <a:rPr lang="en-US" sz="2400" dirty="0">
                <a:solidFill>
                  <a:srgbClr val="19066A"/>
                </a:solidFill>
              </a:rPr>
              <a:t>to a </a:t>
            </a:r>
          </a:p>
          <a:p>
            <a:pPr algn="ctr" eaLnBrk="1" hangingPunct="1">
              <a:buNone/>
            </a:pPr>
            <a:r>
              <a:rPr lang="en-US" sz="4000" dirty="0">
                <a:solidFill>
                  <a:srgbClr val="19066A"/>
                </a:solidFill>
                <a:latin typeface="Arial Black" panose="020B0A04020102020204" pitchFamily="34" charset="0"/>
              </a:rPr>
              <a:t>Reduced Model</a:t>
            </a:r>
          </a:p>
          <a:p>
            <a:pPr algn="ctr" eaLnBrk="1" hangingPunct="1">
              <a:buFontTx/>
              <a:buNone/>
            </a:pPr>
            <a:r>
              <a:rPr lang="en-US" sz="2400" dirty="0" smtClean="0">
                <a:solidFill>
                  <a:srgbClr val="19066A"/>
                </a:solidFill>
              </a:rPr>
              <a:t>of a </a:t>
            </a:r>
          </a:p>
          <a:p>
            <a:pPr algn="ctr" eaLnBrk="1" hangingPunct="1">
              <a:buNone/>
            </a:pPr>
            <a:r>
              <a:rPr lang="en-US" sz="4000" dirty="0">
                <a:solidFill>
                  <a:srgbClr val="19066A"/>
                </a:solidFill>
                <a:latin typeface="Arial Black" panose="020B0A04020102020204" pitchFamily="34" charset="0"/>
              </a:rPr>
              <a:t>Device</a:t>
            </a:r>
          </a:p>
          <a:p>
            <a:pPr algn="ctr" eaLnBrk="1" hangingPunct="1">
              <a:buFontTx/>
              <a:buNone/>
            </a:pPr>
            <a:endParaRPr lang="en-US" sz="2800" i="1" dirty="0">
              <a:solidFill>
                <a:srgbClr val="19066A"/>
              </a:solidFill>
            </a:endParaRPr>
          </a:p>
          <a:p>
            <a:pPr algn="ctr" eaLnBrk="1" hangingPunct="1">
              <a:buFontTx/>
              <a:buNone/>
            </a:pPr>
            <a:endParaRPr lang="en-US" sz="2400" i="1" dirty="0" smtClean="0">
              <a:solidFill>
                <a:srgbClr val="19066A"/>
              </a:solidFill>
            </a:endParaRPr>
          </a:p>
        </p:txBody>
      </p:sp>
      <p:sp>
        <p:nvSpPr>
          <p:cNvPr id="198659" name="Slide Number Placeholder 5"/>
          <p:cNvSpPr>
            <a:spLocks noGrp="1"/>
          </p:cNvSpPr>
          <p:nvPr>
            <p:ph type="sldNum" sz="quarter" idx="12"/>
            <p:custDataLst>
              <p:tags r:id="rId3"/>
            </p:custDataLst>
          </p:nvPr>
        </p:nvSpPr>
        <p:spPr>
          <a:xfrm>
            <a:off x="6553200" y="6248400"/>
            <a:ext cx="1905000" cy="457200"/>
          </a:xfrm>
          <a:noFill/>
        </p:spPr>
        <p:txBody>
          <a:bodyPr/>
          <a:lstStyle/>
          <a:p>
            <a:pPr eaLnBrk="1" hangingPunct="1"/>
            <a:fld id="{1A2F9E4D-DB14-40F3-89FC-23CB76837D94}" type="slidenum">
              <a:rPr lang="en-US" smtClean="0">
                <a:solidFill>
                  <a:srgbClr val="19066A"/>
                </a:solidFill>
                <a:cs typeface="Arial" pitchFamily="34" charset="0"/>
              </a:rPr>
              <a:pPr eaLnBrk="1" hangingPunct="1"/>
              <a:t>7</a:t>
            </a:fld>
            <a:endParaRPr lang="en-US" dirty="0">
              <a:solidFill>
                <a:srgbClr val="19066A"/>
              </a:solidFill>
              <a:latin typeface="Arial" pitchFamily="34" charset="0"/>
              <a:cs typeface="Arial" pitchFamily="34" charset="0"/>
            </a:endParaRPr>
          </a:p>
        </p:txBody>
      </p:sp>
      <p:sp>
        <p:nvSpPr>
          <p:cNvPr id="2" name="TextBox 1"/>
          <p:cNvSpPr txBox="1"/>
          <p:nvPr/>
        </p:nvSpPr>
        <p:spPr>
          <a:xfrm>
            <a:off x="3023828" y="476672"/>
            <a:ext cx="3096344" cy="338554"/>
          </a:xfrm>
          <a:prstGeom prst="rect">
            <a:avLst/>
          </a:prstGeom>
          <a:noFill/>
        </p:spPr>
        <p:txBody>
          <a:bodyPr wrap="square" rtlCol="0">
            <a:spAutoFit/>
          </a:bodyPr>
          <a:lstStyle/>
          <a:p>
            <a:pPr algn="ctr"/>
            <a:r>
              <a:rPr lang="en-US" dirty="0" smtClean="0">
                <a:solidFill>
                  <a:srgbClr val="0C0470"/>
                </a:solidFill>
              </a:rPr>
              <a:t>Take Home Lesson</a:t>
            </a:r>
            <a:endParaRPr lang="en-US" dirty="0">
              <a:solidFill>
                <a:srgbClr val="0C0470"/>
              </a:solidFill>
            </a:endParaRPr>
          </a:p>
        </p:txBody>
      </p:sp>
    </p:spTree>
    <p:custDataLst>
      <p:tags r:id="rId1"/>
    </p:custDataLst>
    <p:extLst>
      <p:ext uri="{BB962C8B-B14F-4D97-AF65-F5344CB8AC3E}">
        <p14:creationId xmlns:p14="http://schemas.microsoft.com/office/powerpoint/2010/main" val="19066470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70</a:t>
            </a:fld>
            <a:endParaRPr lang="en-US" dirty="0"/>
          </a:p>
        </p:txBody>
      </p:sp>
      <p:sp>
        <p:nvSpPr>
          <p:cNvPr id="3" name="TextBox 2"/>
          <p:cNvSpPr txBox="1"/>
          <p:nvPr/>
        </p:nvSpPr>
        <p:spPr bwMode="auto">
          <a:xfrm>
            <a:off x="611560" y="584684"/>
            <a:ext cx="7920880" cy="5201424"/>
          </a:xfrm>
          <a:prstGeom prst="rect">
            <a:avLst/>
          </a:prstGeom>
          <a:noFill/>
          <a:ln w="9525">
            <a:noFill/>
            <a:miter lim="800000"/>
            <a:headEnd/>
            <a:tailEnd/>
          </a:ln>
        </p:spPr>
        <p:txBody>
          <a:bodyPr wrap="square" rtlCol="0">
            <a:spAutoFit/>
          </a:bodyPr>
          <a:lstStyle/>
          <a:p>
            <a:pPr algn="ctr"/>
            <a:r>
              <a:rPr lang="en-US" sz="4000" b="1" dirty="0" smtClean="0">
                <a:solidFill>
                  <a:srgbClr val="0C0470"/>
                </a:solidFill>
                <a:latin typeface="Arial Black" panose="020B0A04020102020204" pitchFamily="34" charset="0"/>
              </a:rPr>
              <a:t>The Reduced Equation</a:t>
            </a:r>
            <a:br>
              <a:rPr lang="en-US" sz="4000" b="1" dirty="0" smtClean="0">
                <a:solidFill>
                  <a:srgbClr val="0C0470"/>
                </a:solidFill>
                <a:latin typeface="Arial Black" panose="020B0A04020102020204" pitchFamily="34" charset="0"/>
              </a:rPr>
            </a:br>
            <a:r>
              <a:rPr lang="en-US" sz="4000" b="1" dirty="0" smtClean="0">
                <a:solidFill>
                  <a:srgbClr val="0C0470"/>
                </a:solidFill>
                <a:latin typeface="Arial Black" panose="020B0A04020102020204" pitchFamily="34" charset="0"/>
              </a:rPr>
              <a:t>is </a:t>
            </a:r>
          </a:p>
          <a:p>
            <a:pPr algn="ctr"/>
            <a:r>
              <a:rPr lang="en-US" sz="4000" b="1" dirty="0" smtClean="0">
                <a:solidFill>
                  <a:srgbClr val="0C0470"/>
                </a:solidFill>
                <a:latin typeface="Arial Black" panose="020B0A04020102020204" pitchFamily="34" charset="0"/>
              </a:rPr>
              <a:t>How it works!</a:t>
            </a:r>
            <a:endParaRPr lang="en-US" sz="4400" b="1" dirty="0">
              <a:solidFill>
                <a:srgbClr val="0C0470"/>
              </a:solidFill>
              <a:latin typeface="Arial Black" panose="020B0A04020102020204" pitchFamily="34" charset="0"/>
            </a:endParaRPr>
          </a:p>
          <a:p>
            <a:pPr algn="ctr"/>
            <a:endParaRPr lang="en-US" sz="2400" b="1" dirty="0">
              <a:solidFill>
                <a:srgbClr val="0C0470"/>
              </a:solidFill>
            </a:endParaRPr>
          </a:p>
          <a:p>
            <a:pPr algn="ctr"/>
            <a:endParaRPr lang="en-US" sz="3600" b="1" dirty="0">
              <a:solidFill>
                <a:srgbClr val="0C0470"/>
              </a:solidFill>
            </a:endParaRPr>
          </a:p>
          <a:p>
            <a:pPr algn="ctr"/>
            <a:r>
              <a:rPr lang="en-US" sz="2400" b="1" dirty="0" smtClean="0">
                <a:solidFill>
                  <a:srgbClr val="0C0470"/>
                </a:solidFill>
              </a:rPr>
              <a:t>Multiscale Reduced Equation </a:t>
            </a:r>
            <a:br>
              <a:rPr lang="en-US" sz="2400" b="1" dirty="0" smtClean="0">
                <a:solidFill>
                  <a:srgbClr val="0C0470"/>
                </a:solidFill>
              </a:rPr>
            </a:br>
            <a:r>
              <a:rPr lang="en-US" sz="2400" b="1" dirty="0" smtClean="0">
                <a:solidFill>
                  <a:srgbClr val="0C0470"/>
                </a:solidFill>
              </a:rPr>
              <a:t>Shows how a </a:t>
            </a:r>
            <a:br>
              <a:rPr lang="en-US" sz="2400" b="1" dirty="0" smtClean="0">
                <a:solidFill>
                  <a:srgbClr val="0C0470"/>
                </a:solidFill>
              </a:rPr>
            </a:br>
            <a:r>
              <a:rPr lang="en-US" sz="2400" b="1" dirty="0" smtClean="0">
                <a:solidFill>
                  <a:srgbClr val="0C0470"/>
                </a:solidFill>
              </a:rPr>
              <a:t>Few Atoms </a:t>
            </a:r>
            <a:br>
              <a:rPr lang="en-US" sz="2400" b="1" dirty="0" smtClean="0">
                <a:solidFill>
                  <a:srgbClr val="0C0470"/>
                </a:solidFill>
              </a:rPr>
            </a:br>
            <a:r>
              <a:rPr lang="en-US" sz="2400" b="1" dirty="0" smtClean="0">
                <a:solidFill>
                  <a:srgbClr val="0C0470"/>
                </a:solidFill>
              </a:rPr>
              <a:t>Control</a:t>
            </a:r>
            <a:r>
              <a:rPr lang="en-US" b="1" dirty="0" smtClean="0">
                <a:solidFill>
                  <a:srgbClr val="0C0470"/>
                </a:solidFill>
              </a:rPr>
              <a:t/>
            </a:r>
            <a:br>
              <a:rPr lang="en-US" b="1" dirty="0" smtClean="0">
                <a:solidFill>
                  <a:srgbClr val="0C0470"/>
                </a:solidFill>
              </a:rPr>
            </a:br>
            <a:r>
              <a:rPr lang="en-US" sz="2400" b="1" dirty="0" smtClean="0">
                <a:solidFill>
                  <a:srgbClr val="0C0470"/>
                </a:solidFill>
              </a:rPr>
              <a:t>Biological </a:t>
            </a:r>
            <a:r>
              <a:rPr lang="en-US" sz="2400" b="1" dirty="0">
                <a:solidFill>
                  <a:srgbClr val="0C0470"/>
                </a:solidFill>
              </a:rPr>
              <a:t>Function </a:t>
            </a:r>
          </a:p>
          <a:p>
            <a:pPr algn="ctr"/>
            <a:endParaRPr lang="en-US" b="1" dirty="0">
              <a:solidFill>
                <a:srgbClr val="333399">
                  <a:lumMod val="50000"/>
                </a:srgbClr>
              </a:solidFill>
            </a:endParaRPr>
          </a:p>
          <a:p>
            <a:pPr algn="ctr"/>
            <a:endParaRPr lang="en-US" b="1" dirty="0">
              <a:solidFill>
                <a:srgbClr val="333399">
                  <a:lumMod val="50000"/>
                </a:srgbClr>
              </a:solidFill>
            </a:endParaRPr>
          </a:p>
        </p:txBody>
      </p:sp>
    </p:spTree>
    <p:extLst>
      <p:ext uri="{BB962C8B-B14F-4D97-AF65-F5344CB8AC3E}">
        <p14:creationId xmlns:p14="http://schemas.microsoft.com/office/powerpoint/2010/main" val="21280422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25118D7-FBA1-493B-9421-3A3F596335FE}" type="slidenum">
              <a:rPr lang="en-US" smtClean="0"/>
              <a:pPr>
                <a:defRPr/>
              </a:pPr>
              <a:t>71</a:t>
            </a:fld>
            <a:endParaRPr lang="en-US" dirty="0"/>
          </a:p>
        </p:txBody>
      </p:sp>
      <p:sp>
        <p:nvSpPr>
          <p:cNvPr id="4" name="TextBox 3"/>
          <p:cNvSpPr txBox="1"/>
          <p:nvPr/>
        </p:nvSpPr>
        <p:spPr>
          <a:xfrm>
            <a:off x="827584" y="188640"/>
            <a:ext cx="7020780" cy="5324535"/>
          </a:xfrm>
          <a:prstGeom prst="rect">
            <a:avLst/>
          </a:prstGeom>
          <a:noFill/>
        </p:spPr>
        <p:txBody>
          <a:bodyPr wrap="square" rtlCol="0">
            <a:spAutoFit/>
          </a:bodyPr>
          <a:lstStyle/>
          <a:p>
            <a:pPr algn="ctr"/>
            <a:endParaRPr lang="en-US" sz="3200" b="1" dirty="0">
              <a:solidFill>
                <a:schemeClr val="accent6">
                  <a:lumMod val="75000"/>
                </a:schemeClr>
              </a:solidFill>
              <a:latin typeface="Arial Black" panose="020B0A04020102020204" pitchFamily="34" charset="0"/>
            </a:endParaRPr>
          </a:p>
          <a:p>
            <a:pPr algn="ctr"/>
            <a:r>
              <a:rPr lang="en-US" sz="3200" b="1" dirty="0" smtClean="0">
                <a:solidFill>
                  <a:schemeClr val="accent6">
                    <a:lumMod val="75000"/>
                  </a:schemeClr>
                </a:solidFill>
                <a:latin typeface="+mn-lt"/>
              </a:rPr>
              <a:t>This kind of </a:t>
            </a:r>
            <a:br>
              <a:rPr lang="en-US" sz="3200" b="1" dirty="0" smtClean="0">
                <a:solidFill>
                  <a:schemeClr val="accent6">
                    <a:lumMod val="75000"/>
                  </a:schemeClr>
                </a:solidFill>
                <a:latin typeface="+mn-lt"/>
              </a:rPr>
            </a:br>
            <a:r>
              <a:rPr lang="en-US" sz="3600" b="1" dirty="0" smtClean="0">
                <a:solidFill>
                  <a:schemeClr val="accent6">
                    <a:lumMod val="75000"/>
                  </a:schemeClr>
                </a:solidFill>
                <a:latin typeface="+mn-lt"/>
              </a:rPr>
              <a:t>Dimensional Reduction </a:t>
            </a:r>
            <a:r>
              <a:rPr lang="en-US" sz="3200" b="1" dirty="0" smtClean="0">
                <a:solidFill>
                  <a:schemeClr val="accent6">
                    <a:lumMod val="75000"/>
                  </a:schemeClr>
                </a:solidFill>
                <a:latin typeface="+mn-lt"/>
              </a:rPr>
              <a:t/>
            </a:r>
            <a:br>
              <a:rPr lang="en-US" sz="3200" b="1" dirty="0" smtClean="0">
                <a:solidFill>
                  <a:schemeClr val="accent6">
                    <a:lumMod val="75000"/>
                  </a:schemeClr>
                </a:solidFill>
                <a:latin typeface="+mn-lt"/>
              </a:rPr>
            </a:br>
            <a:r>
              <a:rPr lang="en-US" sz="3200" b="1" dirty="0" smtClean="0">
                <a:solidFill>
                  <a:schemeClr val="accent6">
                    <a:lumMod val="75000"/>
                  </a:schemeClr>
                </a:solidFill>
                <a:latin typeface="+mn-lt"/>
              </a:rPr>
              <a:t>is an</a:t>
            </a:r>
          </a:p>
          <a:p>
            <a:pPr algn="ctr"/>
            <a:r>
              <a:rPr lang="en-US" sz="3600" b="1" dirty="0" smtClean="0">
                <a:solidFill>
                  <a:schemeClr val="accent6">
                    <a:lumMod val="75000"/>
                  </a:schemeClr>
                </a:solidFill>
                <a:latin typeface="Arial Black" panose="020B0A04020102020204" pitchFamily="34" charset="0"/>
              </a:rPr>
              <a:t>Inverse Problem</a:t>
            </a:r>
          </a:p>
          <a:p>
            <a:pPr algn="ctr"/>
            <a:endParaRPr lang="en-US" sz="3200" b="1" dirty="0">
              <a:solidFill>
                <a:schemeClr val="accent6">
                  <a:lumMod val="75000"/>
                </a:schemeClr>
              </a:solidFill>
              <a:latin typeface="Arial Black" panose="020B0A04020102020204" pitchFamily="34" charset="0"/>
            </a:endParaRPr>
          </a:p>
          <a:p>
            <a:pPr algn="ctr"/>
            <a:r>
              <a:rPr lang="en-US" sz="3200" b="1" dirty="0" smtClean="0">
                <a:solidFill>
                  <a:schemeClr val="accent6">
                    <a:lumMod val="75000"/>
                  </a:schemeClr>
                </a:solidFill>
                <a:latin typeface="+mn-lt"/>
              </a:rPr>
              <a:t>where the essential issues are </a:t>
            </a:r>
            <a:r>
              <a:rPr lang="en-US" sz="3600" b="1" u="sng" dirty="0">
                <a:solidFill>
                  <a:schemeClr val="accent6">
                    <a:lumMod val="75000"/>
                  </a:schemeClr>
                </a:solidFill>
                <a:latin typeface="Arial Black" panose="020B0A04020102020204" pitchFamily="34" charset="0"/>
              </a:rPr>
              <a:t>Robustness</a:t>
            </a:r>
          </a:p>
          <a:p>
            <a:pPr algn="ctr"/>
            <a:r>
              <a:rPr lang="en-US" sz="3600" b="1" u="sng" dirty="0">
                <a:solidFill>
                  <a:schemeClr val="accent6">
                    <a:lumMod val="75000"/>
                  </a:schemeClr>
                </a:solidFill>
                <a:latin typeface="Arial Black" panose="020B0A04020102020204" pitchFamily="34" charset="0"/>
              </a:rPr>
              <a:t>Sensitivity</a:t>
            </a:r>
          </a:p>
          <a:p>
            <a:pPr algn="ctr"/>
            <a:r>
              <a:rPr lang="en-US" sz="3600" b="1" u="sng" dirty="0">
                <a:solidFill>
                  <a:schemeClr val="accent6">
                    <a:lumMod val="75000"/>
                  </a:schemeClr>
                </a:solidFill>
                <a:latin typeface="Arial Black" panose="020B0A04020102020204" pitchFamily="34" charset="0"/>
              </a:rPr>
              <a:t>Non-uniqueness</a:t>
            </a:r>
          </a:p>
        </p:txBody>
      </p:sp>
    </p:spTree>
    <p:extLst>
      <p:ext uri="{BB962C8B-B14F-4D97-AF65-F5344CB8AC3E}">
        <p14:creationId xmlns:p14="http://schemas.microsoft.com/office/powerpoint/2010/main" val="6544044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92E85B-D96E-4C64-8DCC-FF1FED9104FA}" type="slidenum">
              <a:rPr lang="en-US" smtClean="0">
                <a:solidFill>
                  <a:srgbClr val="333399">
                    <a:lumMod val="75000"/>
                  </a:srgbClr>
                </a:solidFill>
              </a:rPr>
              <a:pPr>
                <a:defRPr/>
              </a:pPr>
              <a:t>72</a:t>
            </a:fld>
            <a:endParaRPr lang="en-US" dirty="0">
              <a:solidFill>
                <a:srgbClr val="333399">
                  <a:lumMod val="75000"/>
                </a:srgbClr>
              </a:solidFill>
            </a:endParaRPr>
          </a:p>
        </p:txBody>
      </p:sp>
      <p:sp>
        <p:nvSpPr>
          <p:cNvPr id="3" name="TextBox 2"/>
          <p:cNvSpPr txBox="1"/>
          <p:nvPr/>
        </p:nvSpPr>
        <p:spPr>
          <a:xfrm>
            <a:off x="1547664" y="1088740"/>
            <a:ext cx="5580620" cy="4216539"/>
          </a:xfrm>
          <a:prstGeom prst="rect">
            <a:avLst/>
          </a:prstGeom>
          <a:noFill/>
        </p:spPr>
        <p:txBody>
          <a:bodyPr wrap="square" rtlCol="0">
            <a:spAutoFit/>
          </a:bodyPr>
          <a:lstStyle/>
          <a:p>
            <a:pPr algn="ctr" fontAlgn="base">
              <a:spcBef>
                <a:spcPct val="0"/>
              </a:spcBef>
              <a:spcAft>
                <a:spcPct val="0"/>
              </a:spcAft>
            </a:pPr>
            <a:r>
              <a:rPr lang="en-US" sz="4000" b="1" dirty="0">
                <a:solidFill>
                  <a:srgbClr val="19066A"/>
                </a:solidFill>
                <a:latin typeface="Times New Roman" panose="02020603050405020304" pitchFamily="18" charset="0"/>
              </a:rPr>
              <a:t>I</a:t>
            </a:r>
            <a:r>
              <a:rPr lang="en-US" sz="3600" b="1" dirty="0">
                <a:solidFill>
                  <a:srgbClr val="19066A"/>
                </a:solidFill>
              </a:rPr>
              <a:t>ll posed problems</a:t>
            </a:r>
            <a:r>
              <a:rPr lang="en-US" sz="2400" dirty="0">
                <a:solidFill>
                  <a:srgbClr val="19066A"/>
                </a:solidFill>
              </a:rPr>
              <a:t/>
            </a:r>
            <a:br>
              <a:rPr lang="en-US" sz="2400" dirty="0">
                <a:solidFill>
                  <a:srgbClr val="19066A"/>
                </a:solidFill>
              </a:rPr>
            </a:br>
            <a:r>
              <a:rPr lang="en-US" sz="2400" b="1" dirty="0">
                <a:solidFill>
                  <a:srgbClr val="19066A"/>
                </a:solidFill>
              </a:rPr>
              <a:t>  with  too  little  data</a:t>
            </a:r>
            <a:br>
              <a:rPr lang="en-US" sz="2400" b="1" dirty="0">
                <a:solidFill>
                  <a:srgbClr val="19066A"/>
                </a:solidFill>
              </a:rPr>
            </a:br>
            <a:r>
              <a:rPr lang="en-US" sz="2400" dirty="0">
                <a:solidFill>
                  <a:srgbClr val="19066A"/>
                </a:solidFill>
              </a:rPr>
              <a:t> </a:t>
            </a:r>
            <a:br>
              <a:rPr lang="en-US" sz="2400" dirty="0">
                <a:solidFill>
                  <a:srgbClr val="19066A"/>
                </a:solidFill>
              </a:rPr>
            </a:br>
            <a:r>
              <a:rPr lang="en-US" sz="3600" b="1" dirty="0" smtClean="0">
                <a:solidFill>
                  <a:srgbClr val="19066A"/>
                </a:solidFill>
              </a:rPr>
              <a:t>Seem  Complex</a:t>
            </a:r>
            <a:r>
              <a:rPr lang="en-US" sz="3600" b="1" dirty="0">
                <a:solidFill>
                  <a:srgbClr val="19066A"/>
                </a:solidFill>
              </a:rPr>
              <a:t/>
            </a:r>
            <a:br>
              <a:rPr lang="en-US" sz="3600" b="1" dirty="0">
                <a:solidFill>
                  <a:srgbClr val="19066A"/>
                </a:solidFill>
              </a:rPr>
            </a:br>
            <a:r>
              <a:rPr lang="en-US" sz="2400" b="1" dirty="0">
                <a:solidFill>
                  <a:srgbClr val="19066A"/>
                </a:solidFill>
              </a:rPr>
              <a:t>even  if  they  are  </a:t>
            </a:r>
            <a:r>
              <a:rPr lang="en-US" sz="2400" b="1" dirty="0" smtClean="0">
                <a:solidFill>
                  <a:srgbClr val="19066A"/>
                </a:solidFill>
              </a:rPr>
              <a:t>not</a:t>
            </a:r>
          </a:p>
          <a:p>
            <a:pPr algn="ctr" fontAlgn="base">
              <a:spcBef>
                <a:spcPct val="0"/>
              </a:spcBef>
              <a:spcAft>
                <a:spcPct val="0"/>
              </a:spcAft>
            </a:pPr>
            <a:endParaRPr lang="en-US" sz="2400" b="1" dirty="0">
              <a:solidFill>
                <a:srgbClr val="19066A"/>
              </a:solidFill>
            </a:endParaRPr>
          </a:p>
          <a:p>
            <a:pPr algn="ctr" fontAlgn="base">
              <a:spcBef>
                <a:spcPct val="0"/>
              </a:spcBef>
              <a:spcAft>
                <a:spcPct val="0"/>
              </a:spcAft>
            </a:pPr>
            <a:endParaRPr lang="en-US" sz="2400" b="1" dirty="0" smtClean="0">
              <a:solidFill>
                <a:srgbClr val="19066A"/>
              </a:solidFill>
            </a:endParaRPr>
          </a:p>
          <a:p>
            <a:pPr algn="ctr" fontAlgn="base">
              <a:spcBef>
                <a:spcPct val="0"/>
              </a:spcBef>
              <a:spcAft>
                <a:spcPct val="0"/>
              </a:spcAft>
            </a:pPr>
            <a:r>
              <a:rPr lang="en-US" sz="2400" b="1" dirty="0" smtClean="0">
                <a:solidFill>
                  <a:srgbClr val="19066A"/>
                </a:solidFill>
              </a:rPr>
              <a:t>Some of Biology is Simple</a:t>
            </a:r>
            <a:r>
              <a:rPr lang="en-US" sz="2400" b="1" dirty="0">
                <a:solidFill>
                  <a:srgbClr val="19066A"/>
                </a:solidFill>
              </a:rPr>
              <a:t/>
            </a:r>
            <a:br>
              <a:rPr lang="en-US" sz="2400" b="1" dirty="0">
                <a:solidFill>
                  <a:srgbClr val="19066A"/>
                </a:solidFill>
              </a:rPr>
            </a:br>
            <a:endParaRPr lang="en-US" sz="2400" b="1" dirty="0">
              <a:solidFill>
                <a:srgbClr val="19066A"/>
              </a:solidFill>
            </a:endParaRPr>
          </a:p>
          <a:p>
            <a:pPr fontAlgn="base">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10057108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992E85B-D96E-4C64-8DCC-FF1FED9104FA}" type="slidenum">
              <a:rPr lang="en-US" smtClean="0">
                <a:solidFill>
                  <a:srgbClr val="333399">
                    <a:lumMod val="75000"/>
                  </a:srgbClr>
                </a:solidFill>
              </a:rPr>
              <a:pPr>
                <a:defRPr/>
              </a:pPr>
              <a:t>73</a:t>
            </a:fld>
            <a:endParaRPr lang="en-US" dirty="0">
              <a:solidFill>
                <a:srgbClr val="333399">
                  <a:lumMod val="75000"/>
                </a:srgbClr>
              </a:solidFill>
            </a:endParaRPr>
          </a:p>
        </p:txBody>
      </p:sp>
      <p:sp>
        <p:nvSpPr>
          <p:cNvPr id="3" name="TextBox 2"/>
          <p:cNvSpPr txBox="1"/>
          <p:nvPr/>
        </p:nvSpPr>
        <p:spPr>
          <a:xfrm>
            <a:off x="1655676" y="0"/>
            <a:ext cx="5580620" cy="5232202"/>
          </a:xfrm>
          <a:prstGeom prst="rect">
            <a:avLst/>
          </a:prstGeom>
          <a:noFill/>
        </p:spPr>
        <p:txBody>
          <a:bodyPr wrap="square" rtlCol="0">
            <a:spAutoFit/>
          </a:bodyPr>
          <a:lstStyle/>
          <a:p>
            <a:pPr algn="ctr" fontAlgn="base">
              <a:spcBef>
                <a:spcPct val="0"/>
              </a:spcBef>
              <a:spcAft>
                <a:spcPct val="0"/>
              </a:spcAft>
            </a:pPr>
            <a:r>
              <a:rPr lang="en-US" sz="2000" b="1" dirty="0">
                <a:solidFill>
                  <a:srgbClr val="19066A"/>
                </a:solidFill>
                <a:latin typeface="Times New Roman" panose="02020603050405020304" pitchFamily="18" charset="0"/>
              </a:rPr>
              <a:t>I</a:t>
            </a:r>
            <a:r>
              <a:rPr lang="en-US" sz="1800" b="1" dirty="0">
                <a:solidFill>
                  <a:srgbClr val="19066A"/>
                </a:solidFill>
              </a:rPr>
              <a:t>ll posed problems</a:t>
            </a:r>
            <a:r>
              <a:rPr lang="en-US" sz="1200" dirty="0">
                <a:solidFill>
                  <a:srgbClr val="19066A"/>
                </a:solidFill>
              </a:rPr>
              <a:t/>
            </a:r>
            <a:br>
              <a:rPr lang="en-US" sz="1200" dirty="0">
                <a:solidFill>
                  <a:srgbClr val="19066A"/>
                </a:solidFill>
              </a:rPr>
            </a:br>
            <a:r>
              <a:rPr lang="en-US" sz="1200" dirty="0">
                <a:solidFill>
                  <a:srgbClr val="19066A"/>
                </a:solidFill>
              </a:rPr>
              <a:t>  with  too  little  data</a:t>
            </a:r>
            <a:br>
              <a:rPr lang="en-US" sz="1200" dirty="0">
                <a:solidFill>
                  <a:srgbClr val="19066A"/>
                </a:solidFill>
              </a:rPr>
            </a:br>
            <a:r>
              <a:rPr lang="en-US" sz="1200" dirty="0">
                <a:solidFill>
                  <a:srgbClr val="19066A"/>
                </a:solidFill>
              </a:rPr>
              <a:t> </a:t>
            </a:r>
            <a:br>
              <a:rPr lang="en-US" sz="1200" dirty="0">
                <a:solidFill>
                  <a:srgbClr val="19066A"/>
                </a:solidFill>
              </a:rPr>
            </a:br>
            <a:r>
              <a:rPr lang="en-US" sz="1800" b="1" dirty="0" smtClean="0">
                <a:solidFill>
                  <a:srgbClr val="19066A"/>
                </a:solidFill>
              </a:rPr>
              <a:t>Seem  Complex</a:t>
            </a:r>
            <a:r>
              <a:rPr lang="en-US" sz="1800" b="1" dirty="0">
                <a:solidFill>
                  <a:srgbClr val="19066A"/>
                </a:solidFill>
              </a:rPr>
              <a:t/>
            </a:r>
            <a:br>
              <a:rPr lang="en-US" sz="1800" b="1" dirty="0">
                <a:solidFill>
                  <a:srgbClr val="19066A"/>
                </a:solidFill>
              </a:rPr>
            </a:br>
            <a:r>
              <a:rPr lang="en-US" sz="1200" dirty="0">
                <a:solidFill>
                  <a:srgbClr val="19066A"/>
                </a:solidFill>
              </a:rPr>
              <a:t>even  if  they  are  not</a:t>
            </a:r>
            <a:br>
              <a:rPr lang="en-US" sz="1200" dirty="0">
                <a:solidFill>
                  <a:srgbClr val="19066A"/>
                </a:solidFill>
              </a:rPr>
            </a:br>
            <a:endParaRPr lang="en-US" sz="1200" dirty="0">
              <a:solidFill>
                <a:srgbClr val="19066A"/>
              </a:solidFill>
            </a:endParaRPr>
          </a:p>
          <a:p>
            <a:pPr algn="ctr" fontAlgn="base">
              <a:spcBef>
                <a:spcPct val="0"/>
              </a:spcBef>
              <a:spcAft>
                <a:spcPct val="0"/>
              </a:spcAft>
            </a:pPr>
            <a:r>
              <a:rPr lang="en-US" sz="2400" b="1" dirty="0">
                <a:solidFill>
                  <a:srgbClr val="19066A"/>
                </a:solidFill>
              </a:rPr>
              <a:t>Some of biology seems complex </a:t>
            </a:r>
          </a:p>
          <a:p>
            <a:pPr algn="ctr" fontAlgn="base">
              <a:spcBef>
                <a:spcPct val="0"/>
              </a:spcBef>
              <a:spcAft>
                <a:spcPct val="0"/>
              </a:spcAft>
            </a:pPr>
            <a:r>
              <a:rPr lang="en-US" sz="2400" b="1" u="sng" dirty="0">
                <a:solidFill>
                  <a:srgbClr val="19066A"/>
                </a:solidFill>
              </a:rPr>
              <a:t>only</a:t>
            </a:r>
            <a:r>
              <a:rPr lang="en-US" sz="2400" b="1" dirty="0">
                <a:solidFill>
                  <a:srgbClr val="19066A"/>
                </a:solidFill>
              </a:rPr>
              <a:t> </a:t>
            </a:r>
            <a:r>
              <a:rPr lang="en-US" sz="2400" b="1" dirty="0" smtClean="0">
                <a:solidFill>
                  <a:srgbClr val="19066A"/>
                </a:solidFill>
              </a:rPr>
              <a:t>because data is inadequate</a:t>
            </a:r>
            <a:endParaRPr lang="en-US" sz="2400" b="1" dirty="0">
              <a:solidFill>
                <a:srgbClr val="19066A"/>
              </a:solidFill>
            </a:endParaRPr>
          </a:p>
          <a:p>
            <a:pPr algn="ctr" fontAlgn="base">
              <a:spcBef>
                <a:spcPct val="0"/>
              </a:spcBef>
              <a:spcAft>
                <a:spcPct val="0"/>
              </a:spcAft>
            </a:pPr>
            <a:endParaRPr lang="en-US" sz="2400" dirty="0">
              <a:solidFill>
                <a:srgbClr val="19066A"/>
              </a:solidFill>
            </a:endParaRPr>
          </a:p>
          <a:p>
            <a:pPr algn="ctr" fontAlgn="base">
              <a:spcBef>
                <a:spcPct val="0"/>
              </a:spcBef>
              <a:spcAft>
                <a:spcPct val="0"/>
              </a:spcAft>
            </a:pPr>
            <a:r>
              <a:rPr lang="en-US" sz="2400" b="1" dirty="0">
                <a:solidFill>
                  <a:srgbClr val="19066A"/>
                </a:solidFill>
              </a:rPr>
              <a:t>Some* of biology is </a:t>
            </a:r>
          </a:p>
          <a:p>
            <a:pPr algn="ctr" fontAlgn="base">
              <a:spcBef>
                <a:spcPct val="0"/>
              </a:spcBef>
              <a:spcAft>
                <a:spcPct val="0"/>
              </a:spcAft>
            </a:pPr>
            <a:r>
              <a:rPr lang="en-US" sz="2400" dirty="0">
                <a:solidFill>
                  <a:srgbClr val="19066A"/>
                </a:solidFill>
              </a:rPr>
              <a:t>amazingly</a:t>
            </a:r>
          </a:p>
          <a:p>
            <a:pPr algn="ctr" fontAlgn="base">
              <a:spcBef>
                <a:spcPct val="0"/>
              </a:spcBef>
              <a:spcAft>
                <a:spcPct val="0"/>
              </a:spcAft>
            </a:pPr>
            <a:r>
              <a:rPr lang="en-US" sz="2400" b="1" dirty="0">
                <a:solidFill>
                  <a:srgbClr val="19066A"/>
                </a:solidFill>
              </a:rPr>
              <a:t>Simple </a:t>
            </a:r>
          </a:p>
          <a:p>
            <a:pPr algn="ctr" fontAlgn="base">
              <a:spcBef>
                <a:spcPct val="0"/>
              </a:spcBef>
              <a:spcAft>
                <a:spcPct val="0"/>
              </a:spcAft>
            </a:pPr>
            <a:r>
              <a:rPr lang="en-US" sz="2400" b="1" i="1" dirty="0">
                <a:solidFill>
                  <a:srgbClr val="C00000"/>
                </a:solidFill>
              </a:rPr>
              <a:t>ATP as UNIVERSAL energy source</a:t>
            </a:r>
            <a:br>
              <a:rPr lang="en-US" sz="2400" b="1" i="1" dirty="0">
                <a:solidFill>
                  <a:srgbClr val="C00000"/>
                </a:solidFill>
              </a:rPr>
            </a:br>
            <a:endParaRPr lang="en-US" sz="2400" b="1" i="1" dirty="0">
              <a:solidFill>
                <a:srgbClr val="C00000"/>
              </a:solidFill>
            </a:endParaRPr>
          </a:p>
          <a:p>
            <a:pPr algn="ctr" fontAlgn="base">
              <a:spcBef>
                <a:spcPct val="0"/>
              </a:spcBef>
              <a:spcAft>
                <a:spcPct val="0"/>
              </a:spcAft>
            </a:pPr>
            <a:r>
              <a:rPr lang="en-US" sz="1400" b="1" dirty="0">
                <a:solidFill>
                  <a:srgbClr val="19066A"/>
                </a:solidFill>
              </a:rPr>
              <a:t>*</a:t>
            </a:r>
            <a:r>
              <a:rPr lang="en-US" sz="1100" b="1" dirty="0">
                <a:solidFill>
                  <a:srgbClr val="19066A"/>
                </a:solidFill>
              </a:rPr>
              <a:t>The question is which ‘some’?</a:t>
            </a:r>
          </a:p>
          <a:p>
            <a:pPr algn="ctr" fontAlgn="base">
              <a:spcBef>
                <a:spcPct val="0"/>
              </a:spcBef>
              <a:spcAft>
                <a:spcPct val="0"/>
              </a:spcAft>
            </a:pPr>
            <a:r>
              <a:rPr lang="en-US" sz="1050" b="1" i="1" dirty="0">
                <a:solidFill>
                  <a:srgbClr val="19066A"/>
                </a:solidFill>
              </a:rPr>
              <a:t>PS: Some of biology IS comp</a:t>
            </a:r>
            <a:r>
              <a:rPr lang="en-US" sz="1050" b="1" dirty="0">
                <a:solidFill>
                  <a:srgbClr val="19066A"/>
                </a:solidFill>
              </a:rPr>
              <a:t>lex</a:t>
            </a:r>
          </a:p>
          <a:p>
            <a:pPr fontAlgn="base">
              <a:spcBef>
                <a:spcPct val="0"/>
              </a:spcBef>
              <a:spcAft>
                <a:spcPct val="0"/>
              </a:spcAft>
            </a:pPr>
            <a:endParaRPr lang="en-US" sz="2400" dirty="0">
              <a:solidFill>
                <a:srgbClr val="000000"/>
              </a:solidFill>
            </a:endParaRPr>
          </a:p>
        </p:txBody>
      </p:sp>
    </p:spTree>
    <p:extLst>
      <p:ext uri="{BB962C8B-B14F-4D97-AF65-F5344CB8AC3E}">
        <p14:creationId xmlns:p14="http://schemas.microsoft.com/office/powerpoint/2010/main" val="22231528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idx="4294967295"/>
            <p:custDataLst>
              <p:tags r:id="rId2"/>
            </p:custDataLst>
          </p:nvPr>
        </p:nvSpPr>
        <p:spPr>
          <a:xfrm>
            <a:off x="12610" y="908720"/>
            <a:ext cx="9258300" cy="3132349"/>
          </a:xfrm>
        </p:spPr>
        <p:txBody>
          <a:bodyPr/>
          <a:lstStyle/>
          <a:p>
            <a:pPr algn="ctr" eaLnBrk="1" hangingPunct="1">
              <a:buFontTx/>
              <a:buNone/>
            </a:pPr>
            <a:endParaRPr lang="en-US" sz="1400" b="1" dirty="0" smtClean="0">
              <a:solidFill>
                <a:srgbClr val="19066A"/>
              </a:solidFill>
            </a:endParaRPr>
          </a:p>
          <a:p>
            <a:pPr algn="ctr" eaLnBrk="1" hangingPunct="1">
              <a:buFontTx/>
              <a:buNone/>
            </a:pPr>
            <a:r>
              <a:rPr lang="en-US" dirty="0" smtClean="0">
                <a:solidFill>
                  <a:srgbClr val="19066A"/>
                </a:solidFill>
              </a:rPr>
              <a:t>Inverse Problems</a:t>
            </a:r>
          </a:p>
          <a:p>
            <a:pPr algn="ctr" eaLnBrk="1" hangingPunct="1">
              <a:buFontTx/>
              <a:buNone/>
            </a:pPr>
            <a:r>
              <a:rPr lang="en-US" sz="4000" b="1" dirty="0" smtClean="0">
                <a:solidFill>
                  <a:srgbClr val="19066A"/>
                </a:solidFill>
              </a:rPr>
              <a:t>Find the Model, given the Output</a:t>
            </a:r>
            <a:br>
              <a:rPr lang="en-US" sz="4000" b="1" dirty="0" smtClean="0">
                <a:solidFill>
                  <a:srgbClr val="19066A"/>
                </a:solidFill>
              </a:rPr>
            </a:br>
            <a:r>
              <a:rPr lang="en-US" sz="4000" b="1" dirty="0" smtClean="0">
                <a:solidFill>
                  <a:srgbClr val="19066A"/>
                </a:solidFill>
              </a:rPr>
              <a:t> </a:t>
            </a:r>
            <a:r>
              <a:rPr lang="en-US" sz="2400" i="1" dirty="0" smtClean="0">
                <a:solidFill>
                  <a:srgbClr val="19066A"/>
                </a:solidFill>
              </a:rPr>
              <a:t>Many answers are possible: ‘ill posed</a:t>
            </a:r>
            <a:r>
              <a:rPr lang="en-US" sz="2400" i="1" dirty="0">
                <a:solidFill>
                  <a:srgbClr val="19066A"/>
                </a:solidFill>
              </a:rPr>
              <a:t>’ *</a:t>
            </a:r>
            <a:r>
              <a:rPr lang="en-US" sz="2400" i="1" dirty="0" smtClean="0">
                <a:solidFill>
                  <a:srgbClr val="19066A"/>
                </a:solidFill>
              </a:rPr>
              <a:t/>
            </a:r>
            <a:br>
              <a:rPr lang="en-US" sz="2400" i="1" dirty="0" smtClean="0">
                <a:solidFill>
                  <a:srgbClr val="19066A"/>
                </a:solidFill>
              </a:rPr>
            </a:br>
            <a:r>
              <a:rPr lang="en-US" sz="2000" b="1" dirty="0" smtClean="0">
                <a:solidFill>
                  <a:srgbClr val="19066A"/>
                </a:solidFill>
              </a:rPr>
              <a:t>Central Issue</a:t>
            </a:r>
          </a:p>
          <a:p>
            <a:pPr algn="ctr" eaLnBrk="1" hangingPunct="1">
              <a:buFontTx/>
              <a:buNone/>
            </a:pPr>
            <a:r>
              <a:rPr lang="en-US" sz="3600" b="1" u="sng" dirty="0" smtClean="0">
                <a:solidFill>
                  <a:srgbClr val="19066A"/>
                </a:solidFill>
              </a:rPr>
              <a:t>Which answer is right</a:t>
            </a:r>
            <a:r>
              <a:rPr lang="en-US" sz="3600" b="1" dirty="0" smtClean="0">
                <a:solidFill>
                  <a:srgbClr val="19066A"/>
                </a:solidFill>
              </a:rPr>
              <a:t>?</a:t>
            </a:r>
          </a:p>
        </p:txBody>
      </p:sp>
      <p:sp>
        <p:nvSpPr>
          <p:cNvPr id="169987" name="Slide Number Placeholder 5"/>
          <p:cNvSpPr>
            <a:spLocks noGrp="1"/>
          </p:cNvSpPr>
          <p:nvPr>
            <p:ph type="sldNum" sz="quarter" idx="12"/>
            <p:custDataLst>
              <p:tags r:id="rId3"/>
            </p:custDataLst>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7C1DB08-43FB-4C58-8BC6-6724EC8F45B2}" type="slidenum">
              <a:rPr lang="en-US" sz="1400">
                <a:solidFill>
                  <a:srgbClr val="333399">
                    <a:lumMod val="50000"/>
                  </a:srgbClr>
                </a:solidFill>
              </a:rPr>
              <a:pPr eaLnBrk="1" hangingPunct="1"/>
              <a:t>74</a:t>
            </a:fld>
            <a:endParaRPr lang="en-US" sz="1400" dirty="0">
              <a:solidFill>
                <a:srgbClr val="333399">
                  <a:lumMod val="50000"/>
                </a:srgbClr>
              </a:solidFill>
            </a:endParaRPr>
          </a:p>
        </p:txBody>
      </p:sp>
      <p:sp>
        <p:nvSpPr>
          <p:cNvPr id="169988" name="TextBox 4"/>
          <p:cNvSpPr txBox="1">
            <a:spLocks noChangeArrowheads="1"/>
          </p:cNvSpPr>
          <p:nvPr>
            <p:custDataLst>
              <p:tags r:id="rId4"/>
            </p:custDataLst>
          </p:nvPr>
        </p:nvSpPr>
        <p:spPr bwMode="auto">
          <a:xfrm>
            <a:off x="958850" y="295275"/>
            <a:ext cx="749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1400" b="1" i="1" dirty="0" smtClean="0">
                <a:solidFill>
                  <a:srgbClr val="19066A"/>
                </a:solidFill>
              </a:rPr>
              <a:t>Bioengineers</a:t>
            </a:r>
            <a:r>
              <a:rPr lang="en-US" sz="1400" b="1" i="1" dirty="0">
                <a:solidFill>
                  <a:srgbClr val="19066A"/>
                </a:solidFill>
              </a:rPr>
              <a:t>:</a:t>
            </a:r>
            <a:r>
              <a:rPr lang="en-US" sz="1400" dirty="0">
                <a:solidFill>
                  <a:srgbClr val="19066A"/>
                </a:solidFill>
              </a:rPr>
              <a:t> </a:t>
            </a:r>
            <a:r>
              <a:rPr lang="en-US" sz="1400" b="1" dirty="0">
                <a:solidFill>
                  <a:srgbClr val="19066A"/>
                </a:solidFill>
              </a:rPr>
              <a:t>this is reverse engineering</a:t>
            </a:r>
            <a:endParaRPr lang="en-US" b="1" dirty="0">
              <a:solidFill>
                <a:srgbClr val="19066A"/>
              </a:solidFill>
            </a:endParaRPr>
          </a:p>
        </p:txBody>
      </p:sp>
      <p:sp>
        <p:nvSpPr>
          <p:cNvPr id="3" name="TextBox 2"/>
          <p:cNvSpPr txBox="1"/>
          <p:nvPr/>
        </p:nvSpPr>
        <p:spPr>
          <a:xfrm>
            <a:off x="2267744" y="4721346"/>
            <a:ext cx="4716524" cy="1384995"/>
          </a:xfrm>
          <a:prstGeom prst="rect">
            <a:avLst/>
          </a:prstGeom>
          <a:noFill/>
        </p:spPr>
        <p:txBody>
          <a:bodyPr wrap="square" rtlCol="0">
            <a:spAutoFit/>
          </a:bodyPr>
          <a:lstStyle/>
          <a:p>
            <a:pPr algn="ctr" fontAlgn="base">
              <a:spcBef>
                <a:spcPct val="0"/>
              </a:spcBef>
              <a:spcAft>
                <a:spcPct val="0"/>
              </a:spcAft>
            </a:pPr>
            <a:r>
              <a:rPr lang="en-US" sz="2000" b="1" dirty="0">
                <a:solidFill>
                  <a:srgbClr val="19066A"/>
                </a:solidFill>
                <a:latin typeface="Times New Roman" panose="02020603050405020304" pitchFamily="18" charset="0"/>
              </a:rPr>
              <a:t>*</a:t>
            </a:r>
            <a:r>
              <a:rPr lang="en-US" dirty="0">
                <a:solidFill>
                  <a:srgbClr val="19066A"/>
                </a:solidFill>
                <a:latin typeface="Times New Roman" panose="02020603050405020304" pitchFamily="18" charset="0"/>
              </a:rPr>
              <a:t>I</a:t>
            </a:r>
            <a:r>
              <a:rPr lang="en-US" sz="1600" dirty="0">
                <a:solidFill>
                  <a:srgbClr val="19066A"/>
                </a:solidFill>
              </a:rPr>
              <a:t>ll posed problems  with  too  little  data </a:t>
            </a:r>
            <a:br>
              <a:rPr lang="en-US" sz="1600" dirty="0">
                <a:solidFill>
                  <a:srgbClr val="19066A"/>
                </a:solidFill>
              </a:rPr>
            </a:br>
            <a:r>
              <a:rPr lang="en-US" sz="1600" dirty="0">
                <a:solidFill>
                  <a:srgbClr val="19066A"/>
                </a:solidFill>
              </a:rPr>
              <a:t>seem  complex,  even  if  they  are  not.</a:t>
            </a:r>
          </a:p>
          <a:p>
            <a:pPr algn="ctr" fontAlgn="base">
              <a:spcBef>
                <a:spcPct val="0"/>
              </a:spcBef>
              <a:spcAft>
                <a:spcPct val="0"/>
              </a:spcAft>
            </a:pPr>
            <a:r>
              <a:rPr lang="en-US" sz="1600" dirty="0">
                <a:solidFill>
                  <a:srgbClr val="19066A"/>
                </a:solidFill>
              </a:rPr>
              <a:t>Some of biology seems complex for that reason.</a:t>
            </a:r>
          </a:p>
          <a:p>
            <a:pPr algn="ctr" fontAlgn="base">
              <a:spcBef>
                <a:spcPct val="0"/>
              </a:spcBef>
              <a:spcAft>
                <a:spcPct val="0"/>
              </a:spcAft>
            </a:pPr>
            <a:r>
              <a:rPr lang="en-US" sz="1600" dirty="0">
                <a:solidFill>
                  <a:srgbClr val="19066A"/>
                </a:solidFill>
              </a:rPr>
              <a:t>The question is which ‘some’?</a:t>
            </a:r>
          </a:p>
          <a:p>
            <a:pPr fontAlgn="base">
              <a:spcBef>
                <a:spcPct val="0"/>
              </a:spcBef>
              <a:spcAft>
                <a:spcPct val="0"/>
              </a:spcAft>
            </a:pPr>
            <a:endParaRPr lang="en-US" sz="1600" dirty="0">
              <a:solidFill>
                <a:srgbClr val="000000"/>
              </a:solidFill>
            </a:endParaRPr>
          </a:p>
        </p:txBody>
      </p:sp>
    </p:spTree>
    <p:custDataLst>
      <p:tags r:id="rId1"/>
    </p:custDataLst>
    <p:extLst>
      <p:ext uri="{BB962C8B-B14F-4D97-AF65-F5344CB8AC3E}">
        <p14:creationId xmlns:p14="http://schemas.microsoft.com/office/powerpoint/2010/main" val="27032234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idx="4294967295"/>
            <p:custDataLst>
              <p:tags r:id="rId2"/>
            </p:custDataLst>
          </p:nvPr>
        </p:nvSpPr>
        <p:spPr>
          <a:xfrm>
            <a:off x="0" y="0"/>
            <a:ext cx="9258300" cy="4662535"/>
          </a:xfrm>
        </p:spPr>
        <p:txBody>
          <a:bodyPr/>
          <a:lstStyle/>
          <a:p>
            <a:pPr algn="ctr" eaLnBrk="1" hangingPunct="1">
              <a:buFontTx/>
              <a:buNone/>
              <a:defRPr/>
            </a:pPr>
            <a:r>
              <a:rPr lang="en-US" sz="1050" b="1" dirty="0" smtClean="0">
                <a:solidFill>
                  <a:schemeClr val="accent2">
                    <a:lumMod val="75000"/>
                  </a:schemeClr>
                </a:solidFill>
              </a:rPr>
              <a:t>How does the</a:t>
            </a:r>
            <a:r>
              <a:rPr lang="en-US" sz="1400" b="1" dirty="0" smtClean="0">
                <a:solidFill>
                  <a:schemeClr val="accent2">
                    <a:lumMod val="75000"/>
                  </a:schemeClr>
                </a:solidFill>
              </a:rPr>
              <a:t> </a:t>
            </a:r>
            <a:br>
              <a:rPr lang="en-US" sz="1400" b="1" dirty="0" smtClean="0">
                <a:solidFill>
                  <a:schemeClr val="accent2">
                    <a:lumMod val="75000"/>
                  </a:schemeClr>
                </a:solidFill>
              </a:rPr>
            </a:br>
            <a:r>
              <a:rPr lang="en-US" sz="1400" b="1" dirty="0" smtClean="0">
                <a:solidFill>
                  <a:schemeClr val="accent2">
                    <a:lumMod val="75000"/>
                  </a:schemeClr>
                </a:solidFill>
              </a:rPr>
              <a:t>Channel control Selectivity?</a:t>
            </a:r>
            <a:endParaRPr lang="en-US" sz="2400" b="1" dirty="0" smtClean="0">
              <a:solidFill>
                <a:schemeClr val="accent2">
                  <a:lumMod val="75000"/>
                </a:schemeClr>
              </a:solidFill>
            </a:endParaRPr>
          </a:p>
          <a:p>
            <a:pPr algn="ctr" eaLnBrk="1" hangingPunct="1">
              <a:buFontTx/>
              <a:buNone/>
              <a:defRPr/>
            </a:pPr>
            <a:r>
              <a:rPr lang="en-US" sz="2800" b="1" dirty="0" smtClean="0">
                <a:solidFill>
                  <a:schemeClr val="accent2">
                    <a:lumMod val="75000"/>
                  </a:schemeClr>
                </a:solidFill>
              </a:rPr>
              <a:t>Inverse Problems: many answers possible</a:t>
            </a:r>
            <a:endParaRPr lang="en-US" sz="4400" b="1" dirty="0" smtClean="0">
              <a:solidFill>
                <a:schemeClr val="accent2">
                  <a:lumMod val="75000"/>
                </a:schemeClr>
              </a:solidFill>
            </a:endParaRPr>
          </a:p>
          <a:p>
            <a:pPr algn="ctr" eaLnBrk="1" hangingPunct="1">
              <a:buFontTx/>
              <a:buNone/>
              <a:defRPr/>
            </a:pPr>
            <a:r>
              <a:rPr lang="en-US" sz="2000" dirty="0" smtClean="0">
                <a:solidFill>
                  <a:schemeClr val="accent2">
                    <a:lumMod val="75000"/>
                  </a:schemeClr>
                </a:solidFill>
              </a:rPr>
              <a:t>Central Issue</a:t>
            </a:r>
          </a:p>
          <a:p>
            <a:pPr algn="ctr" eaLnBrk="1" hangingPunct="1">
              <a:buFontTx/>
              <a:buNone/>
              <a:defRPr/>
            </a:pPr>
            <a:r>
              <a:rPr lang="en-US" sz="2000" b="1" u="sng" dirty="0" smtClean="0">
                <a:solidFill>
                  <a:schemeClr val="accent2">
                    <a:lumMod val="75000"/>
                  </a:schemeClr>
                </a:solidFill>
              </a:rPr>
              <a:t>Which answer is right?</a:t>
            </a:r>
          </a:p>
          <a:p>
            <a:pPr algn="ctr" eaLnBrk="1" hangingPunct="1">
              <a:buFontTx/>
              <a:buNone/>
              <a:defRPr/>
            </a:pPr>
            <a:endParaRPr lang="en-US" sz="2000" b="1" u="sng" dirty="0" smtClean="0">
              <a:solidFill>
                <a:schemeClr val="accent2">
                  <a:lumMod val="75000"/>
                </a:schemeClr>
              </a:solidFill>
            </a:endParaRPr>
          </a:p>
          <a:p>
            <a:pPr algn="ctr" eaLnBrk="1" hangingPunct="1">
              <a:buFontTx/>
              <a:buNone/>
              <a:defRPr/>
            </a:pPr>
            <a:r>
              <a:rPr lang="en-US" sz="2800" dirty="0" smtClean="0">
                <a:solidFill>
                  <a:srgbClr val="19066A"/>
                </a:solidFill>
              </a:rPr>
              <a:t>Key is </a:t>
            </a:r>
            <a:endParaRPr lang="en-US" sz="3600" dirty="0" smtClean="0">
              <a:solidFill>
                <a:srgbClr val="19066A"/>
              </a:solidFill>
            </a:endParaRPr>
          </a:p>
          <a:p>
            <a:pPr algn="ctr" eaLnBrk="1" hangingPunct="1">
              <a:buFontTx/>
              <a:buNone/>
              <a:defRPr/>
            </a:pPr>
            <a:r>
              <a:rPr lang="en-US" b="1" dirty="0" smtClean="0">
                <a:solidFill>
                  <a:srgbClr val="A20000"/>
                </a:solidFill>
              </a:rPr>
              <a:t>ALWAYS </a:t>
            </a:r>
          </a:p>
          <a:p>
            <a:pPr algn="ctr" eaLnBrk="1" hangingPunct="1">
              <a:buFontTx/>
              <a:buNone/>
              <a:defRPr/>
            </a:pPr>
            <a:r>
              <a:rPr lang="en-US" b="1" u="sng" dirty="0" smtClean="0">
                <a:solidFill>
                  <a:srgbClr val="19066A"/>
                </a:solidFill>
              </a:rPr>
              <a:t>Large Amount of Data </a:t>
            </a:r>
          </a:p>
          <a:p>
            <a:pPr algn="ctr" eaLnBrk="1" hangingPunct="1">
              <a:buFontTx/>
              <a:buNone/>
              <a:defRPr/>
            </a:pPr>
            <a:r>
              <a:rPr lang="en-US" sz="2800" dirty="0" smtClean="0">
                <a:solidFill>
                  <a:srgbClr val="19066A"/>
                </a:solidFill>
              </a:rPr>
              <a:t>from</a:t>
            </a:r>
            <a:endParaRPr lang="en-US" dirty="0" smtClean="0">
              <a:solidFill>
                <a:srgbClr val="19066A"/>
              </a:solidFill>
            </a:endParaRPr>
          </a:p>
          <a:p>
            <a:pPr algn="ctr" eaLnBrk="1" hangingPunct="1">
              <a:buFontTx/>
              <a:buNone/>
              <a:defRPr/>
            </a:pPr>
            <a:r>
              <a:rPr lang="en-US" dirty="0" smtClean="0">
                <a:solidFill>
                  <a:srgbClr val="19066A"/>
                </a:solidFill>
              </a:rPr>
              <a:t> </a:t>
            </a:r>
            <a:r>
              <a:rPr lang="en-US" b="1" u="sng" dirty="0" smtClean="0">
                <a:solidFill>
                  <a:srgbClr val="19066A"/>
                </a:solidFill>
              </a:rPr>
              <a:t>Many Different Conditions</a:t>
            </a:r>
            <a:endParaRPr lang="en-US" sz="4000" b="1" u="sng" dirty="0" smtClean="0">
              <a:solidFill>
                <a:srgbClr val="19066A"/>
              </a:solidFill>
            </a:endParaRPr>
          </a:p>
        </p:txBody>
      </p:sp>
      <p:sp>
        <p:nvSpPr>
          <p:cNvPr id="171011" name="Slide Number Placeholder 5"/>
          <p:cNvSpPr>
            <a:spLocks noGrp="1"/>
          </p:cNvSpPr>
          <p:nvPr>
            <p:ph type="sldNum" sz="quarter" idx="12"/>
            <p:custDataLst>
              <p:tags r:id="rId3"/>
            </p:custDataLst>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63CA220B-09F3-4FDD-9539-8B0FD0E60343}" type="slidenum">
              <a:rPr lang="en-US" sz="1400">
                <a:solidFill>
                  <a:srgbClr val="333399">
                    <a:lumMod val="50000"/>
                  </a:srgbClr>
                </a:solidFill>
              </a:rPr>
              <a:pPr/>
              <a:t>75</a:t>
            </a:fld>
            <a:endParaRPr lang="en-US" sz="1400" dirty="0">
              <a:solidFill>
                <a:srgbClr val="333399">
                  <a:lumMod val="50000"/>
                </a:srgbClr>
              </a:solidFill>
            </a:endParaRPr>
          </a:p>
        </p:txBody>
      </p:sp>
      <p:sp>
        <p:nvSpPr>
          <p:cNvPr id="171012" name="TextBox 3"/>
          <p:cNvSpPr txBox="1">
            <a:spLocks noChangeArrowheads="1"/>
          </p:cNvSpPr>
          <p:nvPr>
            <p:custDataLst>
              <p:tags r:id="rId4"/>
            </p:custDataLst>
          </p:nvPr>
        </p:nvSpPr>
        <p:spPr bwMode="auto">
          <a:xfrm>
            <a:off x="417526" y="5545194"/>
            <a:ext cx="836573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2000" b="1" i="1" dirty="0" smtClean="0">
                <a:solidFill>
                  <a:srgbClr val="19066A"/>
                </a:solidFill>
              </a:rPr>
              <a:t>Almost </a:t>
            </a:r>
            <a:r>
              <a:rPr lang="en-US" sz="2000" b="1" i="1" dirty="0">
                <a:solidFill>
                  <a:srgbClr val="19066A"/>
                </a:solidFill>
              </a:rPr>
              <a:t>too much data was available for </a:t>
            </a:r>
            <a:r>
              <a:rPr lang="en-US" sz="2000" b="1" i="1" dirty="0" smtClean="0">
                <a:solidFill>
                  <a:srgbClr val="19066A"/>
                </a:solidFill>
              </a:rPr>
              <a:t>reduced model: </a:t>
            </a:r>
          </a:p>
          <a:p>
            <a:pPr algn="ctr" eaLnBrk="1" fontAlgn="base" hangingPunct="1">
              <a:spcBef>
                <a:spcPct val="0"/>
              </a:spcBef>
              <a:spcAft>
                <a:spcPct val="0"/>
              </a:spcAft>
            </a:pPr>
            <a:r>
              <a:rPr lang="en-US" sz="1800" i="1" dirty="0" smtClean="0">
                <a:solidFill>
                  <a:srgbClr val="19066A"/>
                </a:solidFill>
              </a:rPr>
              <a:t>Burger</a:t>
            </a:r>
            <a:r>
              <a:rPr lang="en-US" sz="1800" i="1" dirty="0">
                <a:solidFill>
                  <a:srgbClr val="19066A"/>
                </a:solidFill>
              </a:rPr>
              <a:t>, Eisenberg and Engl (2007) SIAM J Applied Math </a:t>
            </a:r>
            <a:r>
              <a:rPr lang="en-US" sz="1800" i="1" dirty="0" smtClean="0">
                <a:solidFill>
                  <a:srgbClr val="19066A"/>
                </a:solidFill>
              </a:rPr>
              <a:t>67:960-989</a:t>
            </a:r>
          </a:p>
        </p:txBody>
      </p:sp>
    </p:spTree>
    <p:custDataLst>
      <p:tags r:id="rId1"/>
    </p:custDataLst>
    <p:extLst>
      <p:ext uri="{BB962C8B-B14F-4D97-AF65-F5344CB8AC3E}">
        <p14:creationId xmlns:p14="http://schemas.microsoft.com/office/powerpoint/2010/main" val="33222379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idx="4294967295"/>
            <p:custDataLst>
              <p:tags r:id="rId2"/>
            </p:custDataLst>
          </p:nvPr>
        </p:nvSpPr>
        <p:spPr>
          <a:xfrm>
            <a:off x="0" y="1"/>
            <a:ext cx="9258300" cy="2024844"/>
          </a:xfrm>
        </p:spPr>
        <p:txBody>
          <a:bodyPr/>
          <a:lstStyle/>
          <a:p>
            <a:pPr algn="ctr" eaLnBrk="1" hangingPunct="1">
              <a:buFontTx/>
              <a:buNone/>
              <a:defRPr/>
            </a:pPr>
            <a:r>
              <a:rPr lang="en-US" sz="2400" b="1" dirty="0" smtClean="0">
                <a:solidFill>
                  <a:schemeClr val="accent2">
                    <a:lumMod val="75000"/>
                  </a:schemeClr>
                </a:solidFill>
              </a:rPr>
              <a:t>Inverse Problems: many answers possible</a:t>
            </a:r>
            <a:endParaRPr lang="en-US" sz="4000" b="1" dirty="0" smtClean="0">
              <a:solidFill>
                <a:schemeClr val="accent2">
                  <a:lumMod val="75000"/>
                </a:schemeClr>
              </a:solidFill>
            </a:endParaRPr>
          </a:p>
          <a:p>
            <a:pPr algn="ctr" eaLnBrk="1" hangingPunct="1">
              <a:buFontTx/>
              <a:buNone/>
              <a:defRPr/>
            </a:pPr>
            <a:r>
              <a:rPr lang="en-US" sz="2000" b="1" dirty="0" smtClean="0">
                <a:solidFill>
                  <a:schemeClr val="accent2">
                    <a:lumMod val="75000"/>
                  </a:schemeClr>
                </a:solidFill>
              </a:rPr>
              <a:t>Which answer is right?</a:t>
            </a:r>
          </a:p>
          <a:p>
            <a:pPr algn="ctr" eaLnBrk="1" hangingPunct="1">
              <a:buFontTx/>
              <a:buNone/>
              <a:defRPr/>
            </a:pPr>
            <a:r>
              <a:rPr lang="en-US" sz="1400" dirty="0" smtClean="0">
                <a:solidFill>
                  <a:schemeClr val="accent2">
                    <a:lumMod val="75000"/>
                  </a:schemeClr>
                </a:solidFill>
              </a:rPr>
              <a:t>Key is </a:t>
            </a:r>
          </a:p>
          <a:p>
            <a:pPr marL="0" indent="0" algn="ctr" eaLnBrk="1" hangingPunct="1">
              <a:buNone/>
            </a:pPr>
            <a:r>
              <a:rPr lang="en-US" sz="1600" b="1" dirty="0" smtClean="0">
                <a:solidFill>
                  <a:schemeClr val="accent2">
                    <a:lumMod val="75000"/>
                  </a:schemeClr>
                </a:solidFill>
              </a:rPr>
              <a:t>Large Amount of Data </a:t>
            </a:r>
            <a:r>
              <a:rPr lang="en-US" sz="1400" dirty="0" smtClean="0">
                <a:solidFill>
                  <a:schemeClr val="accent2">
                    <a:lumMod val="75000"/>
                  </a:schemeClr>
                </a:solidFill>
              </a:rPr>
              <a:t>from</a:t>
            </a:r>
            <a:r>
              <a:rPr lang="en-US" sz="1600" dirty="0" smtClean="0">
                <a:solidFill>
                  <a:schemeClr val="accent2">
                    <a:lumMod val="75000"/>
                  </a:schemeClr>
                </a:solidFill>
              </a:rPr>
              <a:t> </a:t>
            </a:r>
            <a:r>
              <a:rPr lang="en-US" sz="1600" b="1" dirty="0" smtClean="0">
                <a:solidFill>
                  <a:schemeClr val="accent2">
                    <a:lumMod val="75000"/>
                  </a:schemeClr>
                </a:solidFill>
              </a:rPr>
              <a:t>Many Different Conditions</a:t>
            </a:r>
            <a:endParaRPr lang="en-US" sz="1600" b="1" dirty="0">
              <a:solidFill>
                <a:schemeClr val="accent2">
                  <a:lumMod val="75000"/>
                </a:schemeClr>
              </a:solidFill>
            </a:endParaRPr>
          </a:p>
          <a:p>
            <a:pPr marL="0" indent="0" algn="ctr" eaLnBrk="1" hangingPunct="1">
              <a:buNone/>
            </a:pPr>
            <a:r>
              <a:rPr lang="en-US" sz="1600" i="1" dirty="0" smtClean="0">
                <a:solidFill>
                  <a:schemeClr val="accent2">
                    <a:lumMod val="75000"/>
                  </a:schemeClr>
                </a:solidFill>
              </a:rPr>
              <a:t>Otherwise problem is ‘ill-posed’ and has no answer or even set of answers</a:t>
            </a:r>
            <a:endParaRPr lang="en-US" sz="1200" i="1" dirty="0">
              <a:solidFill>
                <a:schemeClr val="accent2">
                  <a:lumMod val="75000"/>
                </a:schemeClr>
              </a:solidFill>
            </a:endParaRPr>
          </a:p>
          <a:p>
            <a:pPr algn="ctr" eaLnBrk="1" hangingPunct="1"/>
            <a:endParaRPr lang="en-US" sz="2000" i="1" dirty="0">
              <a:solidFill>
                <a:srgbClr val="19066A"/>
              </a:solidFill>
            </a:endParaRPr>
          </a:p>
          <a:p>
            <a:pPr algn="ctr" eaLnBrk="1" hangingPunct="1">
              <a:buFontTx/>
              <a:buNone/>
              <a:defRPr/>
            </a:pPr>
            <a:endParaRPr lang="en-US" sz="2000" b="1" dirty="0" smtClean="0">
              <a:solidFill>
                <a:srgbClr val="19066A"/>
              </a:solidFill>
            </a:endParaRPr>
          </a:p>
        </p:txBody>
      </p:sp>
      <p:sp>
        <p:nvSpPr>
          <p:cNvPr id="171011" name="Slide Number Placeholder 5"/>
          <p:cNvSpPr>
            <a:spLocks noGrp="1"/>
          </p:cNvSpPr>
          <p:nvPr>
            <p:ph type="sldNum" sz="quarter" idx="12"/>
            <p:custDataLst>
              <p:tags r:id="rId3"/>
            </p:custDataLst>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63CA220B-09F3-4FDD-9539-8B0FD0E60343}" type="slidenum">
              <a:rPr lang="en-US" sz="1400">
                <a:solidFill>
                  <a:srgbClr val="333399">
                    <a:lumMod val="50000"/>
                  </a:srgbClr>
                </a:solidFill>
              </a:rPr>
              <a:pPr eaLnBrk="1" hangingPunct="1"/>
              <a:t>76</a:t>
            </a:fld>
            <a:endParaRPr lang="en-US" sz="1400" dirty="0">
              <a:solidFill>
                <a:srgbClr val="333399">
                  <a:lumMod val="50000"/>
                </a:srgbClr>
              </a:solidFill>
            </a:endParaRPr>
          </a:p>
        </p:txBody>
      </p:sp>
      <p:sp>
        <p:nvSpPr>
          <p:cNvPr id="171012" name="TextBox 3"/>
          <p:cNvSpPr txBox="1">
            <a:spLocks noChangeArrowheads="1"/>
          </p:cNvSpPr>
          <p:nvPr>
            <p:custDataLst>
              <p:tags r:id="rId4"/>
            </p:custDataLst>
          </p:nvPr>
        </p:nvSpPr>
        <p:spPr bwMode="auto">
          <a:xfrm>
            <a:off x="467544" y="2132856"/>
            <a:ext cx="8365733"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sz="4000" b="1" dirty="0" smtClean="0">
                <a:solidFill>
                  <a:srgbClr val="A20000"/>
                </a:solidFill>
                <a:latin typeface="Arial"/>
                <a:cs typeface="Arial"/>
              </a:rPr>
              <a:t>Molecular </a:t>
            </a:r>
            <a:r>
              <a:rPr lang="en-US" sz="4000" b="1" dirty="0">
                <a:solidFill>
                  <a:srgbClr val="A20000"/>
                </a:solidFill>
                <a:latin typeface="Arial"/>
                <a:cs typeface="Arial"/>
              </a:rPr>
              <a:t>Dynamics </a:t>
            </a:r>
            <a:endParaRPr lang="en-US" sz="4000" b="1" dirty="0" smtClean="0">
              <a:solidFill>
                <a:srgbClr val="A20000"/>
              </a:solidFill>
              <a:latin typeface="Arial"/>
              <a:cs typeface="Arial"/>
            </a:endParaRPr>
          </a:p>
          <a:p>
            <a:pPr algn="ctr" eaLnBrk="1" fontAlgn="base" hangingPunct="1">
              <a:spcBef>
                <a:spcPct val="0"/>
              </a:spcBef>
              <a:spcAft>
                <a:spcPct val="0"/>
              </a:spcAft>
            </a:pPr>
            <a:r>
              <a:rPr lang="en-US" sz="2400" b="1" dirty="0">
                <a:solidFill>
                  <a:srgbClr val="A20000"/>
                </a:solidFill>
                <a:latin typeface="Arial"/>
                <a:cs typeface="Arial"/>
              </a:rPr>
              <a:t>usually yields </a:t>
            </a:r>
          </a:p>
          <a:p>
            <a:pPr algn="ctr" eaLnBrk="1" fontAlgn="base" hangingPunct="1">
              <a:spcBef>
                <a:spcPct val="0"/>
              </a:spcBef>
              <a:spcAft>
                <a:spcPct val="0"/>
              </a:spcAft>
            </a:pPr>
            <a:r>
              <a:rPr lang="en-US" sz="4000" b="1" dirty="0" smtClean="0">
                <a:solidFill>
                  <a:srgbClr val="A20000"/>
                </a:solidFill>
                <a:latin typeface="Arial"/>
                <a:cs typeface="Arial"/>
              </a:rPr>
              <a:t>ONE </a:t>
            </a:r>
            <a:r>
              <a:rPr lang="en-US" sz="4000" b="1" dirty="0">
                <a:solidFill>
                  <a:srgbClr val="A20000"/>
                </a:solidFill>
                <a:latin typeface="Arial"/>
                <a:cs typeface="Arial"/>
              </a:rPr>
              <a:t>data </a:t>
            </a:r>
            <a:r>
              <a:rPr lang="en-US" sz="4000" b="1" dirty="0" smtClean="0">
                <a:solidFill>
                  <a:srgbClr val="A20000"/>
                </a:solidFill>
                <a:latin typeface="Arial"/>
                <a:cs typeface="Arial"/>
              </a:rPr>
              <a:t>point</a:t>
            </a:r>
          </a:p>
          <a:p>
            <a:pPr algn="ctr" eaLnBrk="1" fontAlgn="base" hangingPunct="1">
              <a:spcBef>
                <a:spcPct val="0"/>
              </a:spcBef>
              <a:spcAft>
                <a:spcPct val="0"/>
              </a:spcAft>
            </a:pPr>
            <a:r>
              <a:rPr lang="en-US" sz="2400" b="1" dirty="0" smtClean="0">
                <a:solidFill>
                  <a:srgbClr val="A20000"/>
                </a:solidFill>
                <a:latin typeface="Arial"/>
                <a:cs typeface="Arial"/>
              </a:rPr>
              <a:t>at one concentration</a:t>
            </a:r>
          </a:p>
          <a:p>
            <a:pPr algn="ctr" eaLnBrk="1" fontAlgn="base" hangingPunct="1">
              <a:spcBef>
                <a:spcPct val="0"/>
              </a:spcBef>
              <a:spcAft>
                <a:spcPct val="0"/>
              </a:spcAft>
            </a:pPr>
            <a:endParaRPr lang="en-US" sz="2400" b="1" dirty="0" smtClean="0">
              <a:solidFill>
                <a:srgbClr val="A20000"/>
              </a:solidFill>
              <a:latin typeface="Arial"/>
              <a:cs typeface="Arial"/>
            </a:endParaRPr>
          </a:p>
          <a:p>
            <a:pPr algn="ctr" eaLnBrk="1" fontAlgn="base" hangingPunct="1">
              <a:spcBef>
                <a:spcPct val="0"/>
              </a:spcBef>
              <a:spcAft>
                <a:spcPct val="0"/>
              </a:spcAft>
            </a:pPr>
            <a:r>
              <a:rPr lang="en-US" sz="2000" b="1" dirty="0" smtClean="0">
                <a:solidFill>
                  <a:srgbClr val="333399">
                    <a:lumMod val="75000"/>
                  </a:srgbClr>
                </a:solidFill>
                <a:latin typeface="Arial"/>
                <a:cs typeface="Arial"/>
              </a:rPr>
              <a:t>MD is not yet well calibrated </a:t>
            </a:r>
            <a:br>
              <a:rPr lang="en-US" sz="2000" b="1" dirty="0" smtClean="0">
                <a:solidFill>
                  <a:srgbClr val="333399">
                    <a:lumMod val="75000"/>
                  </a:srgbClr>
                </a:solidFill>
                <a:latin typeface="Arial"/>
                <a:cs typeface="Arial"/>
              </a:rPr>
            </a:br>
            <a:r>
              <a:rPr lang="en-US" sz="1800" dirty="0" smtClean="0">
                <a:solidFill>
                  <a:srgbClr val="333399">
                    <a:lumMod val="75000"/>
                  </a:srgbClr>
                </a:solidFill>
                <a:latin typeface="Arial"/>
                <a:cs typeface="Arial"/>
              </a:rPr>
              <a:t>(i.e., for activity = free energy per mole) </a:t>
            </a:r>
            <a:br>
              <a:rPr lang="en-US" sz="1800" dirty="0" smtClean="0">
                <a:solidFill>
                  <a:srgbClr val="333399">
                    <a:lumMod val="75000"/>
                  </a:srgbClr>
                </a:solidFill>
                <a:latin typeface="Arial"/>
                <a:cs typeface="Arial"/>
              </a:rPr>
            </a:br>
            <a:r>
              <a:rPr lang="en-US" sz="2000" b="1" dirty="0" smtClean="0">
                <a:solidFill>
                  <a:srgbClr val="333399">
                    <a:lumMod val="75000"/>
                  </a:srgbClr>
                </a:solidFill>
                <a:latin typeface="Arial"/>
                <a:cs typeface="Arial"/>
              </a:rPr>
              <a:t>for Ca</a:t>
            </a:r>
            <a:r>
              <a:rPr lang="en-US" sz="2000" b="1" baseline="30000" dirty="0" smtClean="0">
                <a:solidFill>
                  <a:srgbClr val="333399">
                    <a:lumMod val="75000"/>
                  </a:srgbClr>
                </a:solidFill>
                <a:latin typeface="Arial"/>
                <a:cs typeface="Arial"/>
              </a:rPr>
              <a:t>2+</a:t>
            </a:r>
            <a:r>
              <a:rPr lang="en-US" sz="2000" b="1" dirty="0" smtClean="0">
                <a:solidFill>
                  <a:srgbClr val="333399">
                    <a:lumMod val="75000"/>
                  </a:srgbClr>
                </a:solidFill>
                <a:latin typeface="Arial"/>
                <a:cs typeface="Arial"/>
              </a:rPr>
              <a:t> or ionic mixtures like seawater or biological solutions</a:t>
            </a:r>
            <a:endParaRPr lang="en-US" sz="2000" b="1" dirty="0">
              <a:solidFill>
                <a:srgbClr val="333399">
                  <a:lumMod val="75000"/>
                </a:srgbClr>
              </a:solidFill>
              <a:latin typeface="Arial"/>
              <a:cs typeface="Arial"/>
            </a:endParaRPr>
          </a:p>
        </p:txBody>
      </p:sp>
    </p:spTree>
    <p:custDataLst>
      <p:tags r:id="rId1"/>
    </p:custDataLst>
    <p:extLst>
      <p:ext uri="{BB962C8B-B14F-4D97-AF65-F5344CB8AC3E}">
        <p14:creationId xmlns:p14="http://schemas.microsoft.com/office/powerpoint/2010/main" val="9521963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custDataLst>
              <p:tags r:id="rId2"/>
            </p:custDataLst>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43B0E51A-E87F-4375-8402-040F8505A599}" type="slidenum">
              <a:rPr lang="en-US" sz="1400" smtClean="0">
                <a:solidFill>
                  <a:srgbClr val="000000"/>
                </a:solidFill>
                <a:latin typeface="Times" pitchFamily="18" charset="0"/>
              </a:rPr>
              <a:pPr/>
              <a:t>77</a:t>
            </a:fld>
            <a:endParaRPr lang="en-US" sz="1400" dirty="0" smtClean="0">
              <a:solidFill>
                <a:srgbClr val="000000"/>
              </a:solidFill>
              <a:latin typeface="Times" pitchFamily="18" charset="0"/>
            </a:endParaRPr>
          </a:p>
        </p:txBody>
      </p:sp>
      <p:sp>
        <p:nvSpPr>
          <p:cNvPr id="136195" name="Text Box 2"/>
          <p:cNvSpPr txBox="1">
            <a:spLocks noChangeArrowheads="1"/>
          </p:cNvSpPr>
          <p:nvPr>
            <p:custDataLst>
              <p:tags r:id="rId3"/>
            </p:custDataLst>
          </p:nvPr>
        </p:nvSpPr>
        <p:spPr bwMode="auto">
          <a:xfrm>
            <a:off x="265113" y="4338638"/>
            <a:ext cx="8556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50000"/>
              </a:spcBef>
              <a:spcAft>
                <a:spcPct val="0"/>
              </a:spcAft>
            </a:pPr>
            <a:endParaRPr lang="en-US" sz="4400" b="1" u="sng">
              <a:solidFill>
                <a:srgbClr val="000099"/>
              </a:solidFill>
              <a:ea typeface="Gulim" pitchFamily="34" charset="-127"/>
            </a:endParaRPr>
          </a:p>
        </p:txBody>
      </p:sp>
      <p:cxnSp>
        <p:nvCxnSpPr>
          <p:cNvPr id="136196" name="Straight Arrow Connector 10"/>
          <p:cNvCxnSpPr>
            <a:cxnSpLocks noChangeShapeType="1"/>
          </p:cNvCxnSpPr>
          <p:nvPr>
            <p:custDataLst>
              <p:tags r:id="rId4"/>
            </p:custDataLst>
          </p:nvPr>
        </p:nvCxnSpPr>
        <p:spPr bwMode="auto">
          <a:xfrm>
            <a:off x="3752850" y="489585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cxnSp>
        <p:nvCxnSpPr>
          <p:cNvPr id="136198" name="Straight Arrow Connector 14"/>
          <p:cNvCxnSpPr>
            <a:cxnSpLocks noChangeShapeType="1"/>
          </p:cNvCxnSpPr>
          <p:nvPr>
            <p:custDataLst>
              <p:tags r:id="rId5"/>
            </p:custDataLst>
          </p:nvPr>
        </p:nvCxnSpPr>
        <p:spPr bwMode="auto">
          <a:xfrm flipV="1">
            <a:off x="390525" y="5100638"/>
            <a:ext cx="381000" cy="2524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grpSp>
        <p:nvGrpSpPr>
          <p:cNvPr id="136199" name="Group 9"/>
          <p:cNvGrpSpPr>
            <a:grpSpLocks/>
          </p:cNvGrpSpPr>
          <p:nvPr>
            <p:custDataLst>
              <p:tags r:id="rId6"/>
            </p:custDataLst>
          </p:nvPr>
        </p:nvGrpSpPr>
        <p:grpSpPr bwMode="auto">
          <a:xfrm>
            <a:off x="231775" y="794609"/>
            <a:ext cx="8912225" cy="2028421"/>
            <a:chOff x="231775" y="1347970"/>
            <a:chExt cx="8912225" cy="2030499"/>
          </a:xfrm>
        </p:grpSpPr>
        <p:sp>
          <p:nvSpPr>
            <p:cNvPr id="136202" name="Text Box 3"/>
            <p:cNvSpPr txBox="1">
              <a:spLocks noChangeArrowheads="1"/>
            </p:cNvSpPr>
            <p:nvPr/>
          </p:nvSpPr>
          <p:spPr bwMode="auto">
            <a:xfrm>
              <a:off x="231775" y="1347970"/>
              <a:ext cx="8912225"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ko-KR" sz="2400" i="1" dirty="0">
                  <a:solidFill>
                    <a:srgbClr val="19066A"/>
                  </a:solidFill>
                  <a:ea typeface="Gulim" pitchFamily="34" charset="-127"/>
                </a:rPr>
                <a:t>Working </a:t>
              </a:r>
              <a:r>
                <a:rPr lang="en-US" altLang="ko-KR" sz="2400" i="1" dirty="0" smtClean="0">
                  <a:solidFill>
                    <a:srgbClr val="19066A"/>
                  </a:solidFill>
                  <a:ea typeface="Gulim" pitchFamily="34" charset="-127"/>
                </a:rPr>
                <a:t>Hypothesis:</a:t>
              </a:r>
              <a:endParaRPr lang="en-US" altLang="ko-KR" i="1" dirty="0">
                <a:solidFill>
                  <a:srgbClr val="19066A"/>
                </a:solidFill>
                <a:ea typeface="Gulim" pitchFamily="34" charset="-127"/>
              </a:endParaRPr>
            </a:p>
          </p:txBody>
        </p:sp>
        <p:sp>
          <p:nvSpPr>
            <p:cNvPr id="136203" name="Rectangle 4"/>
            <p:cNvSpPr>
              <a:spLocks noChangeArrowheads="1"/>
            </p:cNvSpPr>
            <p:nvPr/>
          </p:nvSpPr>
          <p:spPr bwMode="auto">
            <a:xfrm>
              <a:off x="265113" y="2176910"/>
              <a:ext cx="8591550" cy="120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ko-KR" sz="2800" b="1" dirty="0">
                  <a:solidFill>
                    <a:srgbClr val="19066A"/>
                  </a:solidFill>
                  <a:ea typeface="Gulim" pitchFamily="34" charset="-127"/>
                </a:rPr>
                <a:t>Crucial Biological Adaptation is</a:t>
              </a:r>
              <a:endParaRPr lang="en-US" altLang="ko-KR" sz="1600" dirty="0">
                <a:solidFill>
                  <a:srgbClr val="19066A"/>
                </a:solidFill>
                <a:ea typeface="Gulim" pitchFamily="34" charset="-127"/>
              </a:endParaRPr>
            </a:p>
            <a:p>
              <a:pPr algn="ctr" eaLnBrk="0" fontAlgn="base" hangingPunct="0">
                <a:spcBef>
                  <a:spcPct val="0"/>
                </a:spcBef>
                <a:spcAft>
                  <a:spcPct val="0"/>
                </a:spcAft>
              </a:pPr>
              <a:r>
                <a:rPr lang="en-US" altLang="ko-KR" sz="4400" b="1" u="sng" dirty="0">
                  <a:solidFill>
                    <a:srgbClr val="19066A"/>
                  </a:solidFill>
                  <a:ea typeface="Gulim" pitchFamily="34" charset="-127"/>
                </a:rPr>
                <a:t>Crowded Ions </a:t>
              </a:r>
              <a:r>
                <a:rPr lang="en-US" altLang="ko-KR" sz="3200" i="1" u="sng" dirty="0">
                  <a:solidFill>
                    <a:srgbClr val="19066A"/>
                  </a:solidFill>
                  <a:ea typeface="Gulim" pitchFamily="34" charset="-127"/>
                </a:rPr>
                <a:t>and</a:t>
              </a:r>
              <a:r>
                <a:rPr lang="en-US" altLang="ko-KR" sz="4400" b="1" u="sng" dirty="0">
                  <a:solidFill>
                    <a:srgbClr val="19066A"/>
                  </a:solidFill>
                  <a:ea typeface="Gulim" pitchFamily="34" charset="-127"/>
                </a:rPr>
                <a:t> Side Chains</a:t>
              </a:r>
              <a:endParaRPr lang="en-US" sz="3200" b="1" u="sng" dirty="0">
                <a:solidFill>
                  <a:srgbClr val="19066A"/>
                </a:solidFill>
              </a:endParaRPr>
            </a:p>
          </p:txBody>
        </p:sp>
      </p:grpSp>
      <p:sp>
        <p:nvSpPr>
          <p:cNvPr id="136200" name="Rectangle 9"/>
          <p:cNvSpPr>
            <a:spLocks noChangeArrowheads="1"/>
          </p:cNvSpPr>
          <p:nvPr>
            <p:custDataLst>
              <p:tags r:id="rId7"/>
            </p:custDataLst>
          </p:nvPr>
        </p:nvSpPr>
        <p:spPr bwMode="auto">
          <a:xfrm>
            <a:off x="691356" y="5314963"/>
            <a:ext cx="7704138"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10000"/>
              </a:spcBef>
              <a:spcAft>
                <a:spcPct val="0"/>
              </a:spcAft>
            </a:pPr>
            <a:r>
              <a:rPr lang="en-US" altLang="ko-KR" sz="1200" b="1" dirty="0">
                <a:solidFill>
                  <a:srgbClr val="19066A"/>
                </a:solidFill>
                <a:ea typeface="Gulim" pitchFamily="34" charset="-127"/>
              </a:rPr>
              <a:t>Wise to use the Biological Adaptation </a:t>
            </a:r>
          </a:p>
          <a:p>
            <a:pPr algn="ctr" fontAlgn="base">
              <a:spcBef>
                <a:spcPct val="10000"/>
              </a:spcBef>
              <a:spcAft>
                <a:spcPct val="0"/>
              </a:spcAft>
            </a:pPr>
            <a:r>
              <a:rPr lang="en-US" altLang="ko-KR" sz="1200" b="1" dirty="0">
                <a:solidFill>
                  <a:srgbClr val="19066A"/>
                </a:solidFill>
                <a:ea typeface="Gulim" pitchFamily="34" charset="-127"/>
              </a:rPr>
              <a:t>to make the reduced model!</a:t>
            </a:r>
          </a:p>
          <a:p>
            <a:pPr algn="ctr" fontAlgn="base">
              <a:spcBef>
                <a:spcPct val="10000"/>
              </a:spcBef>
              <a:spcAft>
                <a:spcPct val="0"/>
              </a:spcAft>
            </a:pPr>
            <a:endParaRPr lang="en-US" altLang="ko-KR" sz="1200" b="1" dirty="0">
              <a:solidFill>
                <a:srgbClr val="19066A"/>
              </a:solidFill>
              <a:ea typeface="Gulim" pitchFamily="34" charset="-127"/>
            </a:endParaRPr>
          </a:p>
          <a:p>
            <a:pPr algn="ctr" fontAlgn="base">
              <a:spcBef>
                <a:spcPct val="10000"/>
              </a:spcBef>
              <a:spcAft>
                <a:spcPct val="0"/>
              </a:spcAft>
            </a:pPr>
            <a:r>
              <a:rPr lang="en-US" altLang="ko-KR" sz="1400" b="1" dirty="0">
                <a:solidFill>
                  <a:srgbClr val="19066A"/>
                </a:solidFill>
                <a:ea typeface="Gulim" pitchFamily="34" charset="-127"/>
              </a:rPr>
              <a:t>Reduced Models allow much easier Atomic Scale Engineering</a:t>
            </a:r>
          </a:p>
        </p:txBody>
      </p:sp>
    </p:spTree>
    <p:custDataLst>
      <p:tags r:id="rId1"/>
    </p:custDataLst>
    <p:extLst>
      <p:ext uri="{BB962C8B-B14F-4D97-AF65-F5344CB8AC3E}">
        <p14:creationId xmlns:p14="http://schemas.microsoft.com/office/powerpoint/2010/main" val="22966676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custDataLst>
              <p:tags r:id="rId2"/>
            </p:custDataLst>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43B0E51A-E87F-4375-8402-040F8505A599}" type="slidenum">
              <a:rPr lang="en-US" sz="1400" smtClean="0">
                <a:solidFill>
                  <a:srgbClr val="000000"/>
                </a:solidFill>
                <a:latin typeface="Times" pitchFamily="18" charset="0"/>
              </a:rPr>
              <a:pPr/>
              <a:t>78</a:t>
            </a:fld>
            <a:endParaRPr lang="en-US" sz="1400" dirty="0" smtClean="0">
              <a:solidFill>
                <a:srgbClr val="000000"/>
              </a:solidFill>
              <a:latin typeface="Times" pitchFamily="18" charset="0"/>
            </a:endParaRPr>
          </a:p>
        </p:txBody>
      </p:sp>
      <p:cxnSp>
        <p:nvCxnSpPr>
          <p:cNvPr id="136196" name="Straight Arrow Connector 10"/>
          <p:cNvCxnSpPr>
            <a:cxnSpLocks noChangeShapeType="1"/>
          </p:cNvCxnSpPr>
          <p:nvPr>
            <p:custDataLst>
              <p:tags r:id="rId3"/>
            </p:custDataLst>
          </p:nvPr>
        </p:nvCxnSpPr>
        <p:spPr bwMode="auto">
          <a:xfrm>
            <a:off x="3752850" y="489585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cxnSp>
        <p:nvCxnSpPr>
          <p:cNvPr id="136198" name="Straight Arrow Connector 14"/>
          <p:cNvCxnSpPr>
            <a:cxnSpLocks noChangeShapeType="1"/>
          </p:cNvCxnSpPr>
          <p:nvPr>
            <p:custDataLst>
              <p:tags r:id="rId4"/>
            </p:custDataLst>
          </p:nvPr>
        </p:nvCxnSpPr>
        <p:spPr bwMode="auto">
          <a:xfrm flipV="1">
            <a:off x="390525" y="5100638"/>
            <a:ext cx="381000" cy="2524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grpSp>
        <p:nvGrpSpPr>
          <p:cNvPr id="136199" name="Group 9"/>
          <p:cNvGrpSpPr>
            <a:grpSpLocks/>
          </p:cNvGrpSpPr>
          <p:nvPr>
            <p:custDataLst>
              <p:tags r:id="rId5"/>
            </p:custDataLst>
          </p:nvPr>
        </p:nvGrpSpPr>
        <p:grpSpPr bwMode="auto">
          <a:xfrm>
            <a:off x="231775" y="794609"/>
            <a:ext cx="8912225" cy="2028421"/>
            <a:chOff x="231775" y="1347970"/>
            <a:chExt cx="8912225" cy="2030499"/>
          </a:xfrm>
        </p:grpSpPr>
        <p:sp>
          <p:nvSpPr>
            <p:cNvPr id="136202" name="Text Box 3"/>
            <p:cNvSpPr txBox="1">
              <a:spLocks noChangeArrowheads="1"/>
            </p:cNvSpPr>
            <p:nvPr/>
          </p:nvSpPr>
          <p:spPr bwMode="auto">
            <a:xfrm>
              <a:off x="231775" y="1347970"/>
              <a:ext cx="8912225" cy="4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ko-KR" sz="2400" i="1" dirty="0">
                  <a:solidFill>
                    <a:srgbClr val="19066A"/>
                  </a:solidFill>
                  <a:ea typeface="Gulim" pitchFamily="34" charset="-127"/>
                </a:rPr>
                <a:t>Working </a:t>
              </a:r>
              <a:r>
                <a:rPr lang="en-US" altLang="ko-KR" sz="2400" i="1" dirty="0" smtClean="0">
                  <a:solidFill>
                    <a:srgbClr val="19066A"/>
                  </a:solidFill>
                  <a:ea typeface="Gulim" pitchFamily="34" charset="-127"/>
                </a:rPr>
                <a:t>Hypothesis:</a:t>
              </a:r>
              <a:endParaRPr lang="en-US" altLang="ko-KR" i="1" dirty="0">
                <a:solidFill>
                  <a:srgbClr val="19066A"/>
                </a:solidFill>
                <a:ea typeface="Gulim" pitchFamily="34" charset="-127"/>
              </a:endParaRPr>
            </a:p>
          </p:txBody>
        </p:sp>
        <p:sp>
          <p:nvSpPr>
            <p:cNvPr id="136203" name="Rectangle 4"/>
            <p:cNvSpPr>
              <a:spLocks noChangeArrowheads="1"/>
            </p:cNvSpPr>
            <p:nvPr/>
          </p:nvSpPr>
          <p:spPr bwMode="auto">
            <a:xfrm>
              <a:off x="265113" y="2176910"/>
              <a:ext cx="8591550" cy="120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ko-KR" sz="2800" b="1" dirty="0">
                  <a:solidFill>
                    <a:srgbClr val="19066A"/>
                  </a:solidFill>
                  <a:ea typeface="Gulim" pitchFamily="34" charset="-127"/>
                </a:rPr>
                <a:t>Crucial Biological Adaptation is</a:t>
              </a:r>
              <a:endParaRPr lang="en-US" altLang="ko-KR" sz="1600" dirty="0">
                <a:solidFill>
                  <a:srgbClr val="19066A"/>
                </a:solidFill>
                <a:ea typeface="Gulim" pitchFamily="34" charset="-127"/>
              </a:endParaRPr>
            </a:p>
            <a:p>
              <a:pPr algn="ctr" eaLnBrk="0" fontAlgn="base" hangingPunct="0">
                <a:spcBef>
                  <a:spcPct val="0"/>
                </a:spcBef>
                <a:spcAft>
                  <a:spcPct val="0"/>
                </a:spcAft>
              </a:pPr>
              <a:r>
                <a:rPr lang="en-US" altLang="ko-KR" sz="4400" b="1" u="sng" dirty="0">
                  <a:solidFill>
                    <a:srgbClr val="19066A"/>
                  </a:solidFill>
                  <a:ea typeface="Gulim" pitchFamily="34" charset="-127"/>
                </a:rPr>
                <a:t>Crowded Ions </a:t>
              </a:r>
              <a:r>
                <a:rPr lang="en-US" altLang="ko-KR" sz="3200" i="1" u="sng" dirty="0">
                  <a:solidFill>
                    <a:srgbClr val="19066A"/>
                  </a:solidFill>
                  <a:ea typeface="Gulim" pitchFamily="34" charset="-127"/>
                </a:rPr>
                <a:t>and</a:t>
              </a:r>
              <a:r>
                <a:rPr lang="en-US" altLang="ko-KR" sz="4400" b="1" u="sng" dirty="0">
                  <a:solidFill>
                    <a:srgbClr val="19066A"/>
                  </a:solidFill>
                  <a:ea typeface="Gulim" pitchFamily="34" charset="-127"/>
                </a:rPr>
                <a:t> Side Chains</a:t>
              </a:r>
              <a:endParaRPr lang="en-US" sz="3200" b="1" u="sng" dirty="0">
                <a:solidFill>
                  <a:srgbClr val="19066A"/>
                </a:solidFill>
              </a:endParaRPr>
            </a:p>
          </p:txBody>
        </p:sp>
      </p:grpSp>
      <p:sp>
        <p:nvSpPr>
          <p:cNvPr id="136200" name="Rectangle 9"/>
          <p:cNvSpPr>
            <a:spLocks noChangeArrowheads="1"/>
          </p:cNvSpPr>
          <p:nvPr>
            <p:custDataLst>
              <p:tags r:id="rId6"/>
            </p:custDataLst>
          </p:nvPr>
        </p:nvSpPr>
        <p:spPr bwMode="auto">
          <a:xfrm>
            <a:off x="581025" y="3465004"/>
            <a:ext cx="7704138"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10000"/>
              </a:spcBef>
              <a:spcAft>
                <a:spcPct val="0"/>
              </a:spcAft>
            </a:pPr>
            <a:r>
              <a:rPr lang="en-US" altLang="ko-KR" sz="1200" b="1" dirty="0" smtClean="0">
                <a:solidFill>
                  <a:srgbClr val="19066A"/>
                </a:solidFill>
                <a:ea typeface="Gulim" pitchFamily="34" charset="-127"/>
              </a:rPr>
              <a:t> </a:t>
            </a:r>
            <a:endParaRPr lang="en-US" altLang="ko-KR" sz="1200" b="1" dirty="0">
              <a:solidFill>
                <a:srgbClr val="19066A"/>
              </a:solidFill>
              <a:ea typeface="Gulim" pitchFamily="34" charset="-127"/>
            </a:endParaRPr>
          </a:p>
          <a:p>
            <a:pPr algn="ctr" fontAlgn="base">
              <a:spcBef>
                <a:spcPct val="10000"/>
              </a:spcBef>
              <a:spcAft>
                <a:spcPct val="0"/>
              </a:spcAft>
            </a:pPr>
            <a:endParaRPr lang="en-US" altLang="ko-KR" sz="1200" b="1" dirty="0">
              <a:solidFill>
                <a:srgbClr val="19066A"/>
              </a:solidFill>
              <a:ea typeface="Gulim" pitchFamily="34" charset="-127"/>
            </a:endParaRPr>
          </a:p>
          <a:p>
            <a:pPr algn="ctr" fontAlgn="base">
              <a:spcBef>
                <a:spcPct val="10000"/>
              </a:spcBef>
              <a:spcAft>
                <a:spcPct val="0"/>
              </a:spcAft>
            </a:pPr>
            <a:r>
              <a:rPr lang="en-US" altLang="ko-KR" sz="2400" b="1" dirty="0" smtClean="0">
                <a:solidFill>
                  <a:srgbClr val="19066A"/>
                </a:solidFill>
                <a:ea typeface="Gulim" pitchFamily="34" charset="-127"/>
              </a:rPr>
              <a:t>Biological Adaptation </a:t>
            </a:r>
            <a:br>
              <a:rPr lang="en-US" altLang="ko-KR" sz="2400" b="1" dirty="0" smtClean="0">
                <a:solidFill>
                  <a:srgbClr val="19066A"/>
                </a:solidFill>
                <a:ea typeface="Gulim" pitchFamily="34" charset="-127"/>
              </a:rPr>
            </a:br>
            <a:r>
              <a:rPr lang="en-US" altLang="ko-KR" sz="2400" b="1" dirty="0" smtClean="0">
                <a:solidFill>
                  <a:srgbClr val="19066A"/>
                </a:solidFill>
                <a:ea typeface="Gulim" pitchFamily="34" charset="-127"/>
              </a:rPr>
              <a:t>GUARANTEES stable</a:t>
            </a:r>
          </a:p>
          <a:p>
            <a:pPr algn="ctr" fontAlgn="base">
              <a:spcBef>
                <a:spcPct val="10000"/>
              </a:spcBef>
              <a:spcAft>
                <a:spcPct val="0"/>
              </a:spcAft>
            </a:pPr>
            <a:r>
              <a:rPr lang="en-US" altLang="ko-KR" sz="2400" b="1" dirty="0" smtClean="0">
                <a:solidFill>
                  <a:srgbClr val="19066A"/>
                </a:solidFill>
                <a:ea typeface="Gulim" pitchFamily="34" charset="-127"/>
              </a:rPr>
              <a:t>Robust, Insensitive Reduced </a:t>
            </a:r>
            <a:r>
              <a:rPr lang="en-US" altLang="ko-KR" sz="2400" b="1" dirty="0">
                <a:solidFill>
                  <a:srgbClr val="19066A"/>
                </a:solidFill>
                <a:ea typeface="Gulim" pitchFamily="34" charset="-127"/>
              </a:rPr>
              <a:t>Models </a:t>
            </a:r>
          </a:p>
          <a:p>
            <a:pPr algn="ctr" fontAlgn="base">
              <a:spcBef>
                <a:spcPct val="10000"/>
              </a:spcBef>
              <a:spcAft>
                <a:spcPct val="0"/>
              </a:spcAft>
            </a:pPr>
            <a:endParaRPr lang="en-US" altLang="ko-KR" sz="2400" b="1" dirty="0">
              <a:solidFill>
                <a:srgbClr val="19066A"/>
              </a:solidFill>
              <a:ea typeface="Gulim" pitchFamily="34" charset="-127"/>
            </a:endParaRPr>
          </a:p>
          <a:p>
            <a:pPr algn="ctr" fontAlgn="base">
              <a:spcBef>
                <a:spcPct val="10000"/>
              </a:spcBef>
              <a:spcAft>
                <a:spcPct val="0"/>
              </a:spcAft>
            </a:pPr>
            <a:r>
              <a:rPr lang="en-US" altLang="ko-KR" sz="2400" b="1" dirty="0" smtClean="0">
                <a:solidFill>
                  <a:srgbClr val="19066A"/>
                </a:solidFill>
                <a:ea typeface="Gulim" pitchFamily="34" charset="-127"/>
              </a:rPr>
              <a:t>Biological Adaptation ‘solves’ the Inverse Problem</a:t>
            </a:r>
          </a:p>
        </p:txBody>
      </p:sp>
    </p:spTree>
    <p:custDataLst>
      <p:tags r:id="rId1"/>
    </p:custDataLst>
    <p:extLst>
      <p:ext uri="{BB962C8B-B14F-4D97-AF65-F5344CB8AC3E}">
        <p14:creationId xmlns:p14="http://schemas.microsoft.com/office/powerpoint/2010/main" val="8013376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custDataLst>
              <p:tags r:id="rId2"/>
            </p:custDataLst>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43B0E51A-E87F-4375-8402-040F8505A599}" type="slidenum">
              <a:rPr lang="en-US" sz="1400" smtClean="0">
                <a:solidFill>
                  <a:srgbClr val="000000"/>
                </a:solidFill>
                <a:latin typeface="Times" pitchFamily="18" charset="0"/>
              </a:rPr>
              <a:pPr/>
              <a:t>79</a:t>
            </a:fld>
            <a:endParaRPr lang="en-US" sz="1400" dirty="0" smtClean="0">
              <a:solidFill>
                <a:srgbClr val="000000"/>
              </a:solidFill>
              <a:latin typeface="Times" pitchFamily="18" charset="0"/>
            </a:endParaRPr>
          </a:p>
        </p:txBody>
      </p:sp>
      <p:cxnSp>
        <p:nvCxnSpPr>
          <p:cNvPr id="136196" name="Straight Arrow Connector 10"/>
          <p:cNvCxnSpPr>
            <a:cxnSpLocks noChangeShapeType="1"/>
          </p:cNvCxnSpPr>
          <p:nvPr>
            <p:custDataLst>
              <p:tags r:id="rId3"/>
            </p:custDataLst>
          </p:nvPr>
        </p:nvCxnSpPr>
        <p:spPr bwMode="auto">
          <a:xfrm>
            <a:off x="3752850" y="489585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cxnSp>
        <p:nvCxnSpPr>
          <p:cNvPr id="136198" name="Straight Arrow Connector 14"/>
          <p:cNvCxnSpPr>
            <a:cxnSpLocks noChangeShapeType="1"/>
          </p:cNvCxnSpPr>
          <p:nvPr>
            <p:custDataLst>
              <p:tags r:id="rId4"/>
            </p:custDataLst>
          </p:nvPr>
        </p:nvCxnSpPr>
        <p:spPr bwMode="auto">
          <a:xfrm flipV="1">
            <a:off x="390525" y="5100638"/>
            <a:ext cx="381000" cy="252412"/>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lgn="ctr">
                <a:solidFill>
                  <a:srgbClr val="000000"/>
                </a:solidFill>
                <a:round/>
                <a:headEnd/>
                <a:tailEnd type="arrow" w="med" len="med"/>
              </a14:hiddenLine>
            </a:ext>
          </a:extLst>
        </p:spPr>
      </p:cxnSp>
      <p:sp>
        <p:nvSpPr>
          <p:cNvPr id="136202" name="Text Box 3"/>
          <p:cNvSpPr txBox="1">
            <a:spLocks noChangeArrowheads="1"/>
          </p:cNvSpPr>
          <p:nvPr/>
        </p:nvSpPr>
        <p:spPr bwMode="auto">
          <a:xfrm>
            <a:off x="211137" y="188640"/>
            <a:ext cx="8912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ltLang="ko-KR" sz="2400" i="1" dirty="0">
                <a:solidFill>
                  <a:srgbClr val="19066A"/>
                </a:solidFill>
                <a:ea typeface="Gulim" pitchFamily="34" charset="-127"/>
              </a:rPr>
              <a:t>Working </a:t>
            </a:r>
            <a:r>
              <a:rPr lang="en-US" altLang="ko-KR" sz="2400" i="1" dirty="0" smtClean="0">
                <a:solidFill>
                  <a:srgbClr val="19066A"/>
                </a:solidFill>
                <a:ea typeface="Gulim" pitchFamily="34" charset="-127"/>
              </a:rPr>
              <a:t>Hypothesis:</a:t>
            </a:r>
            <a:endParaRPr lang="en-US" altLang="ko-KR" i="1" dirty="0">
              <a:solidFill>
                <a:srgbClr val="19066A"/>
              </a:solidFill>
              <a:ea typeface="Gulim" pitchFamily="34" charset="-127"/>
            </a:endParaRPr>
          </a:p>
        </p:txBody>
      </p:sp>
      <p:sp>
        <p:nvSpPr>
          <p:cNvPr id="136200" name="Rectangle 9"/>
          <p:cNvSpPr>
            <a:spLocks noChangeArrowheads="1"/>
          </p:cNvSpPr>
          <p:nvPr>
            <p:custDataLst>
              <p:tags r:id="rId5"/>
            </p:custDataLst>
          </p:nvPr>
        </p:nvSpPr>
        <p:spPr bwMode="auto">
          <a:xfrm>
            <a:off x="589418" y="647812"/>
            <a:ext cx="7704138" cy="491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10000"/>
              </a:spcBef>
            </a:pPr>
            <a:r>
              <a:rPr lang="en-US" altLang="ko-KR" sz="1200" b="1" dirty="0" smtClean="0">
                <a:solidFill>
                  <a:srgbClr val="19066A"/>
                </a:solidFill>
                <a:ea typeface="Gulim" pitchFamily="34" charset="-127"/>
              </a:rPr>
              <a:t> </a:t>
            </a:r>
            <a:endParaRPr lang="en-US" altLang="ko-KR" sz="1200" b="1" dirty="0">
              <a:solidFill>
                <a:srgbClr val="19066A"/>
              </a:solidFill>
              <a:ea typeface="Gulim" pitchFamily="34" charset="-127"/>
            </a:endParaRPr>
          </a:p>
          <a:p>
            <a:pPr algn="ctr">
              <a:spcBef>
                <a:spcPct val="10000"/>
              </a:spcBef>
            </a:pPr>
            <a:endParaRPr lang="en-US" altLang="ko-KR" sz="1200" b="1" dirty="0">
              <a:solidFill>
                <a:srgbClr val="19066A"/>
              </a:solidFill>
              <a:ea typeface="Gulim" pitchFamily="34" charset="-127"/>
            </a:endParaRPr>
          </a:p>
          <a:p>
            <a:pPr algn="ctr">
              <a:spcBef>
                <a:spcPct val="10000"/>
              </a:spcBef>
            </a:pPr>
            <a:r>
              <a:rPr lang="en-US" altLang="ko-KR" sz="2400" b="1" dirty="0" smtClean="0">
                <a:solidFill>
                  <a:srgbClr val="19066A"/>
                </a:solidFill>
                <a:ea typeface="Gulim" pitchFamily="34" charset="-127"/>
              </a:rPr>
              <a:t>Biological Adaptation </a:t>
            </a:r>
            <a:br>
              <a:rPr lang="en-US" altLang="ko-KR" sz="2400" b="1" dirty="0" smtClean="0">
                <a:solidFill>
                  <a:srgbClr val="19066A"/>
                </a:solidFill>
                <a:ea typeface="Gulim" pitchFamily="34" charset="-127"/>
              </a:rPr>
            </a:br>
            <a:r>
              <a:rPr lang="en-US" altLang="ko-KR" sz="2400" b="1" dirty="0" smtClean="0">
                <a:solidFill>
                  <a:srgbClr val="19066A"/>
                </a:solidFill>
                <a:ea typeface="Gulim" pitchFamily="34" charset="-127"/>
              </a:rPr>
              <a:t>of </a:t>
            </a:r>
            <a:r>
              <a:rPr lang="en-US" altLang="ko-KR" sz="2400" b="1" u="sng" dirty="0" smtClean="0">
                <a:solidFill>
                  <a:srgbClr val="19066A"/>
                </a:solidFill>
                <a:ea typeface="Gulim" pitchFamily="34" charset="-127"/>
              </a:rPr>
              <a:t>Crowded Charge</a:t>
            </a:r>
            <a:br>
              <a:rPr lang="en-US" altLang="ko-KR" sz="2400" b="1" u="sng" dirty="0" smtClean="0">
                <a:solidFill>
                  <a:srgbClr val="19066A"/>
                </a:solidFill>
                <a:ea typeface="Gulim" pitchFamily="34" charset="-127"/>
              </a:rPr>
            </a:br>
            <a:r>
              <a:rPr lang="en-US" altLang="ko-KR" sz="2400" b="1" dirty="0" smtClean="0">
                <a:solidFill>
                  <a:srgbClr val="19066A"/>
                </a:solidFill>
                <a:ea typeface="Gulim" pitchFamily="34" charset="-127"/>
              </a:rPr>
              <a:t>produces stable</a:t>
            </a:r>
          </a:p>
          <a:p>
            <a:pPr algn="ctr">
              <a:spcBef>
                <a:spcPct val="10000"/>
              </a:spcBef>
            </a:pPr>
            <a:r>
              <a:rPr lang="en-US" altLang="ko-KR" sz="2400" b="1" dirty="0" smtClean="0">
                <a:solidFill>
                  <a:srgbClr val="19066A"/>
                </a:solidFill>
                <a:ea typeface="Gulim" pitchFamily="34" charset="-127"/>
              </a:rPr>
              <a:t>Robust, Insensitive, Useful Reduced </a:t>
            </a:r>
            <a:r>
              <a:rPr lang="en-US" altLang="ko-KR" sz="2400" b="1" dirty="0">
                <a:solidFill>
                  <a:srgbClr val="19066A"/>
                </a:solidFill>
                <a:ea typeface="Gulim" pitchFamily="34" charset="-127"/>
              </a:rPr>
              <a:t>Models </a:t>
            </a:r>
          </a:p>
          <a:p>
            <a:pPr algn="ctr">
              <a:spcBef>
                <a:spcPct val="10000"/>
              </a:spcBef>
            </a:pPr>
            <a:endParaRPr lang="en-US" altLang="ko-KR" sz="2400" b="1" dirty="0">
              <a:solidFill>
                <a:srgbClr val="19066A"/>
              </a:solidFill>
              <a:ea typeface="Gulim" pitchFamily="34" charset="-127"/>
            </a:endParaRPr>
          </a:p>
          <a:p>
            <a:pPr algn="ctr">
              <a:spcBef>
                <a:spcPct val="10000"/>
              </a:spcBef>
            </a:pPr>
            <a:r>
              <a:rPr lang="en-US" altLang="ko-KR" sz="3600" b="1" dirty="0" smtClean="0">
                <a:solidFill>
                  <a:srgbClr val="19066A"/>
                </a:solidFill>
                <a:latin typeface="Arial Black" panose="020B0A04020102020204" pitchFamily="34" charset="0"/>
                <a:ea typeface="Gulim" pitchFamily="34" charset="-127"/>
              </a:rPr>
              <a:t>Biological Adaptation </a:t>
            </a:r>
            <a:br>
              <a:rPr lang="en-US" altLang="ko-KR" sz="3600" b="1" dirty="0" smtClean="0">
                <a:solidFill>
                  <a:srgbClr val="19066A"/>
                </a:solidFill>
                <a:latin typeface="Arial Black" panose="020B0A04020102020204" pitchFamily="34" charset="0"/>
                <a:ea typeface="Gulim" pitchFamily="34" charset="-127"/>
              </a:rPr>
            </a:br>
            <a:r>
              <a:rPr lang="en-US" altLang="ko-KR" sz="2800" b="1" dirty="0" smtClean="0">
                <a:solidFill>
                  <a:srgbClr val="19066A"/>
                </a:solidFill>
                <a:latin typeface="Arial Black" panose="020B0A04020102020204" pitchFamily="34" charset="0"/>
                <a:ea typeface="Gulim" pitchFamily="34" charset="-127"/>
              </a:rPr>
              <a:t>Solves</a:t>
            </a:r>
          </a:p>
          <a:p>
            <a:pPr algn="ctr">
              <a:spcBef>
                <a:spcPct val="10000"/>
              </a:spcBef>
            </a:pPr>
            <a:r>
              <a:rPr lang="en-US" altLang="ko-KR" sz="2800" b="1" dirty="0" smtClean="0">
                <a:solidFill>
                  <a:srgbClr val="19066A"/>
                </a:solidFill>
                <a:latin typeface="Arial"/>
                <a:ea typeface="Gulim" pitchFamily="34" charset="-127"/>
              </a:rPr>
              <a:t>the</a:t>
            </a:r>
            <a:r>
              <a:rPr lang="en-US" altLang="ko-KR" sz="2800" b="1" dirty="0" smtClean="0">
                <a:solidFill>
                  <a:srgbClr val="19066A"/>
                </a:solidFill>
                <a:latin typeface="Arial Black" panose="020B0A04020102020204" pitchFamily="34" charset="0"/>
                <a:ea typeface="Gulim" pitchFamily="34" charset="-127"/>
              </a:rPr>
              <a:t/>
            </a:r>
            <a:br>
              <a:rPr lang="en-US" altLang="ko-KR" sz="2800" b="1" dirty="0" smtClean="0">
                <a:solidFill>
                  <a:srgbClr val="19066A"/>
                </a:solidFill>
                <a:latin typeface="Arial Black" panose="020B0A04020102020204" pitchFamily="34" charset="0"/>
                <a:ea typeface="Gulim" pitchFamily="34" charset="-127"/>
              </a:rPr>
            </a:br>
            <a:r>
              <a:rPr lang="en-US" altLang="ko-KR" sz="3600" b="1" dirty="0" smtClean="0">
                <a:solidFill>
                  <a:srgbClr val="19066A"/>
                </a:solidFill>
                <a:latin typeface="Arial Black" panose="020B0A04020102020204" pitchFamily="34" charset="0"/>
                <a:ea typeface="Gulim" pitchFamily="34" charset="-127"/>
              </a:rPr>
              <a:t>Inverse Problem</a:t>
            </a:r>
          </a:p>
          <a:p>
            <a:pPr algn="ctr">
              <a:spcBef>
                <a:spcPct val="10000"/>
              </a:spcBef>
            </a:pPr>
            <a:r>
              <a:rPr lang="en-US" altLang="ko-KR" sz="2400" b="1" dirty="0">
                <a:solidFill>
                  <a:srgbClr val="19066A"/>
                </a:solidFill>
                <a:ea typeface="Gulim" pitchFamily="34" charset="-127"/>
              </a:rPr>
              <a:t>Provides </a:t>
            </a:r>
            <a:r>
              <a:rPr lang="en-US" altLang="ko-KR" sz="2400" b="1" dirty="0" smtClean="0">
                <a:solidFill>
                  <a:srgbClr val="19066A"/>
                </a:solidFill>
                <a:ea typeface="Gulim" pitchFamily="34" charset="-127"/>
              </a:rPr>
              <a:t>Dimensional </a:t>
            </a:r>
            <a:r>
              <a:rPr lang="en-US" altLang="ko-KR" sz="2400" b="1" dirty="0">
                <a:solidFill>
                  <a:srgbClr val="19066A"/>
                </a:solidFill>
                <a:ea typeface="Gulim" pitchFamily="34" charset="-127"/>
              </a:rPr>
              <a:t>Reduction</a:t>
            </a:r>
          </a:p>
        </p:txBody>
      </p:sp>
    </p:spTree>
    <p:custDataLst>
      <p:tags r:id="rId1"/>
    </p:custDataLst>
    <p:extLst>
      <p:ext uri="{BB962C8B-B14F-4D97-AF65-F5344CB8AC3E}">
        <p14:creationId xmlns:p14="http://schemas.microsoft.com/office/powerpoint/2010/main" val="371516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8</a:t>
            </a:fld>
            <a:endParaRPr lang="en-US" dirty="0"/>
          </a:p>
        </p:txBody>
      </p:sp>
      <p:sp>
        <p:nvSpPr>
          <p:cNvPr id="3" name="TextBox 2"/>
          <p:cNvSpPr txBox="1"/>
          <p:nvPr/>
        </p:nvSpPr>
        <p:spPr bwMode="auto">
          <a:xfrm>
            <a:off x="503548" y="7781"/>
            <a:ext cx="7920880" cy="1569660"/>
          </a:xfrm>
          <a:prstGeom prst="rect">
            <a:avLst/>
          </a:prstGeom>
          <a:noFill/>
          <a:ln w="9525">
            <a:noFill/>
            <a:miter lim="800000"/>
            <a:headEnd/>
            <a:tailEnd/>
          </a:ln>
        </p:spPr>
        <p:txBody>
          <a:bodyPr wrap="square" rtlCol="0">
            <a:spAutoFit/>
          </a:bodyPr>
          <a:lstStyle/>
          <a:p>
            <a:pPr algn="ctr"/>
            <a:r>
              <a:rPr lang="en-US" sz="2800" b="1" dirty="0" smtClean="0">
                <a:solidFill>
                  <a:srgbClr val="0C0470"/>
                </a:solidFill>
              </a:rPr>
              <a:t>Biology is made of </a:t>
            </a:r>
            <a:br>
              <a:rPr lang="en-US" sz="2800" b="1" dirty="0" smtClean="0">
                <a:solidFill>
                  <a:srgbClr val="0C0470"/>
                </a:solidFill>
              </a:rPr>
            </a:br>
            <a:r>
              <a:rPr lang="en-US" sz="4000" b="1" dirty="0" smtClean="0">
                <a:solidFill>
                  <a:srgbClr val="0C0470"/>
                </a:solidFill>
                <a:latin typeface="Arial Black" panose="020B0A04020102020204" pitchFamily="34" charset="0"/>
              </a:rPr>
              <a:t>Devices</a:t>
            </a:r>
            <a:r>
              <a:rPr lang="en-US" sz="4000" b="1" dirty="0" smtClean="0">
                <a:solidFill>
                  <a:srgbClr val="0C0470"/>
                </a:solidFill>
              </a:rPr>
              <a:t/>
            </a:r>
            <a:br>
              <a:rPr lang="en-US" sz="4000" b="1" dirty="0" smtClean="0">
                <a:solidFill>
                  <a:srgbClr val="0C0470"/>
                </a:solidFill>
              </a:rPr>
            </a:br>
            <a:r>
              <a:rPr lang="en-US" sz="2800" b="1" dirty="0" smtClean="0">
                <a:solidFill>
                  <a:srgbClr val="0C0470"/>
                </a:solidFill>
              </a:rPr>
              <a:t>and they are Multiscale</a:t>
            </a:r>
            <a:endParaRPr lang="en-US" sz="2800" b="1" dirty="0">
              <a:solidFill>
                <a:srgbClr val="0C047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692" y="1916832"/>
            <a:ext cx="2664296" cy="4305933"/>
          </a:xfrm>
          <a:prstGeom prst="rect">
            <a:avLst/>
          </a:prstGeom>
        </p:spPr>
      </p:pic>
      <p:sp>
        <p:nvSpPr>
          <p:cNvPr id="5" name="TextBox 4"/>
          <p:cNvSpPr txBox="1"/>
          <p:nvPr/>
        </p:nvSpPr>
        <p:spPr>
          <a:xfrm>
            <a:off x="4913065" y="2276872"/>
            <a:ext cx="3888432" cy="3939540"/>
          </a:xfrm>
          <a:prstGeom prst="rect">
            <a:avLst/>
          </a:prstGeom>
          <a:noFill/>
        </p:spPr>
        <p:txBody>
          <a:bodyPr wrap="square" rtlCol="0">
            <a:spAutoFit/>
          </a:bodyPr>
          <a:lstStyle/>
          <a:p>
            <a:pPr algn="ctr"/>
            <a:r>
              <a:rPr lang="en-US" b="1" dirty="0" smtClean="0">
                <a:solidFill>
                  <a:schemeClr val="accent6">
                    <a:lumMod val="75000"/>
                  </a:schemeClr>
                </a:solidFill>
                <a:latin typeface="Arial Black" panose="020B0A04020102020204" pitchFamily="34" charset="0"/>
              </a:rPr>
              <a:t>Hodgkin’s Action Potential</a:t>
            </a:r>
          </a:p>
          <a:p>
            <a:pPr algn="ctr"/>
            <a:r>
              <a:rPr lang="en-US" sz="1400" b="1" dirty="0" smtClean="0">
                <a:solidFill>
                  <a:schemeClr val="accent6">
                    <a:lumMod val="75000"/>
                  </a:schemeClr>
                </a:solidFill>
              </a:rPr>
              <a:t>is the </a:t>
            </a:r>
            <a:r>
              <a:rPr lang="en-US" b="1" dirty="0" smtClean="0">
                <a:solidFill>
                  <a:schemeClr val="accent6">
                    <a:lumMod val="75000"/>
                  </a:schemeClr>
                </a:solidFill>
              </a:rPr>
              <a:t/>
            </a:r>
            <a:br>
              <a:rPr lang="en-US" b="1" dirty="0" smtClean="0">
                <a:solidFill>
                  <a:schemeClr val="accent6">
                    <a:lumMod val="75000"/>
                  </a:schemeClr>
                </a:solidFill>
              </a:rPr>
            </a:br>
            <a:r>
              <a:rPr lang="en-US" sz="2000" b="1" u="sng" dirty="0" smtClean="0">
                <a:solidFill>
                  <a:schemeClr val="accent6">
                    <a:lumMod val="75000"/>
                  </a:schemeClr>
                </a:solidFill>
                <a:latin typeface="Arial Black" panose="020B0A04020102020204" pitchFamily="34" charset="0"/>
              </a:rPr>
              <a:t>Ultimate Biological Device</a:t>
            </a:r>
          </a:p>
          <a:p>
            <a:pPr algn="ctr"/>
            <a:r>
              <a:rPr lang="en-US" sz="1200" b="1" dirty="0" smtClean="0">
                <a:solidFill>
                  <a:schemeClr val="accent6">
                    <a:lumMod val="75000"/>
                  </a:schemeClr>
                </a:solidFill>
                <a:latin typeface="Arial Black" panose="020B0A04020102020204" pitchFamily="34" charset="0"/>
              </a:rPr>
              <a:t>from </a:t>
            </a:r>
            <a:r>
              <a:rPr lang="en-US" b="1" dirty="0" smtClean="0">
                <a:solidFill>
                  <a:schemeClr val="accent6">
                    <a:lumMod val="75000"/>
                  </a:schemeClr>
                </a:solidFill>
                <a:latin typeface="Arial Black" panose="020B0A04020102020204" pitchFamily="34" charset="0"/>
              </a:rPr>
              <a:t/>
            </a:r>
            <a:br>
              <a:rPr lang="en-US" b="1" dirty="0" smtClean="0">
                <a:solidFill>
                  <a:schemeClr val="accent6">
                    <a:lumMod val="75000"/>
                  </a:schemeClr>
                </a:solidFill>
                <a:latin typeface="Arial Black" panose="020B0A04020102020204" pitchFamily="34" charset="0"/>
              </a:rPr>
            </a:br>
            <a:r>
              <a:rPr lang="en-US" b="1" dirty="0" smtClean="0">
                <a:solidFill>
                  <a:schemeClr val="accent6">
                    <a:lumMod val="75000"/>
                  </a:schemeClr>
                </a:solidFill>
                <a:latin typeface="Arial Black" panose="020B0A04020102020204" pitchFamily="34" charset="0"/>
              </a:rPr>
              <a:t>Input from </a:t>
            </a:r>
            <a:r>
              <a:rPr lang="en-US" sz="1800" b="1" dirty="0" smtClean="0">
                <a:solidFill>
                  <a:schemeClr val="accent6">
                    <a:lumMod val="75000"/>
                  </a:schemeClr>
                </a:solidFill>
                <a:latin typeface="Arial Black" panose="020B0A04020102020204" pitchFamily="34" charset="0"/>
              </a:rPr>
              <a:t>Synapse </a:t>
            </a:r>
            <a:br>
              <a:rPr lang="en-US" sz="1800" b="1" dirty="0" smtClean="0">
                <a:solidFill>
                  <a:schemeClr val="accent6">
                    <a:lumMod val="75000"/>
                  </a:schemeClr>
                </a:solidFill>
                <a:latin typeface="Arial Black" panose="020B0A04020102020204" pitchFamily="34" charset="0"/>
              </a:rPr>
            </a:br>
            <a:r>
              <a:rPr lang="en-US" b="1" dirty="0" smtClean="0">
                <a:solidFill>
                  <a:schemeClr val="accent6">
                    <a:lumMod val="75000"/>
                  </a:schemeClr>
                </a:solidFill>
                <a:latin typeface="Arial Black" panose="020B0A04020102020204" pitchFamily="34" charset="0"/>
              </a:rPr>
              <a:t>Output to </a:t>
            </a:r>
            <a:r>
              <a:rPr lang="en-US" sz="1800" b="1" dirty="0" smtClean="0">
                <a:solidFill>
                  <a:schemeClr val="accent6">
                    <a:lumMod val="75000"/>
                  </a:schemeClr>
                </a:solidFill>
                <a:latin typeface="Arial Black" panose="020B0A04020102020204" pitchFamily="34" charset="0"/>
              </a:rPr>
              <a:t>Spinal Cord</a:t>
            </a:r>
          </a:p>
          <a:p>
            <a:pPr algn="ctr"/>
            <a:endParaRPr lang="en-US" b="1" dirty="0">
              <a:solidFill>
                <a:schemeClr val="accent6">
                  <a:lumMod val="75000"/>
                </a:schemeClr>
              </a:solidFill>
              <a:latin typeface="Arial Black" panose="020B0A04020102020204" pitchFamily="34" charset="0"/>
            </a:endParaRPr>
          </a:p>
          <a:p>
            <a:pPr algn="ctr"/>
            <a:endParaRPr lang="en-US" b="1" dirty="0" smtClean="0">
              <a:solidFill>
                <a:schemeClr val="accent6">
                  <a:lumMod val="75000"/>
                </a:schemeClr>
              </a:solidFill>
              <a:latin typeface="Arial Black" panose="020B0A04020102020204" pitchFamily="34" charset="0"/>
            </a:endParaRPr>
          </a:p>
          <a:p>
            <a:pPr algn="ctr"/>
            <a:r>
              <a:rPr lang="en-US" sz="1800" b="1" dirty="0">
                <a:solidFill>
                  <a:schemeClr val="accent6">
                    <a:lumMod val="75000"/>
                  </a:schemeClr>
                </a:solidFill>
                <a:latin typeface="Arial Black" panose="020B0A04020102020204" pitchFamily="34" charset="0"/>
              </a:rPr>
              <a:t>Ultimate </a:t>
            </a:r>
            <a:r>
              <a:rPr lang="en-US" sz="1800" b="1" dirty="0" smtClean="0">
                <a:solidFill>
                  <a:schemeClr val="accent6">
                    <a:lumMod val="75000"/>
                  </a:schemeClr>
                </a:solidFill>
                <a:latin typeface="Arial Black" panose="020B0A04020102020204" pitchFamily="34" charset="0"/>
              </a:rPr>
              <a:t/>
            </a:r>
            <a:br>
              <a:rPr lang="en-US" sz="1800" b="1" dirty="0" smtClean="0">
                <a:solidFill>
                  <a:schemeClr val="accent6">
                    <a:lumMod val="75000"/>
                  </a:schemeClr>
                </a:solidFill>
                <a:latin typeface="Arial Black" panose="020B0A04020102020204" pitchFamily="34" charset="0"/>
              </a:rPr>
            </a:br>
            <a:r>
              <a:rPr lang="en-US" sz="2400" b="1" u="sng" dirty="0" smtClean="0">
                <a:solidFill>
                  <a:schemeClr val="accent6">
                    <a:lumMod val="75000"/>
                  </a:schemeClr>
                </a:solidFill>
                <a:latin typeface="Arial Black" panose="020B0A04020102020204" pitchFamily="34" charset="0"/>
              </a:rPr>
              <a:t>Multiscale</a:t>
            </a:r>
            <a:r>
              <a:rPr lang="en-US" sz="1800" b="1" dirty="0" smtClean="0">
                <a:solidFill>
                  <a:schemeClr val="accent6">
                    <a:lumMod val="75000"/>
                  </a:schemeClr>
                </a:solidFill>
                <a:latin typeface="Arial Black" panose="020B0A04020102020204" pitchFamily="34" charset="0"/>
              </a:rPr>
              <a:t> </a:t>
            </a:r>
            <a:br>
              <a:rPr lang="en-US" sz="1800" b="1" dirty="0" smtClean="0">
                <a:solidFill>
                  <a:schemeClr val="accent6">
                    <a:lumMod val="75000"/>
                  </a:schemeClr>
                </a:solidFill>
                <a:latin typeface="Arial Black" panose="020B0A04020102020204" pitchFamily="34" charset="0"/>
              </a:rPr>
            </a:br>
            <a:r>
              <a:rPr lang="en-US" sz="1800" b="1" dirty="0" smtClean="0">
                <a:solidFill>
                  <a:schemeClr val="accent6">
                    <a:lumMod val="75000"/>
                  </a:schemeClr>
                </a:solidFill>
                <a:latin typeface="Arial Black" panose="020B0A04020102020204" pitchFamily="34" charset="0"/>
              </a:rPr>
              <a:t>Device</a:t>
            </a:r>
            <a:endParaRPr lang="en-US" sz="1800" b="1" dirty="0">
              <a:solidFill>
                <a:schemeClr val="accent6">
                  <a:lumMod val="75000"/>
                </a:schemeClr>
              </a:solidFill>
              <a:latin typeface="Arial Black" panose="020B0A04020102020204" pitchFamily="34" charset="0"/>
            </a:endParaRPr>
          </a:p>
          <a:p>
            <a:pPr algn="ctr"/>
            <a:r>
              <a:rPr lang="en-US" sz="1400" b="1" dirty="0" smtClean="0">
                <a:solidFill>
                  <a:schemeClr val="accent6">
                    <a:lumMod val="75000"/>
                  </a:schemeClr>
                </a:solidFill>
              </a:rPr>
              <a:t/>
            </a:r>
            <a:br>
              <a:rPr lang="en-US" sz="1400" b="1" dirty="0" smtClean="0">
                <a:solidFill>
                  <a:schemeClr val="accent6">
                    <a:lumMod val="75000"/>
                  </a:schemeClr>
                </a:solidFill>
              </a:rPr>
            </a:br>
            <a:r>
              <a:rPr lang="en-US" sz="1400" b="1" dirty="0" smtClean="0">
                <a:solidFill>
                  <a:schemeClr val="accent6">
                    <a:lumMod val="75000"/>
                  </a:schemeClr>
                </a:solidFill>
              </a:rPr>
              <a:t>from </a:t>
            </a:r>
            <a:br>
              <a:rPr lang="en-US" sz="1400" b="1" dirty="0" smtClean="0">
                <a:solidFill>
                  <a:schemeClr val="accent6">
                    <a:lumMod val="75000"/>
                  </a:schemeClr>
                </a:solidFill>
              </a:rPr>
            </a:br>
            <a:r>
              <a:rPr lang="en-US" sz="1800" b="1" dirty="0" smtClean="0">
                <a:solidFill>
                  <a:schemeClr val="accent6">
                    <a:lumMod val="75000"/>
                  </a:schemeClr>
                </a:solidFill>
                <a:latin typeface="Arial Black" panose="020B0A04020102020204" pitchFamily="34" charset="0"/>
              </a:rPr>
              <a:t>Atoms to Axons</a:t>
            </a:r>
          </a:p>
          <a:p>
            <a:pPr algn="ctr"/>
            <a:r>
              <a:rPr lang="en-US" sz="1400" b="1" dirty="0">
                <a:solidFill>
                  <a:schemeClr val="accent6">
                    <a:lumMod val="75000"/>
                  </a:schemeClr>
                </a:solidFill>
              </a:rPr>
              <a:t>Ångstroms to Meters </a:t>
            </a:r>
          </a:p>
        </p:txBody>
      </p:sp>
    </p:spTree>
    <p:extLst>
      <p:ext uri="{BB962C8B-B14F-4D97-AF65-F5344CB8AC3E}">
        <p14:creationId xmlns:p14="http://schemas.microsoft.com/office/powerpoint/2010/main" val="32532195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80</a:t>
            </a:fld>
            <a:endParaRPr lang="en-US" dirty="0"/>
          </a:p>
        </p:txBody>
      </p:sp>
      <p:sp>
        <p:nvSpPr>
          <p:cNvPr id="3" name="TextBox 2"/>
          <p:cNvSpPr txBox="1"/>
          <p:nvPr/>
        </p:nvSpPr>
        <p:spPr bwMode="auto">
          <a:xfrm>
            <a:off x="899592" y="1052736"/>
            <a:ext cx="7596844" cy="4770537"/>
          </a:xfrm>
          <a:prstGeom prst="rect">
            <a:avLst/>
          </a:prstGeom>
          <a:noFill/>
          <a:ln w="9525">
            <a:noFill/>
            <a:miter lim="800000"/>
            <a:headEnd/>
            <a:tailEnd/>
          </a:ln>
        </p:spPr>
        <p:txBody>
          <a:bodyPr wrap="square" rtlCol="0">
            <a:spAutoFit/>
          </a:bodyPr>
          <a:lstStyle/>
          <a:p>
            <a:pPr algn="ctr"/>
            <a:r>
              <a:rPr lang="en-US" sz="4000" b="1" dirty="0" smtClean="0">
                <a:solidFill>
                  <a:srgbClr val="0C0470"/>
                </a:solidFill>
              </a:rPr>
              <a:t>Crowded Charge </a:t>
            </a:r>
          </a:p>
          <a:p>
            <a:pPr algn="ctr"/>
            <a:r>
              <a:rPr lang="en-US" sz="3200" b="1" dirty="0" smtClean="0">
                <a:solidFill>
                  <a:srgbClr val="0C0470"/>
                </a:solidFill>
                <a:latin typeface="+mn-lt"/>
              </a:rPr>
              <a:t>enables</a:t>
            </a:r>
          </a:p>
          <a:p>
            <a:pPr algn="ctr"/>
            <a:r>
              <a:rPr lang="en-US" sz="4000" b="1" u="sng" dirty="0" smtClean="0">
                <a:solidFill>
                  <a:srgbClr val="0C0470"/>
                </a:solidFill>
                <a:latin typeface="Arial Black" panose="020B0A04020102020204" pitchFamily="34" charset="0"/>
              </a:rPr>
              <a:t>Dimensional Reduction</a:t>
            </a:r>
            <a:r>
              <a:rPr lang="en-US" sz="4000" b="1" dirty="0" smtClean="0">
                <a:solidFill>
                  <a:srgbClr val="0C0470"/>
                </a:solidFill>
                <a:latin typeface="Arial Black" panose="020B0A04020102020204" pitchFamily="34" charset="0"/>
              </a:rPr>
              <a:t> </a:t>
            </a:r>
          </a:p>
          <a:p>
            <a:pPr algn="ctr"/>
            <a:r>
              <a:rPr lang="en-US" sz="3200" b="1" dirty="0">
                <a:solidFill>
                  <a:srgbClr val="0C0470"/>
                </a:solidFill>
                <a:latin typeface="+mn-lt"/>
              </a:rPr>
              <a:t>to a </a:t>
            </a:r>
          </a:p>
          <a:p>
            <a:pPr algn="ctr"/>
            <a:r>
              <a:rPr lang="en-US" sz="4000" b="1" u="sng" dirty="0" smtClean="0">
                <a:solidFill>
                  <a:srgbClr val="0C0470"/>
                </a:solidFill>
                <a:latin typeface="Arial Black" panose="020B0A04020102020204" pitchFamily="34" charset="0"/>
              </a:rPr>
              <a:t>Device Equation</a:t>
            </a:r>
          </a:p>
          <a:p>
            <a:pPr algn="ctr"/>
            <a:r>
              <a:rPr lang="en-US" sz="3200" b="1" dirty="0">
                <a:solidFill>
                  <a:srgbClr val="0C0470"/>
                </a:solidFill>
                <a:latin typeface="+mn-lt"/>
              </a:rPr>
              <a:t>which </a:t>
            </a:r>
            <a:r>
              <a:rPr lang="en-US" sz="3200" b="1" dirty="0" smtClean="0">
                <a:solidFill>
                  <a:srgbClr val="0C0470"/>
                </a:solidFill>
                <a:latin typeface="+mn-lt"/>
              </a:rPr>
              <a:t>is</a:t>
            </a:r>
            <a:br>
              <a:rPr lang="en-US" sz="3200" b="1" dirty="0" smtClean="0">
                <a:solidFill>
                  <a:srgbClr val="0C0470"/>
                </a:solidFill>
                <a:latin typeface="+mn-lt"/>
              </a:rPr>
            </a:br>
            <a:r>
              <a:rPr lang="en-US" sz="3200" b="1" dirty="0">
                <a:solidFill>
                  <a:srgbClr val="0C0470"/>
                </a:solidFill>
                <a:latin typeface="+mn-lt"/>
              </a:rPr>
              <a:t/>
            </a:r>
            <a:br>
              <a:rPr lang="en-US" sz="3200" b="1" dirty="0">
                <a:solidFill>
                  <a:srgbClr val="0C0470"/>
                </a:solidFill>
                <a:latin typeface="+mn-lt"/>
              </a:rPr>
            </a:br>
            <a:r>
              <a:rPr lang="en-US" sz="4000" b="1" dirty="0" smtClean="0">
                <a:solidFill>
                  <a:srgbClr val="0C0470"/>
                </a:solidFill>
                <a:latin typeface="Arial Black" panose="020B0A04020102020204" pitchFamily="34" charset="0"/>
              </a:rPr>
              <a:t>How it Works</a:t>
            </a:r>
            <a:endParaRPr lang="en-US" b="1" dirty="0">
              <a:solidFill>
                <a:srgbClr val="333399">
                  <a:lumMod val="50000"/>
                </a:srgbClr>
              </a:solidFill>
            </a:endParaRPr>
          </a:p>
          <a:p>
            <a:pPr algn="ctr"/>
            <a:endParaRPr lang="en-US" b="1" dirty="0">
              <a:solidFill>
                <a:srgbClr val="333399">
                  <a:lumMod val="50000"/>
                </a:srgbClr>
              </a:solidFill>
            </a:endParaRPr>
          </a:p>
        </p:txBody>
      </p:sp>
      <p:sp>
        <p:nvSpPr>
          <p:cNvPr id="4" name="Text Box 3"/>
          <p:cNvSpPr txBox="1">
            <a:spLocks noChangeArrowheads="1"/>
          </p:cNvSpPr>
          <p:nvPr/>
        </p:nvSpPr>
        <p:spPr bwMode="auto">
          <a:xfrm>
            <a:off x="211137" y="188640"/>
            <a:ext cx="8912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ltLang="ko-KR" sz="2400" i="1" dirty="0">
                <a:solidFill>
                  <a:srgbClr val="19066A"/>
                </a:solidFill>
                <a:ea typeface="Gulim" pitchFamily="34" charset="-127"/>
              </a:rPr>
              <a:t>Working </a:t>
            </a:r>
            <a:r>
              <a:rPr lang="en-US" altLang="ko-KR" sz="2400" i="1" dirty="0" smtClean="0">
                <a:solidFill>
                  <a:srgbClr val="19066A"/>
                </a:solidFill>
                <a:ea typeface="Gulim" pitchFamily="34" charset="-127"/>
              </a:rPr>
              <a:t>Hypothesis:</a:t>
            </a:r>
            <a:endParaRPr lang="en-US" altLang="ko-KR" i="1" dirty="0">
              <a:solidFill>
                <a:srgbClr val="19066A"/>
              </a:solidFill>
              <a:ea typeface="Gulim" pitchFamily="34" charset="-127"/>
            </a:endParaRPr>
          </a:p>
        </p:txBody>
      </p:sp>
    </p:spTree>
    <p:extLst>
      <p:ext uri="{BB962C8B-B14F-4D97-AF65-F5344CB8AC3E}">
        <p14:creationId xmlns:p14="http://schemas.microsoft.com/office/powerpoint/2010/main" val="20406981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Oval 25"/>
          <p:cNvSpPr>
            <a:spLocks noChangeAspect="1" noChangeArrowheads="1"/>
          </p:cNvSpPr>
          <p:nvPr>
            <p:custDataLst>
              <p:tags r:id="rId3"/>
            </p:custDataLst>
          </p:nvPr>
        </p:nvSpPr>
        <p:spPr bwMode="auto">
          <a:xfrm>
            <a:off x="4956175" y="3651250"/>
            <a:ext cx="531813" cy="506413"/>
          </a:xfrm>
          <a:prstGeom prst="ellipse">
            <a:avLst/>
          </a:prstGeom>
          <a:gradFill rotWithShape="1">
            <a:gsLst>
              <a:gs pos="0">
                <a:srgbClr val="00BC00">
                  <a:alpha val="29000"/>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grpSp>
        <p:nvGrpSpPr>
          <p:cNvPr id="137219" name="Group 57"/>
          <p:cNvGrpSpPr>
            <a:grpSpLocks/>
          </p:cNvGrpSpPr>
          <p:nvPr>
            <p:custDataLst>
              <p:tags r:id="rId4"/>
            </p:custDataLst>
          </p:nvPr>
        </p:nvGrpSpPr>
        <p:grpSpPr bwMode="auto">
          <a:xfrm>
            <a:off x="0" y="558800"/>
            <a:ext cx="9629775" cy="6127750"/>
            <a:chOff x="0" y="550863"/>
            <a:chExt cx="9629775" cy="6127750"/>
          </a:xfrm>
        </p:grpSpPr>
        <p:grpSp>
          <p:nvGrpSpPr>
            <p:cNvPr id="137249" name="Group 62"/>
            <p:cNvGrpSpPr>
              <a:grpSpLocks/>
            </p:cNvGrpSpPr>
            <p:nvPr/>
          </p:nvGrpSpPr>
          <p:grpSpPr bwMode="auto">
            <a:xfrm>
              <a:off x="0" y="550863"/>
              <a:ext cx="9629775" cy="6127750"/>
              <a:chOff x="0" y="220"/>
              <a:chExt cx="6066" cy="3860"/>
            </a:xfrm>
          </p:grpSpPr>
          <p:grpSp>
            <p:nvGrpSpPr>
              <p:cNvPr id="137262" name="Group 24"/>
              <p:cNvGrpSpPr>
                <a:grpSpLocks/>
              </p:cNvGrpSpPr>
              <p:nvPr/>
            </p:nvGrpSpPr>
            <p:grpSpPr bwMode="auto">
              <a:xfrm>
                <a:off x="0" y="220"/>
                <a:ext cx="6066" cy="3860"/>
                <a:chOff x="0" y="220"/>
                <a:chExt cx="6066" cy="3860"/>
              </a:xfrm>
            </p:grpSpPr>
            <p:grpSp>
              <p:nvGrpSpPr>
                <p:cNvPr id="137272" name="Group 4"/>
                <p:cNvGrpSpPr>
                  <a:grpSpLocks/>
                </p:cNvGrpSpPr>
                <p:nvPr/>
              </p:nvGrpSpPr>
              <p:grpSpPr bwMode="auto">
                <a:xfrm>
                  <a:off x="0" y="220"/>
                  <a:ext cx="6066" cy="3860"/>
                  <a:chOff x="-163" y="220"/>
                  <a:chExt cx="6066" cy="3860"/>
                </a:xfrm>
              </p:grpSpPr>
              <p:pic>
                <p:nvPicPr>
                  <p:cNvPr id="137274" name="Picture 7" descr="Another Constriction Zone BPS_2002_BB"/>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468" y="921"/>
                    <a:ext cx="2849" cy="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82" name="Text Box 5"/>
                  <p:cNvSpPr txBox="1">
                    <a:spLocks noChangeArrowheads="1"/>
                  </p:cNvSpPr>
                  <p:nvPr/>
                </p:nvSpPr>
                <p:spPr bwMode="auto">
                  <a:xfrm>
                    <a:off x="-163" y="220"/>
                    <a:ext cx="6066" cy="634"/>
                  </a:xfrm>
                  <a:prstGeom prst="rect">
                    <a:avLst/>
                  </a:prstGeom>
                  <a:noFill/>
                  <a:ln w="9525">
                    <a:noFill/>
                    <a:miter lim="800000"/>
                    <a:headEnd/>
                    <a:tailEnd/>
                  </a:ln>
                </p:spPr>
                <p:txBody>
                  <a:bodyPr>
                    <a:spAutoFit/>
                  </a:bodyPr>
                  <a:lstStyle/>
                  <a:p>
                    <a:pPr algn="ctr">
                      <a:defRPr/>
                    </a:pPr>
                    <a:r>
                      <a:rPr lang="en-US" altLang="ko-KR" sz="3200" b="1" dirty="0">
                        <a:solidFill>
                          <a:srgbClr val="19066A"/>
                        </a:solidFill>
                        <a:ea typeface="Gulim" pitchFamily="34" charset="-127"/>
                      </a:rPr>
                      <a:t>Active Sites</a:t>
                    </a:r>
                    <a:r>
                      <a:rPr lang="en-US" altLang="ko-KR" sz="3200" dirty="0">
                        <a:solidFill>
                          <a:srgbClr val="19066A"/>
                        </a:solidFill>
                        <a:ea typeface="Gulim" pitchFamily="34" charset="-127"/>
                      </a:rPr>
                      <a:t> of Proteins are </a:t>
                    </a:r>
                    <a:r>
                      <a:rPr lang="en-US" altLang="ko-KR" sz="3200" b="1" i="1" u="sng" dirty="0">
                        <a:solidFill>
                          <a:srgbClr val="19066A"/>
                        </a:solidFill>
                        <a:ea typeface="Gulim" pitchFamily="34" charset="-127"/>
                      </a:rPr>
                      <a:t>Very</a:t>
                    </a:r>
                    <a:r>
                      <a:rPr lang="en-US" altLang="ko-KR" sz="3200" b="1" u="sng" dirty="0">
                        <a:solidFill>
                          <a:srgbClr val="19066A"/>
                        </a:solidFill>
                        <a:ea typeface="Gulim" pitchFamily="34" charset="-127"/>
                      </a:rPr>
                      <a:t> Charged</a:t>
                    </a:r>
                    <a:r>
                      <a:rPr lang="en-US" altLang="ko-KR" sz="3200" b="1" dirty="0">
                        <a:solidFill>
                          <a:srgbClr val="19066A"/>
                        </a:solidFill>
                        <a:ea typeface="Gulim" pitchFamily="34" charset="-127"/>
                      </a:rPr>
                      <a:t> </a:t>
                    </a:r>
                  </a:p>
                  <a:p>
                    <a:pPr>
                      <a:defRPr/>
                    </a:pPr>
                    <a:r>
                      <a:rPr lang="en-US" altLang="ko-KR" sz="2800" dirty="0">
                        <a:solidFill>
                          <a:srgbClr val="19066A"/>
                        </a:solidFill>
                        <a:ea typeface="Gulim" pitchFamily="34" charset="-127"/>
                      </a:rPr>
                      <a:t>    7 charges ~ </a:t>
                    </a:r>
                    <a:r>
                      <a:rPr lang="en-US" altLang="ko-KR" sz="2800" b="1" u="sng" dirty="0">
                        <a:solidFill>
                          <a:srgbClr val="990000"/>
                        </a:solidFill>
                        <a:ea typeface="Gulim" pitchFamily="34" charset="-127"/>
                      </a:rPr>
                      <a:t>20</a:t>
                    </a:r>
                    <a:r>
                      <a:rPr lang="en-US" altLang="ko-KR" sz="1050" b="1" u="sng" dirty="0">
                        <a:solidFill>
                          <a:srgbClr val="990000"/>
                        </a:solidFill>
                        <a:ea typeface="Gulim" pitchFamily="34" charset="-127"/>
                      </a:rPr>
                      <a:t> </a:t>
                    </a:r>
                    <a:r>
                      <a:rPr lang="en-US" altLang="ko-KR" sz="2800" b="1" u="sng" dirty="0">
                        <a:solidFill>
                          <a:srgbClr val="990000"/>
                        </a:solidFill>
                        <a:ea typeface="Gulim" pitchFamily="34" charset="-127"/>
                      </a:rPr>
                      <a:t>M net charge</a:t>
                    </a:r>
                  </a:p>
                </p:txBody>
              </p:sp>
              <p:sp>
                <p:nvSpPr>
                  <p:cNvPr id="137276" name="Text Box 6"/>
                  <p:cNvSpPr txBox="1">
                    <a:spLocks noChangeArrowheads="1"/>
                  </p:cNvSpPr>
                  <p:nvPr/>
                </p:nvSpPr>
                <p:spPr bwMode="auto">
                  <a:xfrm>
                    <a:off x="1421" y="3557"/>
                    <a:ext cx="293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solidFill>
                          <a:srgbClr val="19066A"/>
                        </a:solidFill>
                        <a:ea typeface="Gulim" pitchFamily="34" charset="-127"/>
                      </a:rPr>
                      <a:t>Selectivity Filters and Gates of Ion Channels </a:t>
                    </a:r>
                  </a:p>
                  <a:p>
                    <a:pPr algn="ctr" eaLnBrk="1" hangingPunct="1"/>
                    <a:r>
                      <a:rPr lang="en-US">
                        <a:solidFill>
                          <a:srgbClr val="19066A"/>
                        </a:solidFill>
                        <a:ea typeface="Gulim" pitchFamily="34" charset="-127"/>
                      </a:rPr>
                      <a:t>are </a:t>
                    </a:r>
                  </a:p>
                  <a:p>
                    <a:pPr algn="ctr" eaLnBrk="1" hangingPunct="1"/>
                    <a:r>
                      <a:rPr lang="en-US" b="1">
                        <a:solidFill>
                          <a:srgbClr val="19066A"/>
                        </a:solidFill>
                        <a:ea typeface="Gulim" pitchFamily="34" charset="-127"/>
                      </a:rPr>
                      <a:t>Active Sites</a:t>
                    </a:r>
                  </a:p>
                </p:txBody>
              </p:sp>
            </p:grpSp>
            <p:sp>
              <p:nvSpPr>
                <p:cNvPr id="137273" name="Rectangle 10"/>
                <p:cNvSpPr>
                  <a:spLocks noChangeArrowheads="1"/>
                </p:cNvSpPr>
                <p:nvPr/>
              </p:nvSpPr>
              <p:spPr bwMode="auto">
                <a:xfrm>
                  <a:off x="3315" y="540"/>
                  <a:ext cx="166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2900" b="1">
                      <a:solidFill>
                        <a:srgbClr val="990000"/>
                      </a:solidFill>
                    </a:rPr>
                    <a:t>= 1.2×10</a:t>
                  </a:r>
                  <a:r>
                    <a:rPr lang="en-US" sz="3300" b="1" baseline="30000">
                      <a:solidFill>
                        <a:srgbClr val="990000"/>
                      </a:solidFill>
                    </a:rPr>
                    <a:t>22</a:t>
                  </a:r>
                  <a:r>
                    <a:rPr lang="en-US" sz="2900" b="1">
                      <a:solidFill>
                        <a:srgbClr val="990000"/>
                      </a:solidFill>
                    </a:rPr>
                    <a:t> cm</a:t>
                  </a:r>
                  <a:r>
                    <a:rPr lang="en-US" sz="3300" b="1" baseline="30000">
                      <a:solidFill>
                        <a:srgbClr val="990000"/>
                      </a:solidFill>
                    </a:rPr>
                    <a:t>-3</a:t>
                  </a:r>
                  <a:endParaRPr lang="en-US" sz="2000">
                    <a:solidFill>
                      <a:srgbClr val="990000"/>
                    </a:solidFill>
                    <a:latin typeface="Times New Roman" pitchFamily="18" charset="0"/>
                  </a:endParaRPr>
                </a:p>
              </p:txBody>
            </p:sp>
          </p:grpSp>
          <p:sp>
            <p:nvSpPr>
              <p:cNvPr id="137263" name="Text Box 11"/>
              <p:cNvSpPr txBox="1">
                <a:spLocks noChangeArrowheads="1"/>
              </p:cNvSpPr>
              <p:nvPr/>
            </p:nvSpPr>
            <p:spPr bwMode="auto">
              <a:xfrm>
                <a:off x="3139" y="2398"/>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64" name="Text Box 14"/>
              <p:cNvSpPr txBox="1">
                <a:spLocks noChangeArrowheads="1"/>
              </p:cNvSpPr>
              <p:nvPr/>
            </p:nvSpPr>
            <p:spPr bwMode="auto">
              <a:xfrm>
                <a:off x="2922" y="1926"/>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65" name="Text Box 15"/>
              <p:cNvSpPr txBox="1">
                <a:spLocks noChangeArrowheads="1"/>
              </p:cNvSpPr>
              <p:nvPr/>
            </p:nvSpPr>
            <p:spPr bwMode="auto">
              <a:xfrm>
                <a:off x="3153" y="1846"/>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66" name="Text Box 16"/>
              <p:cNvSpPr txBox="1">
                <a:spLocks noChangeArrowheads="1"/>
              </p:cNvSpPr>
              <p:nvPr/>
            </p:nvSpPr>
            <p:spPr bwMode="auto">
              <a:xfrm>
                <a:off x="3358" y="1821"/>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67" name="Text Box 17"/>
              <p:cNvSpPr txBox="1">
                <a:spLocks noChangeArrowheads="1"/>
              </p:cNvSpPr>
              <p:nvPr/>
            </p:nvSpPr>
            <p:spPr bwMode="auto">
              <a:xfrm>
                <a:off x="3616" y="1866"/>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68" name="Text Box 18"/>
              <p:cNvSpPr txBox="1">
                <a:spLocks noChangeArrowheads="1"/>
              </p:cNvSpPr>
              <p:nvPr/>
            </p:nvSpPr>
            <p:spPr bwMode="auto">
              <a:xfrm>
                <a:off x="3209" y="1587"/>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69" name="Text Box 19"/>
              <p:cNvSpPr txBox="1">
                <a:spLocks noChangeArrowheads="1"/>
              </p:cNvSpPr>
              <p:nvPr/>
            </p:nvSpPr>
            <p:spPr bwMode="auto">
              <a:xfrm>
                <a:off x="3421" y="2651"/>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70" name="Text Box 20"/>
              <p:cNvSpPr txBox="1">
                <a:spLocks noChangeArrowheads="1"/>
              </p:cNvSpPr>
              <p:nvPr/>
            </p:nvSpPr>
            <p:spPr bwMode="auto">
              <a:xfrm>
                <a:off x="3670" y="2490"/>
                <a:ext cx="3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sp>
            <p:nvSpPr>
              <p:cNvPr id="137271" name="Text Box 21"/>
              <p:cNvSpPr txBox="1">
                <a:spLocks noChangeArrowheads="1"/>
              </p:cNvSpPr>
              <p:nvPr/>
            </p:nvSpPr>
            <p:spPr bwMode="auto">
              <a:xfrm>
                <a:off x="3627" y="2348"/>
                <a:ext cx="34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800" b="1">
                    <a:solidFill>
                      <a:srgbClr val="FFFFFF"/>
                    </a:solidFill>
                  </a:rPr>
                  <a:t>-</a:t>
                </a:r>
              </a:p>
            </p:txBody>
          </p:sp>
        </p:grpSp>
        <p:grpSp>
          <p:nvGrpSpPr>
            <p:cNvPr id="137250" name="Group 44"/>
            <p:cNvGrpSpPr>
              <a:grpSpLocks noChangeAspect="1"/>
            </p:cNvGrpSpPr>
            <p:nvPr/>
          </p:nvGrpSpPr>
          <p:grpSpPr bwMode="auto">
            <a:xfrm>
              <a:off x="455612" y="2352675"/>
              <a:ext cx="1643063" cy="3932238"/>
              <a:chOff x="207372" y="2263659"/>
              <a:chExt cx="1453373" cy="3477875"/>
            </a:xfrm>
          </p:grpSpPr>
          <p:cxnSp>
            <p:nvCxnSpPr>
              <p:cNvPr id="137252" name="Straight Arrow Connector 39"/>
              <p:cNvCxnSpPr>
                <a:cxnSpLocks noChangeShapeType="1"/>
              </p:cNvCxnSpPr>
              <p:nvPr/>
            </p:nvCxnSpPr>
            <p:spPr bwMode="auto">
              <a:xfrm flipV="1">
                <a:off x="435115" y="5120514"/>
                <a:ext cx="985926" cy="0"/>
              </a:xfrm>
              <a:prstGeom prst="straightConnector1">
                <a:avLst/>
              </a:prstGeom>
              <a:noFill/>
              <a:ln w="15875" algn="ctr">
                <a:solidFill>
                  <a:srgbClr val="19066A"/>
                </a:solidFill>
                <a:round/>
                <a:headEnd type="arrow" w="med" len="med"/>
                <a:tailEnd type="arrow" w="med" len="med"/>
              </a:ln>
              <a:extLst>
                <a:ext uri="{909E8E84-426E-40DD-AFC4-6F175D3DCCD1}">
                  <a14:hiddenFill xmlns:a14="http://schemas.microsoft.com/office/drawing/2010/main">
                    <a:noFill/>
                  </a14:hiddenFill>
                </a:ext>
              </a:extLst>
            </p:spPr>
          </p:cxnSp>
          <p:sp>
            <p:nvSpPr>
              <p:cNvPr id="137253" name="TextBox 45"/>
              <p:cNvSpPr txBox="1">
                <a:spLocks noChangeArrowheads="1"/>
              </p:cNvSpPr>
              <p:nvPr/>
            </p:nvSpPr>
            <p:spPr bwMode="auto">
              <a:xfrm>
                <a:off x="668012" y="5216927"/>
                <a:ext cx="435387" cy="29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a:solidFill>
                      <a:srgbClr val="19066A"/>
                    </a:solidFill>
                  </a:rPr>
                  <a:t>4 Å</a:t>
                </a:r>
              </a:p>
            </p:txBody>
          </p:sp>
          <p:grpSp>
            <p:nvGrpSpPr>
              <p:cNvPr id="137254" name="Group 43"/>
              <p:cNvGrpSpPr>
                <a:grpSpLocks/>
              </p:cNvGrpSpPr>
              <p:nvPr/>
            </p:nvGrpSpPr>
            <p:grpSpPr bwMode="auto">
              <a:xfrm>
                <a:off x="207372" y="2263659"/>
                <a:ext cx="1453373" cy="3477875"/>
                <a:chOff x="207372" y="2263659"/>
                <a:chExt cx="1453373" cy="3477875"/>
              </a:xfrm>
            </p:grpSpPr>
            <p:sp>
              <p:nvSpPr>
                <p:cNvPr id="137255" name="Oval 21"/>
                <p:cNvSpPr>
                  <a:spLocks noChangeAspect="1" noChangeArrowheads="1"/>
                </p:cNvSpPr>
                <p:nvPr/>
              </p:nvSpPr>
              <p:spPr bwMode="auto">
                <a:xfrm>
                  <a:off x="590076" y="4195648"/>
                  <a:ext cx="647758" cy="61623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rgbClr val="19066A"/>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37256" name="Rectangle 22"/>
                <p:cNvSpPr>
                  <a:spLocks noChangeArrowheads="1"/>
                </p:cNvSpPr>
                <p:nvPr/>
              </p:nvSpPr>
              <p:spPr bwMode="auto">
                <a:xfrm>
                  <a:off x="688690" y="4072030"/>
                  <a:ext cx="566188" cy="68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00"/>
                      </a:solidFill>
                    </a:rPr>
                    <a:t>K</a:t>
                  </a:r>
                  <a:r>
                    <a:rPr lang="en-US" sz="2800" b="1" baseline="30000">
                      <a:solidFill>
                        <a:srgbClr val="000000"/>
                      </a:solidFill>
                    </a:rPr>
                    <a:t>+</a:t>
                  </a:r>
                  <a:r>
                    <a:rPr lang="en-US" sz="4400" b="1">
                      <a:solidFill>
                        <a:srgbClr val="000000"/>
                      </a:solidFill>
                    </a:rPr>
                    <a:t> </a:t>
                  </a:r>
                </a:p>
              </p:txBody>
            </p:sp>
            <p:sp>
              <p:nvSpPr>
                <p:cNvPr id="60" name="Oval 25"/>
                <p:cNvSpPr>
                  <a:spLocks noChangeAspect="1" noChangeArrowheads="1"/>
                </p:cNvSpPr>
                <p:nvPr/>
              </p:nvSpPr>
              <p:spPr bwMode="auto">
                <a:xfrm>
                  <a:off x="677788" y="2551493"/>
                  <a:ext cx="469011" cy="447898"/>
                </a:xfrm>
                <a:prstGeom prst="ellipse">
                  <a:avLst/>
                </a:prstGeom>
                <a:gradFill rotWithShape="1">
                  <a:gsLst>
                    <a:gs pos="0">
                      <a:srgbClr val="00BC00">
                        <a:alpha val="3998"/>
                      </a:srgbClr>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37258" name="Text Box 26"/>
                <p:cNvSpPr txBox="1">
                  <a:spLocks noChangeArrowheads="1"/>
                </p:cNvSpPr>
                <p:nvPr/>
              </p:nvSpPr>
              <p:spPr bwMode="auto">
                <a:xfrm>
                  <a:off x="535649" y="2608297"/>
                  <a:ext cx="820298" cy="29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lg" len="lg"/>
                      <a:tailEnd type="none" w="lg" len="lg"/>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b="1">
                      <a:solidFill>
                        <a:srgbClr val="000000"/>
                      </a:solidFill>
                    </a:rPr>
                    <a:t>Na</a:t>
                  </a:r>
                  <a:r>
                    <a:rPr lang="en-US" b="1" baseline="30000">
                      <a:solidFill>
                        <a:srgbClr val="000000"/>
                      </a:solidFill>
                    </a:rPr>
                    <a:t>+</a:t>
                  </a:r>
                </a:p>
              </p:txBody>
            </p:sp>
            <p:sp>
              <p:nvSpPr>
                <p:cNvPr id="62" name="Oval 25"/>
                <p:cNvSpPr>
                  <a:spLocks noChangeAspect="1" noChangeArrowheads="1"/>
                </p:cNvSpPr>
                <p:nvPr/>
              </p:nvSpPr>
              <p:spPr bwMode="auto">
                <a:xfrm>
                  <a:off x="666554" y="3341984"/>
                  <a:ext cx="469011" cy="449302"/>
                </a:xfrm>
                <a:prstGeom prst="ellipse">
                  <a:avLst/>
                </a:prstGeom>
                <a:solidFill>
                  <a:srgbClr val="FF0000"/>
                </a:solidFill>
                <a:ln w="25400" algn="ctr">
                  <a:solidFill>
                    <a:srgbClr val="19066A"/>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37260" name="TextBox 33"/>
                <p:cNvSpPr txBox="1">
                  <a:spLocks noChangeArrowheads="1"/>
                </p:cNvSpPr>
                <p:nvPr/>
              </p:nvSpPr>
              <p:spPr bwMode="auto">
                <a:xfrm>
                  <a:off x="517043" y="3387849"/>
                  <a:ext cx="793822" cy="326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900" b="1" dirty="0">
                      <a:solidFill>
                        <a:srgbClr val="000000"/>
                      </a:solidFill>
                    </a:rPr>
                    <a:t>  </a:t>
                  </a:r>
                  <a:r>
                    <a:rPr lang="en-US" sz="1800" b="1" dirty="0">
                      <a:solidFill>
                        <a:srgbClr val="24246E"/>
                      </a:solidFill>
                    </a:rPr>
                    <a:t> </a:t>
                  </a:r>
                  <a:r>
                    <a:rPr lang="en-US" b="1" dirty="0">
                      <a:solidFill>
                        <a:srgbClr val="000000"/>
                      </a:solidFill>
                    </a:rPr>
                    <a:t>Ca</a:t>
                  </a:r>
                  <a:r>
                    <a:rPr lang="en-US" b="1" baseline="30000" dirty="0">
                      <a:solidFill>
                        <a:srgbClr val="000000"/>
                      </a:solidFill>
                    </a:rPr>
                    <a:t>2+</a:t>
                  </a:r>
                  <a:endParaRPr lang="en-US" sz="1800" b="1" dirty="0">
                    <a:solidFill>
                      <a:srgbClr val="000000"/>
                    </a:solidFill>
                  </a:endParaRPr>
                </a:p>
              </p:txBody>
            </p:sp>
            <p:sp>
              <p:nvSpPr>
                <p:cNvPr id="137261" name="Rectangle 38"/>
                <p:cNvSpPr>
                  <a:spLocks noChangeArrowheads="1"/>
                </p:cNvSpPr>
                <p:nvPr/>
              </p:nvSpPr>
              <p:spPr bwMode="auto">
                <a:xfrm>
                  <a:off x="207372" y="2263659"/>
                  <a:ext cx="1453373" cy="3477875"/>
                </a:xfrm>
                <a:prstGeom prst="rect">
                  <a:avLst/>
                </a:prstGeom>
                <a:noFill/>
                <a:ln w="19050" algn="ctr">
                  <a:solidFill>
                    <a:srgbClr val="19066A"/>
                  </a:solidFill>
                  <a:round/>
                  <a:headEnd/>
                  <a:tailEn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a:p>
                  <a:pPr algn="ctr" eaLnBrk="0" hangingPunct="0">
                    <a:spcBef>
                      <a:spcPct val="50000"/>
                    </a:spcBef>
                  </a:pPr>
                  <a:endParaRPr lang="en-US">
                    <a:solidFill>
                      <a:srgbClr val="000000"/>
                    </a:solidFill>
                  </a:endParaRPr>
                </a:p>
              </p:txBody>
            </p:sp>
          </p:grpSp>
        </p:grpSp>
        <p:sp>
          <p:nvSpPr>
            <p:cNvPr id="137251" name="TextBox 56"/>
            <p:cNvSpPr txBox="1">
              <a:spLocks noChangeArrowheads="1"/>
            </p:cNvSpPr>
            <p:nvPr/>
          </p:nvSpPr>
          <p:spPr bwMode="auto">
            <a:xfrm>
              <a:off x="700390" y="2354094"/>
              <a:ext cx="13618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200" b="1" i="1" dirty="0">
                  <a:solidFill>
                    <a:srgbClr val="000000"/>
                  </a:solidFill>
                </a:rPr>
                <a:t>Hard Spheres</a:t>
              </a:r>
            </a:p>
            <a:p>
              <a:pPr algn="ctr" eaLnBrk="1" hangingPunct="1"/>
              <a:endParaRPr lang="en-US" b="1" u="sng" dirty="0">
                <a:solidFill>
                  <a:srgbClr val="000000"/>
                </a:solidFill>
              </a:endParaRPr>
            </a:p>
          </p:txBody>
        </p:sp>
      </p:grpSp>
      <p:sp>
        <p:nvSpPr>
          <p:cNvPr id="137220" name="Slide Number Placeholder 4"/>
          <p:cNvSpPr>
            <a:spLocks noGrp="1"/>
          </p:cNvSpPr>
          <p:nvPr>
            <p:ph type="sldNum" sz="quarter" idx="12"/>
            <p:custDataLst>
              <p:tags r:id="rId5"/>
            </p:custDataLst>
          </p:nvPr>
        </p:nvSpPr>
        <p:spPr>
          <a:xfrm>
            <a:off x="112713" y="6521450"/>
            <a:ext cx="40005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31A47E78-1F33-4CB6-B57F-228395501590}" type="slidenum">
              <a:rPr lang="en-US" sz="1400" smtClean="0">
                <a:solidFill>
                  <a:srgbClr val="000000"/>
                </a:solidFill>
                <a:latin typeface="Times" pitchFamily="18" charset="0"/>
              </a:rPr>
              <a:pPr/>
              <a:t>81</a:t>
            </a:fld>
            <a:endParaRPr lang="en-US" sz="1400" smtClean="0">
              <a:solidFill>
                <a:srgbClr val="000000"/>
              </a:solidFill>
              <a:latin typeface="Times" pitchFamily="18" charset="0"/>
            </a:endParaRPr>
          </a:p>
        </p:txBody>
      </p:sp>
      <p:sp>
        <p:nvSpPr>
          <p:cNvPr id="137221" name="Text Box 50"/>
          <p:cNvSpPr txBox="1">
            <a:spLocks noChangeArrowheads="1"/>
          </p:cNvSpPr>
          <p:nvPr>
            <p:custDataLst>
              <p:tags r:id="rId6"/>
            </p:custDataLst>
          </p:nvPr>
        </p:nvSpPr>
        <p:spPr bwMode="auto">
          <a:xfrm>
            <a:off x="7550150" y="5962650"/>
            <a:ext cx="14033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1400" i="1">
                <a:solidFill>
                  <a:srgbClr val="19066A"/>
                </a:solidFill>
              </a:rPr>
              <a:t>Figure adapted from Tilman Schirmer</a:t>
            </a:r>
            <a:endParaRPr lang="en-US" sz="2000" i="1">
              <a:solidFill>
                <a:srgbClr val="19066A"/>
              </a:solidFill>
            </a:endParaRPr>
          </a:p>
        </p:txBody>
      </p:sp>
      <p:sp>
        <p:nvSpPr>
          <p:cNvPr id="137222" name="Line 56"/>
          <p:cNvSpPr>
            <a:spLocks noChangeShapeType="1"/>
          </p:cNvSpPr>
          <p:nvPr>
            <p:custDataLst>
              <p:tags r:id="rId7"/>
            </p:custDataLst>
          </p:nvPr>
        </p:nvSpPr>
        <p:spPr bwMode="auto">
          <a:xfrm flipH="1" flipV="1">
            <a:off x="6269038" y="4243388"/>
            <a:ext cx="941387" cy="100012"/>
          </a:xfrm>
          <a:prstGeom prst="line">
            <a:avLst/>
          </a:prstGeom>
          <a:noFill/>
          <a:ln w="34925">
            <a:solidFill>
              <a:srgbClr val="00B800"/>
            </a:solidFill>
            <a:round/>
            <a:headEnd/>
            <a:tailEnd/>
          </a:ln>
          <a:extLst>
            <a:ext uri="{909E8E84-426E-40DD-AFC4-6F175D3DCCD1}">
              <a14:hiddenFill xmlns:a14="http://schemas.microsoft.com/office/drawing/2010/main">
                <a:noFill/>
              </a14:hiddenFill>
            </a:ext>
          </a:extLst>
        </p:spPr>
        <p:txBody>
          <a:bodyPr tIns="137160" bIns="137160">
            <a:spAutoFit/>
          </a:bodyPr>
          <a:lstStyle/>
          <a:p>
            <a:endParaRPr lang="en-US">
              <a:solidFill>
                <a:srgbClr val="000000"/>
              </a:solidFill>
            </a:endParaRPr>
          </a:p>
        </p:txBody>
      </p:sp>
      <p:grpSp>
        <p:nvGrpSpPr>
          <p:cNvPr id="137223" name="Group 71"/>
          <p:cNvGrpSpPr>
            <a:grpSpLocks/>
          </p:cNvGrpSpPr>
          <p:nvPr>
            <p:custDataLst>
              <p:tags r:id="rId8"/>
            </p:custDataLst>
          </p:nvPr>
        </p:nvGrpSpPr>
        <p:grpSpPr bwMode="auto">
          <a:xfrm>
            <a:off x="182563" y="1392238"/>
            <a:ext cx="2246312" cy="1000125"/>
            <a:chOff x="115" y="877"/>
            <a:chExt cx="1415" cy="630"/>
          </a:xfrm>
        </p:grpSpPr>
        <p:sp>
          <p:nvSpPr>
            <p:cNvPr id="137247" name="Text Box 69"/>
            <p:cNvSpPr txBox="1">
              <a:spLocks noChangeArrowheads="1"/>
            </p:cNvSpPr>
            <p:nvPr/>
          </p:nvSpPr>
          <p:spPr bwMode="auto">
            <a:xfrm>
              <a:off x="115" y="1061"/>
              <a:ext cx="124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tIns="137160" bIns="13716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rtl="1">
                <a:spcBef>
                  <a:spcPct val="50000"/>
                </a:spcBef>
              </a:pPr>
              <a:r>
                <a:rPr lang="en-US" sz="1100">
                  <a:solidFill>
                    <a:srgbClr val="990000"/>
                  </a:solidFill>
                  <a:ea typeface="Gulim" pitchFamily="34" charset="-127"/>
                </a:rPr>
                <a:t>liquid</a:t>
              </a:r>
              <a:r>
                <a:rPr lang="en-US" sz="1100" b="1">
                  <a:solidFill>
                    <a:srgbClr val="990000"/>
                  </a:solidFill>
                  <a:ea typeface="Gulim" pitchFamily="34" charset="-127"/>
                </a:rPr>
                <a:t>  </a:t>
              </a:r>
              <a:r>
                <a:rPr lang="en-US" sz="1400" b="1">
                  <a:solidFill>
                    <a:srgbClr val="990000"/>
                  </a:solidFill>
                  <a:ea typeface="Gulim" pitchFamily="34" charset="-127"/>
                </a:rPr>
                <a:t>Water</a:t>
              </a:r>
              <a:r>
                <a:rPr lang="en-US" sz="1100">
                  <a:solidFill>
                    <a:srgbClr val="990000"/>
                  </a:solidFill>
                  <a:ea typeface="Gulim" pitchFamily="34" charset="-127"/>
                </a:rPr>
                <a:t> is </a:t>
              </a:r>
              <a:r>
                <a:rPr lang="en-US" sz="1400" b="1">
                  <a:solidFill>
                    <a:srgbClr val="990000"/>
                  </a:solidFill>
                  <a:ea typeface="Gulim" pitchFamily="34" charset="-127"/>
                </a:rPr>
                <a:t>55 M</a:t>
              </a:r>
              <a:br>
                <a:rPr lang="en-US" sz="1400" b="1">
                  <a:solidFill>
                    <a:srgbClr val="990000"/>
                  </a:solidFill>
                  <a:ea typeface="Gulim" pitchFamily="34" charset="-127"/>
                </a:rPr>
              </a:br>
              <a:r>
                <a:rPr lang="en-US" sz="1100">
                  <a:solidFill>
                    <a:srgbClr val="990000"/>
                  </a:solidFill>
                  <a:ea typeface="Gulim" pitchFamily="34" charset="-127"/>
                </a:rPr>
                <a:t>solid</a:t>
              </a:r>
              <a:r>
                <a:rPr lang="en-US" sz="1400" b="1">
                  <a:solidFill>
                    <a:srgbClr val="990000"/>
                  </a:solidFill>
                  <a:ea typeface="Gulim" pitchFamily="34" charset="-127"/>
                </a:rPr>
                <a:t>  NaCl</a:t>
              </a:r>
              <a:r>
                <a:rPr lang="en-US" sz="1100">
                  <a:solidFill>
                    <a:srgbClr val="990000"/>
                  </a:solidFill>
                  <a:ea typeface="Gulim" pitchFamily="34" charset="-127"/>
                </a:rPr>
                <a:t>   is </a:t>
              </a:r>
              <a:r>
                <a:rPr lang="en-US" sz="1400" b="1">
                  <a:solidFill>
                    <a:srgbClr val="990000"/>
                  </a:solidFill>
                  <a:ea typeface="Gulim" pitchFamily="34" charset="-127"/>
                </a:rPr>
                <a:t>37 M</a:t>
              </a:r>
            </a:p>
          </p:txBody>
        </p:sp>
        <p:sp>
          <p:nvSpPr>
            <p:cNvPr id="137248" name="Line 70"/>
            <p:cNvSpPr>
              <a:spLocks noChangeShapeType="1"/>
            </p:cNvSpPr>
            <p:nvPr/>
          </p:nvSpPr>
          <p:spPr bwMode="auto">
            <a:xfrm flipV="1">
              <a:off x="1238" y="877"/>
              <a:ext cx="292" cy="236"/>
            </a:xfrm>
            <a:prstGeom prst="line">
              <a:avLst/>
            </a:prstGeom>
            <a:noFill/>
            <a:ln w="25400">
              <a:solidFill>
                <a:srgbClr val="993300"/>
              </a:solidFill>
              <a:round/>
              <a:headEnd type="arrow" w="med" len="med"/>
              <a:tailEnd type="arrow" w="med" len="med"/>
            </a:ln>
            <a:extLst>
              <a:ext uri="{909E8E84-426E-40DD-AFC4-6F175D3DCCD1}">
                <a14:hiddenFill xmlns:a14="http://schemas.microsoft.com/office/drawing/2010/main">
                  <a:noFill/>
                </a14:hiddenFill>
              </a:ext>
            </a:extLst>
          </p:spPr>
          <p:txBody>
            <a:bodyPr tIns="137160" bIns="137160">
              <a:spAutoFit/>
            </a:bodyPr>
            <a:lstStyle/>
            <a:p>
              <a:endParaRPr lang="en-US">
                <a:solidFill>
                  <a:srgbClr val="000000"/>
                </a:solidFill>
              </a:endParaRPr>
            </a:p>
          </p:txBody>
        </p:sp>
      </p:grpSp>
      <p:sp>
        <p:nvSpPr>
          <p:cNvPr id="137224" name="Text Box 49"/>
          <p:cNvSpPr txBox="1">
            <a:spLocks noChangeArrowheads="1"/>
          </p:cNvSpPr>
          <p:nvPr>
            <p:custDataLst>
              <p:tags r:id="rId9"/>
            </p:custDataLst>
          </p:nvPr>
        </p:nvSpPr>
        <p:spPr bwMode="auto">
          <a:xfrm>
            <a:off x="2062163" y="1635125"/>
            <a:ext cx="24971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1800" b="1" i="1">
                <a:solidFill>
                  <a:srgbClr val="D9D9F3"/>
                </a:solidFill>
              </a:rPr>
              <a:t>OmpF Porin</a:t>
            </a:r>
          </a:p>
        </p:txBody>
      </p:sp>
      <p:sp>
        <p:nvSpPr>
          <p:cNvPr id="137225" name="Rectangle 49"/>
          <p:cNvSpPr>
            <a:spLocks noChangeArrowheads="1"/>
          </p:cNvSpPr>
          <p:nvPr>
            <p:custDataLst>
              <p:tags r:id="rId10"/>
            </p:custDataLst>
          </p:nvPr>
        </p:nvSpPr>
        <p:spPr bwMode="auto">
          <a:xfrm>
            <a:off x="6299200" y="19050"/>
            <a:ext cx="214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0066"/>
                </a:solidFill>
              </a:rPr>
              <a:t> </a:t>
            </a:r>
            <a:r>
              <a:rPr lang="en-US" sz="1200" b="1">
                <a:solidFill>
                  <a:srgbClr val="19066A"/>
                </a:solidFill>
              </a:rPr>
              <a:t>Physical basis of function</a:t>
            </a:r>
          </a:p>
        </p:txBody>
      </p:sp>
      <p:cxnSp>
        <p:nvCxnSpPr>
          <p:cNvPr id="137226" name="Straight Arrow Connector 51"/>
          <p:cNvCxnSpPr>
            <a:cxnSpLocks noChangeShapeType="1"/>
          </p:cNvCxnSpPr>
          <p:nvPr>
            <p:custDataLst>
              <p:tags r:id="rId11"/>
            </p:custDataLst>
          </p:nvPr>
        </p:nvCxnSpPr>
        <p:spPr bwMode="auto">
          <a:xfrm rot="16200000" flipH="1">
            <a:off x="7108031" y="478632"/>
            <a:ext cx="230187" cy="31750"/>
          </a:xfrm>
          <a:prstGeom prst="straightConnector1">
            <a:avLst/>
          </a:prstGeom>
          <a:noFill/>
          <a:ln w="25400" algn="ctr">
            <a:solidFill>
              <a:srgbClr val="19066A"/>
            </a:solidFill>
            <a:round/>
            <a:headEnd/>
            <a:tailEnd type="arrow" w="med" len="med"/>
          </a:ln>
          <a:extLst>
            <a:ext uri="{909E8E84-426E-40DD-AFC4-6F175D3DCCD1}">
              <a14:hiddenFill xmlns:a14="http://schemas.microsoft.com/office/drawing/2010/main">
                <a:noFill/>
              </a14:hiddenFill>
            </a:ext>
          </a:extLst>
        </p:spPr>
      </p:cxnSp>
      <p:sp>
        <p:nvSpPr>
          <p:cNvPr id="137227" name="Oval 55"/>
          <p:cNvSpPr>
            <a:spLocks noChangeArrowheads="1"/>
          </p:cNvSpPr>
          <p:nvPr>
            <p:custDataLst>
              <p:tags r:id="rId12"/>
            </p:custDataLst>
          </p:nvPr>
        </p:nvSpPr>
        <p:spPr bwMode="auto">
          <a:xfrm>
            <a:off x="6378575" y="0"/>
            <a:ext cx="2076450" cy="3159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round/>
                <a:headEnd/>
                <a:tailEnd/>
              </a14:hiddenLine>
            </a:ext>
          </a:extLst>
        </p:spPr>
        <p:txBody>
          <a:bodyPr tIns="137160" bIns="137160">
            <a:spAutoFit/>
          </a:bodyPr>
          <a:lstStyle/>
          <a:p>
            <a:pPr algn="ctr" eaLnBrk="0" hangingPunct="0">
              <a:spcBef>
                <a:spcPct val="50000"/>
              </a:spcBef>
            </a:pPr>
            <a:endParaRPr lang="en-US">
              <a:solidFill>
                <a:srgbClr val="000000"/>
              </a:solidFill>
            </a:endParaRPr>
          </a:p>
        </p:txBody>
      </p:sp>
      <p:sp>
        <p:nvSpPr>
          <p:cNvPr id="137228" name="Oval 56"/>
          <p:cNvSpPr>
            <a:spLocks noChangeArrowheads="1"/>
          </p:cNvSpPr>
          <p:nvPr>
            <p:custDataLst>
              <p:tags r:id="rId13"/>
            </p:custDataLst>
          </p:nvPr>
        </p:nvSpPr>
        <p:spPr bwMode="auto">
          <a:xfrm>
            <a:off x="6218238" y="46038"/>
            <a:ext cx="2290762" cy="350837"/>
          </a:xfrm>
          <a:prstGeom prst="ellipse">
            <a:avLst/>
          </a:prstGeom>
          <a:noFill/>
          <a:ln w="25400" algn="ctr">
            <a:solidFill>
              <a:srgbClr val="19066A"/>
            </a:solidFill>
            <a:round/>
            <a:headEnd/>
            <a:tailEn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endParaRPr>
          </a:p>
        </p:txBody>
      </p:sp>
      <p:sp>
        <p:nvSpPr>
          <p:cNvPr id="137229" name="Oval 21"/>
          <p:cNvSpPr>
            <a:spLocks noChangeAspect="1" noChangeArrowheads="1"/>
          </p:cNvSpPr>
          <p:nvPr>
            <p:custDataLst>
              <p:tags r:id="rId14"/>
            </p:custDataLst>
          </p:nvPr>
        </p:nvSpPr>
        <p:spPr bwMode="auto">
          <a:xfrm>
            <a:off x="5645150" y="3462338"/>
            <a:ext cx="731838" cy="696912"/>
          </a:xfrm>
          <a:prstGeom prst="ellipse">
            <a:avLst/>
          </a:prstGeom>
          <a:gradFill rotWithShape="1">
            <a:gsLst>
              <a:gs pos="0">
                <a:srgbClr val="EFBFDF"/>
              </a:gs>
              <a:gs pos="100000">
                <a:srgbClr val="CC3399">
                  <a:alpha val="75000"/>
                </a:srgbClr>
              </a:gs>
            </a:gsLst>
            <a:path path="shape">
              <a:fillToRect l="50000" t="50000" r="50000" b="50000"/>
            </a:path>
          </a:gradFill>
          <a:ln w="25400" algn="ctr">
            <a:solidFill>
              <a:schemeClr val="tx1"/>
            </a:solidFill>
            <a:round/>
            <a:headEnd/>
            <a:tailEnd/>
          </a:ln>
        </p:spPr>
        <p:txBody>
          <a:bodyPr wrap="none" anchor="ctr"/>
          <a:lstStyle/>
          <a:p>
            <a:pPr algn="ctr" eaLnBrk="0" hangingPunct="0">
              <a:spcBef>
                <a:spcPct val="50000"/>
              </a:spcBef>
            </a:pPr>
            <a:endParaRPr lang="en-US">
              <a:solidFill>
                <a:srgbClr val="000000"/>
              </a:solidFill>
            </a:endParaRPr>
          </a:p>
        </p:txBody>
      </p:sp>
      <p:sp>
        <p:nvSpPr>
          <p:cNvPr id="137230" name="Rectangle 22"/>
          <p:cNvSpPr>
            <a:spLocks noChangeArrowheads="1"/>
          </p:cNvSpPr>
          <p:nvPr>
            <p:custDataLst>
              <p:tags r:id="rId15"/>
            </p:custDataLst>
          </p:nvPr>
        </p:nvSpPr>
        <p:spPr bwMode="auto">
          <a:xfrm>
            <a:off x="5756275" y="3322638"/>
            <a:ext cx="6397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p>
            <a:pPr algn="ctr" eaLnBrk="0" hangingPunct="0">
              <a:spcBef>
                <a:spcPct val="50000"/>
              </a:spcBef>
            </a:pPr>
            <a:r>
              <a:rPr lang="en-US" sz="2000" b="1">
                <a:solidFill>
                  <a:srgbClr val="000000"/>
                </a:solidFill>
              </a:rPr>
              <a:t>K</a:t>
            </a:r>
            <a:r>
              <a:rPr lang="en-US" sz="2800" b="1" baseline="30000">
                <a:solidFill>
                  <a:srgbClr val="000000"/>
                </a:solidFill>
              </a:rPr>
              <a:t>+</a:t>
            </a:r>
            <a:r>
              <a:rPr lang="en-US" sz="4400" b="1">
                <a:solidFill>
                  <a:srgbClr val="000000"/>
                </a:solidFill>
              </a:rPr>
              <a:t> </a:t>
            </a:r>
          </a:p>
        </p:txBody>
      </p:sp>
      <p:sp>
        <p:nvSpPr>
          <p:cNvPr id="67" name="Oval 25"/>
          <p:cNvSpPr>
            <a:spLocks noChangeAspect="1" noChangeArrowheads="1"/>
          </p:cNvSpPr>
          <p:nvPr>
            <p:custDataLst>
              <p:tags r:id="rId16"/>
            </p:custDataLst>
          </p:nvPr>
        </p:nvSpPr>
        <p:spPr bwMode="auto">
          <a:xfrm>
            <a:off x="5005388" y="3729038"/>
            <a:ext cx="530225" cy="506412"/>
          </a:xfrm>
          <a:prstGeom prst="ellipse">
            <a:avLst/>
          </a:prstGeom>
          <a:gradFill rotWithShape="1">
            <a:gsLst>
              <a:gs pos="0">
                <a:srgbClr val="00BC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137232" name="Text Box 26"/>
          <p:cNvSpPr txBox="1">
            <a:spLocks noChangeArrowheads="1"/>
          </p:cNvSpPr>
          <p:nvPr>
            <p:custDataLst>
              <p:tags r:id="rId17"/>
            </p:custDataLst>
          </p:nvPr>
        </p:nvSpPr>
        <p:spPr bwMode="auto">
          <a:xfrm>
            <a:off x="4845050" y="3792538"/>
            <a:ext cx="9271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type="none" w="lg" len="lg"/>
                <a:tailEnd type="none" w="lg" len="lg"/>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b="1">
                <a:solidFill>
                  <a:srgbClr val="000000"/>
                </a:solidFill>
              </a:rPr>
              <a:t>Na</a:t>
            </a:r>
            <a:r>
              <a:rPr lang="en-US" b="1" baseline="30000">
                <a:solidFill>
                  <a:srgbClr val="000000"/>
                </a:solidFill>
              </a:rPr>
              <a:t>+</a:t>
            </a:r>
          </a:p>
        </p:txBody>
      </p:sp>
      <p:grpSp>
        <p:nvGrpSpPr>
          <p:cNvPr id="137233" name="Group 83"/>
          <p:cNvGrpSpPr>
            <a:grpSpLocks/>
          </p:cNvGrpSpPr>
          <p:nvPr>
            <p:custDataLst>
              <p:tags r:id="rId18"/>
            </p:custDataLst>
          </p:nvPr>
        </p:nvGrpSpPr>
        <p:grpSpPr bwMode="auto">
          <a:xfrm>
            <a:off x="5072063" y="1960563"/>
            <a:ext cx="3921125" cy="3686175"/>
            <a:chOff x="5072341" y="1960779"/>
            <a:chExt cx="3921126" cy="3686175"/>
          </a:xfrm>
        </p:grpSpPr>
        <p:grpSp>
          <p:nvGrpSpPr>
            <p:cNvPr id="137234" name="Group 82"/>
            <p:cNvGrpSpPr>
              <a:grpSpLocks/>
            </p:cNvGrpSpPr>
            <p:nvPr/>
          </p:nvGrpSpPr>
          <p:grpSpPr bwMode="auto">
            <a:xfrm>
              <a:off x="6286500" y="2921794"/>
              <a:ext cx="938213" cy="683419"/>
              <a:chOff x="6286500" y="2921794"/>
              <a:chExt cx="938213" cy="683419"/>
            </a:xfrm>
          </p:grpSpPr>
          <p:sp>
            <p:nvSpPr>
              <p:cNvPr id="2" name="Line 67"/>
              <p:cNvSpPr>
                <a:spLocks noChangeShapeType="1"/>
              </p:cNvSpPr>
              <p:nvPr/>
            </p:nvSpPr>
            <p:spPr bwMode="auto">
              <a:xfrm flipH="1">
                <a:off x="6286778" y="2938679"/>
                <a:ext cx="923925" cy="666750"/>
              </a:xfrm>
              <a:prstGeom prst="line">
                <a:avLst/>
              </a:prstGeom>
              <a:noFill/>
              <a:ln w="31750" algn="ctr">
                <a:solidFill>
                  <a:schemeClr val="bg2">
                    <a:lumMod val="60000"/>
                    <a:lumOff val="40000"/>
                    <a:alpha val="81000"/>
                  </a:schemeClr>
                </a:solidFill>
                <a:miter lim="800000"/>
                <a:headEnd/>
                <a:tailEnd/>
              </a:ln>
            </p:spPr>
            <p:txBody>
              <a:bodyPr>
                <a:spAutoFit/>
              </a:bodyPr>
              <a:lstStyle/>
              <a:p>
                <a:pPr algn="ctr" eaLnBrk="0" hangingPunct="0">
                  <a:spcBef>
                    <a:spcPct val="50000"/>
                  </a:spcBef>
                  <a:defRPr/>
                </a:pPr>
                <a:endParaRPr lang="en-US" sz="2800" b="1" dirty="0">
                  <a:solidFill>
                    <a:srgbClr val="000000"/>
                  </a:solidFill>
                </a:endParaRPr>
              </a:p>
            </p:txBody>
          </p:sp>
          <p:cxnSp>
            <p:nvCxnSpPr>
              <p:cNvPr id="63" name="Straight Connector 62"/>
              <p:cNvCxnSpPr/>
              <p:nvPr/>
            </p:nvCxnSpPr>
            <p:spPr bwMode="auto">
              <a:xfrm flipV="1">
                <a:off x="7097991" y="2921216"/>
                <a:ext cx="127000" cy="93663"/>
              </a:xfrm>
              <a:prstGeom prst="line">
                <a:avLst/>
              </a:prstGeom>
              <a:noFill/>
              <a:ln w="31750" cap="flat" cmpd="sng" algn="ctr">
                <a:solidFill>
                  <a:schemeClr val="bg2">
                    <a:lumMod val="75000"/>
                  </a:schemeClr>
                </a:solidFill>
                <a:prstDash val="solid"/>
                <a:round/>
                <a:headEnd type="none" w="med" len="med"/>
                <a:tailEnd type="none" w="med" len="med"/>
              </a:ln>
              <a:effectLst/>
            </p:spPr>
          </p:cxnSp>
        </p:grpSp>
        <p:grpSp>
          <p:nvGrpSpPr>
            <p:cNvPr id="137235" name="Group 81"/>
            <p:cNvGrpSpPr>
              <a:grpSpLocks/>
            </p:cNvGrpSpPr>
            <p:nvPr/>
          </p:nvGrpSpPr>
          <p:grpSpPr bwMode="auto">
            <a:xfrm>
              <a:off x="5072341" y="1960779"/>
              <a:ext cx="3921126" cy="3686175"/>
              <a:chOff x="5072341" y="1960779"/>
              <a:chExt cx="3921126" cy="3686175"/>
            </a:xfrm>
          </p:grpSpPr>
          <p:grpSp>
            <p:nvGrpSpPr>
              <p:cNvPr id="137236" name="Group 67"/>
              <p:cNvGrpSpPr>
                <a:grpSpLocks/>
              </p:cNvGrpSpPr>
              <p:nvPr/>
            </p:nvGrpSpPr>
            <p:grpSpPr bwMode="auto">
              <a:xfrm>
                <a:off x="5072341" y="1960779"/>
                <a:ext cx="3921126" cy="3686175"/>
                <a:chOff x="5094703" y="2019260"/>
                <a:chExt cx="3921126" cy="3686462"/>
              </a:xfrm>
            </p:grpSpPr>
            <p:grpSp>
              <p:nvGrpSpPr>
                <p:cNvPr id="137238" name="Group 46"/>
                <p:cNvGrpSpPr>
                  <a:grpSpLocks/>
                </p:cNvGrpSpPr>
                <p:nvPr/>
              </p:nvGrpSpPr>
              <p:grpSpPr bwMode="auto">
                <a:xfrm>
                  <a:off x="5094703" y="4367459"/>
                  <a:ext cx="3921126" cy="1338263"/>
                  <a:chOff x="5118099" y="3921125"/>
                  <a:chExt cx="3921126" cy="1338263"/>
                </a:xfrm>
              </p:grpSpPr>
              <p:sp>
                <p:nvSpPr>
                  <p:cNvPr id="137242" name="Line 54"/>
                  <p:cNvSpPr>
                    <a:spLocks noChangeShapeType="1"/>
                  </p:cNvSpPr>
                  <p:nvPr/>
                </p:nvSpPr>
                <p:spPr bwMode="auto">
                  <a:xfrm flipH="1" flipV="1">
                    <a:off x="6168579" y="4096562"/>
                    <a:ext cx="1068832" cy="240417"/>
                  </a:xfrm>
                  <a:prstGeom prst="line">
                    <a:avLst/>
                  </a:prstGeom>
                  <a:noFill/>
                  <a:ln w="34925">
                    <a:solidFill>
                      <a:srgbClr val="00B800"/>
                    </a:solidFill>
                    <a:round/>
                    <a:headEnd/>
                    <a:tailEnd/>
                  </a:ln>
                  <a:extLst>
                    <a:ext uri="{909E8E84-426E-40DD-AFC4-6F175D3DCCD1}">
                      <a14:hiddenFill xmlns:a14="http://schemas.microsoft.com/office/drawing/2010/main">
                        <a:noFill/>
                      </a14:hiddenFill>
                    </a:ext>
                  </a:extLst>
                </p:spPr>
                <p:txBody>
                  <a:bodyPr tIns="137160" bIns="137160">
                    <a:spAutoFit/>
                  </a:bodyPr>
                  <a:lstStyle/>
                  <a:p>
                    <a:endParaRPr lang="en-US">
                      <a:solidFill>
                        <a:srgbClr val="000000"/>
                      </a:solidFill>
                    </a:endParaRPr>
                  </a:p>
                </p:txBody>
              </p:sp>
              <p:sp>
                <p:nvSpPr>
                  <p:cNvPr id="137243" name="Text Box 55"/>
                  <p:cNvSpPr txBox="1">
                    <a:spLocks noChangeArrowheads="1"/>
                  </p:cNvSpPr>
                  <p:nvPr/>
                </p:nvSpPr>
                <p:spPr bwMode="auto">
                  <a:xfrm>
                    <a:off x="7246937" y="3921125"/>
                    <a:ext cx="1792288" cy="1338263"/>
                  </a:xfrm>
                  <a:prstGeom prst="rect">
                    <a:avLst/>
                  </a:prstGeom>
                  <a:noFill/>
                  <a:ln w="28575" algn="ctr">
                    <a:solidFill>
                      <a:srgbClr val="00AC00"/>
                    </a:solidFill>
                    <a:miter lim="800000"/>
                    <a:headEnd/>
                    <a:tailEnd/>
                  </a:ln>
                  <a:extLst>
                    <a:ext uri="{909E8E84-426E-40DD-AFC4-6F175D3DCCD1}">
                      <a14:hiddenFill xmlns:a14="http://schemas.microsoft.com/office/drawing/2010/main">
                        <a:solidFill>
                          <a:srgbClr val="FFFFFF"/>
                        </a:solidFill>
                      </a14:hiddenFill>
                    </a:ext>
                  </a:extLst>
                </p:spPr>
                <p:txBody>
                  <a:bodyPr tIns="137160" bIns="13716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sz="2000" b="1">
                        <a:solidFill>
                          <a:srgbClr val="19066A"/>
                        </a:solidFill>
                      </a:rPr>
                      <a:t>Induced Fit </a:t>
                    </a:r>
                    <a:br>
                      <a:rPr lang="en-US" sz="2000" b="1">
                        <a:solidFill>
                          <a:srgbClr val="19066A"/>
                        </a:solidFill>
                      </a:rPr>
                    </a:br>
                    <a:r>
                      <a:rPr lang="en-US" sz="2000" b="1">
                        <a:solidFill>
                          <a:srgbClr val="19066A"/>
                        </a:solidFill>
                      </a:rPr>
                      <a:t>of </a:t>
                    </a:r>
                    <a:br>
                      <a:rPr lang="en-US" sz="2000" b="1">
                        <a:solidFill>
                          <a:srgbClr val="19066A"/>
                        </a:solidFill>
                      </a:rPr>
                    </a:br>
                    <a:r>
                      <a:rPr lang="en-US" sz="2000" b="1">
                        <a:solidFill>
                          <a:srgbClr val="19066A"/>
                        </a:solidFill>
                      </a:rPr>
                      <a:t>Side Chains</a:t>
                    </a:r>
                    <a:r>
                      <a:rPr lang="en-US" sz="2800" b="1">
                        <a:solidFill>
                          <a:srgbClr val="19066A"/>
                        </a:solidFill>
                      </a:rPr>
                      <a:t> </a:t>
                    </a:r>
                  </a:p>
                </p:txBody>
              </p:sp>
              <p:sp>
                <p:nvSpPr>
                  <p:cNvPr id="137244" name="Line 57"/>
                  <p:cNvSpPr>
                    <a:spLocks noChangeShapeType="1"/>
                  </p:cNvSpPr>
                  <p:nvPr/>
                </p:nvSpPr>
                <p:spPr bwMode="auto">
                  <a:xfrm flipH="1" flipV="1">
                    <a:off x="5118099" y="4156074"/>
                    <a:ext cx="2128837" cy="504778"/>
                  </a:xfrm>
                  <a:prstGeom prst="line">
                    <a:avLst/>
                  </a:prstGeom>
                  <a:noFill/>
                  <a:ln w="34925">
                    <a:solidFill>
                      <a:srgbClr val="00B800"/>
                    </a:solidFill>
                    <a:round/>
                    <a:headEnd/>
                    <a:tailEnd/>
                  </a:ln>
                  <a:extLst>
                    <a:ext uri="{909E8E84-426E-40DD-AFC4-6F175D3DCCD1}">
                      <a14:hiddenFill xmlns:a14="http://schemas.microsoft.com/office/drawing/2010/main">
                        <a:noFill/>
                      </a14:hiddenFill>
                    </a:ext>
                  </a:extLst>
                </p:spPr>
                <p:txBody>
                  <a:bodyPr tIns="137160" bIns="137160">
                    <a:spAutoFit/>
                  </a:bodyPr>
                  <a:lstStyle/>
                  <a:p>
                    <a:endParaRPr lang="en-US">
                      <a:solidFill>
                        <a:srgbClr val="000000"/>
                      </a:solidFill>
                    </a:endParaRPr>
                  </a:p>
                </p:txBody>
              </p:sp>
            </p:grpSp>
            <p:grpSp>
              <p:nvGrpSpPr>
                <p:cNvPr id="137239" name="Group 47"/>
                <p:cNvGrpSpPr>
                  <a:grpSpLocks/>
                </p:cNvGrpSpPr>
                <p:nvPr/>
              </p:nvGrpSpPr>
              <p:grpSpPr bwMode="auto">
                <a:xfrm>
                  <a:off x="5384402" y="2019260"/>
                  <a:ext cx="3585208" cy="1784742"/>
                  <a:chOff x="5377817" y="2832100"/>
                  <a:chExt cx="3585208" cy="1784742"/>
                </a:xfrm>
              </p:grpSpPr>
              <p:sp>
                <p:nvSpPr>
                  <p:cNvPr id="74773" name="Text Box 26"/>
                  <p:cNvSpPr txBox="1">
                    <a:spLocks noChangeArrowheads="1"/>
                  </p:cNvSpPr>
                  <p:nvPr/>
                </p:nvSpPr>
                <p:spPr bwMode="auto">
                  <a:xfrm>
                    <a:off x="7226481" y="2832100"/>
                    <a:ext cx="1736725" cy="962100"/>
                  </a:xfrm>
                  <a:prstGeom prst="rect">
                    <a:avLst/>
                  </a:prstGeom>
                  <a:noFill/>
                  <a:ln w="31750" algn="ctr">
                    <a:solidFill>
                      <a:schemeClr val="bg2">
                        <a:lumMod val="75000"/>
                      </a:schemeClr>
                    </a:solidFill>
                    <a:miter lim="800000"/>
                    <a:headEnd/>
                    <a:tailEnd/>
                  </a:ln>
                </p:spPr>
                <p:txBody>
                  <a:bodyPr>
                    <a:spAutoFit/>
                  </a:bodyPr>
                  <a:lstStyle/>
                  <a:p>
                    <a:pPr algn="ctr" eaLnBrk="0" hangingPunct="0">
                      <a:spcBef>
                        <a:spcPct val="50000"/>
                      </a:spcBef>
                      <a:defRPr/>
                    </a:pPr>
                    <a:r>
                      <a:rPr lang="en-US" sz="2800" b="1" dirty="0">
                        <a:solidFill>
                          <a:srgbClr val="19066A"/>
                        </a:solidFill>
                      </a:rPr>
                      <a:t>Ions are Crowded</a:t>
                    </a:r>
                  </a:p>
                </p:txBody>
              </p:sp>
              <p:sp>
                <p:nvSpPr>
                  <p:cNvPr id="3" name="Line 53"/>
                  <p:cNvSpPr>
                    <a:spLocks noChangeShapeType="1"/>
                  </p:cNvSpPr>
                  <p:nvPr/>
                </p:nvSpPr>
                <p:spPr bwMode="auto">
                  <a:xfrm flipH="1">
                    <a:off x="5377043" y="3505252"/>
                    <a:ext cx="1836738" cy="1111337"/>
                  </a:xfrm>
                  <a:prstGeom prst="line">
                    <a:avLst/>
                  </a:prstGeom>
                  <a:noFill/>
                  <a:ln w="31750" algn="ctr">
                    <a:solidFill>
                      <a:schemeClr val="bg2">
                        <a:lumMod val="60000"/>
                        <a:lumOff val="40000"/>
                        <a:alpha val="81000"/>
                      </a:schemeClr>
                    </a:solidFill>
                    <a:miter lim="800000"/>
                    <a:headEnd/>
                    <a:tailEnd/>
                  </a:ln>
                </p:spPr>
                <p:txBody>
                  <a:bodyPr>
                    <a:spAutoFit/>
                  </a:bodyPr>
                  <a:lstStyle/>
                  <a:p>
                    <a:pPr algn="ctr" eaLnBrk="0" hangingPunct="0">
                      <a:spcBef>
                        <a:spcPct val="50000"/>
                      </a:spcBef>
                      <a:defRPr/>
                    </a:pPr>
                    <a:endParaRPr lang="en-US" sz="2800" b="1" dirty="0">
                      <a:solidFill>
                        <a:srgbClr val="000000"/>
                      </a:solidFill>
                    </a:endParaRPr>
                  </a:p>
                </p:txBody>
              </p:sp>
            </p:grpSp>
          </p:grpSp>
          <p:cxnSp>
            <p:nvCxnSpPr>
              <p:cNvPr id="73" name="Straight Connector 72"/>
              <p:cNvCxnSpPr/>
              <p:nvPr/>
            </p:nvCxnSpPr>
            <p:spPr bwMode="auto">
              <a:xfrm flipV="1">
                <a:off x="7093229" y="2635466"/>
                <a:ext cx="119063" cy="65088"/>
              </a:xfrm>
              <a:prstGeom prst="line">
                <a:avLst/>
              </a:prstGeom>
              <a:noFill/>
              <a:ln w="31750" cap="flat" cmpd="sng" algn="ctr">
                <a:solidFill>
                  <a:schemeClr val="bg2">
                    <a:lumMod val="75000"/>
                  </a:schemeClr>
                </a:solidFill>
                <a:prstDash val="solid"/>
                <a:round/>
                <a:headEnd type="none" w="med" len="med"/>
                <a:tailEnd type="none" w="med" len="med"/>
              </a:ln>
              <a:effectLst/>
            </p:spPr>
          </p:cxnSp>
        </p:grpSp>
      </p:grpSp>
    </p:spTree>
    <p:custDataLst>
      <p:tags r:id="rId2"/>
    </p:custDataLst>
    <p:extLst>
      <p:ext uri="{BB962C8B-B14F-4D97-AF65-F5344CB8AC3E}">
        <p14:creationId xmlns:p14="http://schemas.microsoft.com/office/powerpoint/2010/main" val="988286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2796540" y="3200400"/>
            <a:ext cx="1280160" cy="457200"/>
          </a:xfrm>
          <a:prstGeom prst="ellipse">
            <a:avLst/>
          </a:prstGeom>
          <a:solidFill>
            <a:srgbClr val="FF0000">
              <a:alpha val="72000"/>
            </a:srgbClr>
          </a:solidFill>
          <a:ln w="25400" cap="flat" cmpd="sng" algn="ctr">
            <a:solidFill>
              <a:schemeClr val="tx1"/>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smtClean="0">
              <a:solidFill>
                <a:srgbClr val="000000"/>
              </a:solidFill>
              <a:latin typeface="Arial" charset="0"/>
              <a:cs typeface="Arial" charset="0"/>
            </a:endParaRPr>
          </a:p>
        </p:txBody>
      </p:sp>
      <p:sp>
        <p:nvSpPr>
          <p:cNvPr id="2" name="Title 1"/>
          <p:cNvSpPr>
            <a:spLocks noGrp="1"/>
          </p:cNvSpPr>
          <p:nvPr>
            <p:ph type="ctrTitle"/>
          </p:nvPr>
        </p:nvSpPr>
        <p:spPr>
          <a:xfrm>
            <a:off x="1040450" y="422486"/>
            <a:ext cx="7772400" cy="631858"/>
          </a:xfrm>
        </p:spPr>
        <p:txBody>
          <a:bodyPr>
            <a:normAutofit fontScale="90000"/>
          </a:bodyPr>
          <a:lstStyle/>
          <a:p>
            <a:r>
              <a:rPr lang="en-US" b="1" dirty="0" smtClean="0"/>
              <a:t>Crowded Active Sites</a:t>
            </a:r>
            <a:br>
              <a:rPr lang="en-US" b="1" dirty="0" smtClean="0"/>
            </a:br>
            <a:r>
              <a:rPr lang="en-US" sz="2700" i="1" dirty="0" smtClean="0"/>
              <a:t>in 573 Enzymes</a:t>
            </a:r>
            <a:endParaRPr lang="en-US" sz="2700" i="1" dirty="0"/>
          </a:p>
        </p:txBody>
      </p:sp>
      <p:graphicFrame>
        <p:nvGraphicFramePr>
          <p:cNvPr id="5" name="Table 4"/>
          <p:cNvGraphicFramePr>
            <a:graphicFrameLocks noGrp="1"/>
          </p:cNvGraphicFramePr>
          <p:nvPr>
            <p:extLst>
              <p:ext uri="{D42A27DB-BD31-4B8C-83A1-F6EECF244321}">
                <p14:modId xmlns:p14="http://schemas.microsoft.com/office/powerpoint/2010/main" val="3703057803"/>
              </p:ext>
            </p:extLst>
          </p:nvPr>
        </p:nvGraphicFramePr>
        <p:xfrm>
          <a:off x="1125851" y="1677146"/>
          <a:ext cx="7229799" cy="4131163"/>
        </p:xfrm>
        <a:graphic>
          <a:graphicData uri="http://schemas.openxmlformats.org/drawingml/2006/table">
            <a:tbl>
              <a:tblPr firstRow="1" firstCol="1" bandRow="1" bandCol="1"/>
              <a:tblGrid>
                <a:gridCol w="609498"/>
                <a:gridCol w="2563206"/>
                <a:gridCol w="863524"/>
                <a:gridCol w="1044852"/>
                <a:gridCol w="870710"/>
                <a:gridCol w="1278009"/>
              </a:tblGrid>
              <a:tr h="868939">
                <a:tc rowSpan="2" gridSpan="2">
                  <a:txBody>
                    <a:bodyPr/>
                    <a:lstStyle/>
                    <a:p>
                      <a:pPr marL="0" marR="0" algn="ctr">
                        <a:spcBef>
                          <a:spcPts val="0"/>
                        </a:spcBef>
                        <a:spcAft>
                          <a:spcPts val="0"/>
                        </a:spcAft>
                      </a:pPr>
                      <a:endParaRPr lang="en-US" sz="4000" b="1" kern="100" dirty="0" smtClean="0">
                        <a:effectLst/>
                        <a:latin typeface="Arial"/>
                        <a:ea typeface="Calibri"/>
                        <a:cs typeface="Times New Roman"/>
                      </a:endParaRPr>
                    </a:p>
                    <a:p>
                      <a:pPr marL="0" marR="0" algn="ctr">
                        <a:spcBef>
                          <a:spcPts val="0"/>
                        </a:spcBef>
                        <a:spcAft>
                          <a:spcPts val="0"/>
                        </a:spcAft>
                      </a:pPr>
                      <a:r>
                        <a:rPr lang="en-US" sz="2800" b="1" kern="100" dirty="0" smtClean="0">
                          <a:effectLst/>
                          <a:latin typeface="Arial"/>
                          <a:ea typeface="Calibri"/>
                          <a:cs typeface="Times New Roman"/>
                        </a:rPr>
                        <a:t>  Enzyme </a:t>
                      </a:r>
                      <a:r>
                        <a:rPr lang="en-US" sz="2800" b="1" kern="100" dirty="0">
                          <a:effectLst/>
                          <a:latin typeface="Arial"/>
                          <a:ea typeface="Calibri"/>
                          <a:cs typeface="Times New Roman"/>
                        </a:rPr>
                        <a:t>Type     </a:t>
                      </a:r>
                      <a:endParaRPr lang="en-US" sz="2800" kern="100" dirty="0">
                        <a:effectLst/>
                        <a:latin typeface="Times New Roman"/>
                        <a:ea typeface="Calibri"/>
                      </a:endParaRPr>
                    </a:p>
                    <a:p>
                      <a:pPr marL="0" marR="0" algn="ctr">
                        <a:spcBef>
                          <a:spcPts val="0"/>
                        </a:spcBef>
                        <a:spcAft>
                          <a:spcPts val="0"/>
                        </a:spcAft>
                      </a:pPr>
                      <a:r>
                        <a:rPr lang="en-US" sz="1000" b="1" kern="100" dirty="0">
                          <a:effectLst/>
                          <a:latin typeface="Arial"/>
                          <a:ea typeface="Calibri"/>
                          <a:cs typeface="Times New Roman"/>
                        </a:rPr>
                        <a:t> </a:t>
                      </a:r>
                      <a:endParaRPr lang="en-US" sz="1200" kern="100" dirty="0">
                        <a:effectLst/>
                        <a:latin typeface="Times New Roman"/>
                        <a:ea typeface="Calibri"/>
                      </a:endParaRPr>
                    </a:p>
                    <a:p>
                      <a:pPr marL="0" marR="0">
                        <a:spcBef>
                          <a:spcPts val="0"/>
                        </a:spcBef>
                        <a:spcAft>
                          <a:spcPts val="0"/>
                        </a:spcAft>
                      </a:pPr>
                      <a:r>
                        <a:rPr lang="en-US" sz="1000" b="1" kern="100" dirty="0">
                          <a:effectLst/>
                          <a:latin typeface="Arial"/>
                          <a:ea typeface="Calibri"/>
                          <a:cs typeface="Times New Roman"/>
                        </a:rPr>
                        <a:t> </a:t>
                      </a:r>
                      <a:endParaRPr lang="en-US" sz="1200" kern="1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en-US"/>
                    </a:p>
                  </a:txBody>
                  <a:tcPr/>
                </a:tc>
                <a:tc gridSpan="3">
                  <a:txBody>
                    <a:bodyPr/>
                    <a:lstStyle/>
                    <a:p>
                      <a:pPr marL="0" marR="0" algn="ctr">
                        <a:lnSpc>
                          <a:spcPct val="150000"/>
                        </a:lnSpc>
                        <a:spcBef>
                          <a:spcPts val="0"/>
                        </a:spcBef>
                        <a:spcAft>
                          <a:spcPts val="0"/>
                        </a:spcAft>
                      </a:pPr>
                      <a:r>
                        <a:rPr lang="en-US" sz="1800" b="1" kern="100" dirty="0">
                          <a:solidFill>
                            <a:srgbClr val="0D0D0D"/>
                          </a:solidFill>
                          <a:effectLst/>
                          <a:latin typeface="Arial"/>
                          <a:ea typeface="Calibri"/>
                          <a:cs typeface="Times New Roman"/>
                        </a:rPr>
                        <a:t>Catalytic Active Site</a:t>
                      </a:r>
                      <a:endParaRPr lang="en-US" sz="1800" kern="100" dirty="0">
                        <a:effectLst/>
                        <a:latin typeface="Times New Roman"/>
                        <a:ea typeface="Calibri"/>
                      </a:endParaRPr>
                    </a:p>
                    <a:p>
                      <a:pPr marL="0" marR="0" algn="ctr">
                        <a:spcBef>
                          <a:spcPts val="0"/>
                        </a:spcBef>
                        <a:spcAft>
                          <a:spcPts val="0"/>
                        </a:spcAft>
                      </a:pPr>
                      <a:r>
                        <a:rPr lang="en-US" sz="1600" b="1" kern="100" dirty="0">
                          <a:solidFill>
                            <a:srgbClr val="0D0D0D"/>
                          </a:solidFill>
                          <a:effectLst/>
                          <a:latin typeface="Arial"/>
                          <a:ea typeface="Calibri"/>
                          <a:cs typeface="Times New Roman"/>
                        </a:rPr>
                        <a:t>Density</a:t>
                      </a:r>
                      <a:r>
                        <a:rPr lang="en-US" sz="1800" b="1" kern="100" dirty="0">
                          <a:solidFill>
                            <a:srgbClr val="0D0D0D"/>
                          </a:solidFill>
                          <a:effectLst/>
                          <a:latin typeface="Arial"/>
                          <a:ea typeface="Calibri"/>
                          <a:cs typeface="Times New Roman"/>
                        </a:rPr>
                        <a:t> </a:t>
                      </a:r>
                      <a:r>
                        <a:rPr lang="en-US" sz="1800" b="1" kern="100" dirty="0" smtClean="0">
                          <a:solidFill>
                            <a:srgbClr val="0D0D0D"/>
                          </a:solidFill>
                          <a:effectLst/>
                          <a:latin typeface="Arial"/>
                          <a:ea typeface="Calibri"/>
                          <a:cs typeface="Times New Roman"/>
                        </a:rPr>
                        <a:t/>
                      </a:r>
                      <a:br>
                        <a:rPr lang="en-US" sz="1800" b="1" kern="100" dirty="0" smtClean="0">
                          <a:solidFill>
                            <a:srgbClr val="0D0D0D"/>
                          </a:solidFill>
                          <a:effectLst/>
                          <a:latin typeface="Arial"/>
                          <a:ea typeface="Calibri"/>
                          <a:cs typeface="Times New Roman"/>
                        </a:rPr>
                      </a:br>
                      <a:r>
                        <a:rPr lang="en-US" sz="1200" b="1" kern="100" dirty="0" smtClean="0">
                          <a:solidFill>
                            <a:srgbClr val="0D0D0D"/>
                          </a:solidFill>
                          <a:effectLst/>
                          <a:latin typeface="Arial"/>
                          <a:ea typeface="Calibri"/>
                          <a:cs typeface="Times New Roman"/>
                        </a:rPr>
                        <a:t>(</a:t>
                      </a:r>
                      <a:r>
                        <a:rPr lang="en-US" sz="1200" b="1" kern="100" dirty="0">
                          <a:solidFill>
                            <a:srgbClr val="0D0D0D"/>
                          </a:solidFill>
                          <a:effectLst/>
                          <a:latin typeface="Arial"/>
                          <a:ea typeface="Calibri"/>
                          <a:cs typeface="Times New Roman"/>
                        </a:rPr>
                        <a:t>Molar)</a:t>
                      </a:r>
                      <a:endParaRPr lang="en-US" sz="1200" kern="1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800" b="1" kern="100" dirty="0">
                          <a:solidFill>
                            <a:srgbClr val="0D0D0D"/>
                          </a:solidFill>
                          <a:effectLst/>
                          <a:latin typeface="Arial"/>
                          <a:ea typeface="Calibri"/>
                          <a:cs typeface="Times New Roman"/>
                        </a:rPr>
                        <a:t>Protein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724116">
                <a:tc gridSpan="2" vMerge="1">
                  <a:txBody>
                    <a:bodyPr/>
                    <a:lstStyle/>
                    <a:p>
                      <a:pPr marL="0" marR="0" algn="ctr">
                        <a:spcBef>
                          <a:spcPts val="0"/>
                        </a:spcBef>
                        <a:spcAft>
                          <a:spcPts val="0"/>
                        </a:spcAft>
                      </a:pPr>
                      <a:endParaRPr lang="en-US" sz="1200" kern="1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vMerge="1">
                  <a:txBody>
                    <a:bodyPr/>
                    <a:lstStyle/>
                    <a:p>
                      <a:pPr marL="0" marR="0">
                        <a:spcBef>
                          <a:spcPts val="0"/>
                        </a:spcBef>
                        <a:spcAft>
                          <a:spcPts val="0"/>
                        </a:spcAft>
                      </a:pPr>
                      <a:endParaRPr lang="en-US" sz="1200" kern="100" dirty="0">
                        <a:effectLst/>
                        <a:latin typeface="Times New Roman"/>
                        <a:ea typeface="Calibri"/>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200"/>
                        </a:lnSpc>
                        <a:spcBef>
                          <a:spcPts val="0"/>
                        </a:spcBef>
                        <a:spcAft>
                          <a:spcPts val="0"/>
                        </a:spcAft>
                      </a:pPr>
                      <a:endParaRPr lang="en-US" sz="1100" b="1" i="1" kern="100" dirty="0" smtClean="0">
                        <a:solidFill>
                          <a:srgbClr val="FFFFFF"/>
                        </a:solidFill>
                        <a:effectLst/>
                        <a:latin typeface="Arial"/>
                        <a:ea typeface="Calibri"/>
                        <a:cs typeface="Times New Roman"/>
                      </a:endParaRPr>
                    </a:p>
                    <a:p>
                      <a:pPr marL="0" marR="0" algn="ctr">
                        <a:lnSpc>
                          <a:spcPts val="1200"/>
                        </a:lnSpc>
                        <a:spcBef>
                          <a:spcPts val="0"/>
                        </a:spcBef>
                        <a:spcAft>
                          <a:spcPts val="0"/>
                        </a:spcAft>
                      </a:pPr>
                      <a:r>
                        <a:rPr lang="en-US" sz="1100" b="1" i="1" kern="100" dirty="0" smtClean="0">
                          <a:solidFill>
                            <a:srgbClr val="FFFFFF"/>
                          </a:solidFill>
                          <a:effectLst/>
                          <a:latin typeface="Arial"/>
                          <a:ea typeface="Calibri"/>
                          <a:cs typeface="Times New Roman"/>
                        </a:rPr>
                        <a:t>Acid</a:t>
                      </a:r>
                      <a:r>
                        <a:rPr lang="en-US" sz="1100" b="1" i="1" kern="100" dirty="0">
                          <a:solidFill>
                            <a:srgbClr val="FFFFFF"/>
                          </a:solidFill>
                          <a:effectLst/>
                          <a:latin typeface="Arial"/>
                          <a:ea typeface="Calibri"/>
                          <a:cs typeface="Times New Roman"/>
                        </a:rPr>
                        <a:t/>
                      </a:r>
                      <a:br>
                        <a:rPr lang="en-US" sz="1100" b="1" i="1" kern="100" dirty="0">
                          <a:solidFill>
                            <a:srgbClr val="FFFFFF"/>
                          </a:solidFill>
                          <a:effectLst/>
                          <a:latin typeface="Arial"/>
                          <a:ea typeface="Calibri"/>
                          <a:cs typeface="Times New Roman"/>
                        </a:rPr>
                      </a:br>
                      <a:r>
                        <a:rPr lang="en-US" sz="1050" i="1" kern="100" dirty="0">
                          <a:solidFill>
                            <a:srgbClr val="FFFFFF"/>
                          </a:solidFill>
                          <a:effectLst/>
                          <a:latin typeface="Arial"/>
                          <a:ea typeface="Calibri"/>
                          <a:cs typeface="Times New Roman"/>
                        </a:rPr>
                        <a:t>(positive)</a:t>
                      </a:r>
                      <a:endParaRPr lang="en-US" sz="1800" kern="100" dirty="0">
                        <a:effectLst/>
                        <a:latin typeface="Times New Roman"/>
                        <a:ea typeface="Calibri"/>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ts val="1200"/>
                        </a:lnSpc>
                        <a:spcBef>
                          <a:spcPts val="0"/>
                        </a:spcBef>
                        <a:spcAft>
                          <a:spcPts val="0"/>
                        </a:spcAft>
                      </a:pPr>
                      <a:endParaRPr lang="en-US" sz="1200" b="1" i="1" kern="100" dirty="0" smtClean="0">
                        <a:solidFill>
                          <a:srgbClr val="FFFFFF"/>
                        </a:solidFill>
                        <a:effectLst/>
                        <a:latin typeface="Arial"/>
                        <a:ea typeface="Calibri"/>
                        <a:cs typeface="Times New Roman"/>
                      </a:endParaRPr>
                    </a:p>
                    <a:p>
                      <a:pPr marL="0" marR="0" algn="ctr">
                        <a:lnSpc>
                          <a:spcPts val="1200"/>
                        </a:lnSpc>
                        <a:spcBef>
                          <a:spcPts val="0"/>
                        </a:spcBef>
                        <a:spcAft>
                          <a:spcPts val="0"/>
                        </a:spcAft>
                      </a:pPr>
                      <a:r>
                        <a:rPr lang="en-US" sz="1200" b="1" i="1" kern="100" dirty="0" smtClean="0">
                          <a:solidFill>
                            <a:srgbClr val="FFFFFF"/>
                          </a:solidFill>
                          <a:effectLst/>
                          <a:latin typeface="Arial"/>
                          <a:ea typeface="Calibri"/>
                          <a:cs typeface="Times New Roman"/>
                        </a:rPr>
                        <a:t>Basic</a:t>
                      </a:r>
                      <a:r>
                        <a:rPr lang="en-US" sz="1200" b="1" i="1" kern="100" dirty="0">
                          <a:solidFill>
                            <a:srgbClr val="FFFFFF"/>
                          </a:solidFill>
                          <a:effectLst/>
                          <a:latin typeface="Arial"/>
                          <a:ea typeface="Calibri"/>
                          <a:cs typeface="Times New Roman"/>
                        </a:rPr>
                        <a:t/>
                      </a:r>
                      <a:br>
                        <a:rPr lang="en-US" sz="1200" b="1" i="1" kern="100" dirty="0">
                          <a:solidFill>
                            <a:srgbClr val="FFFFFF"/>
                          </a:solidFill>
                          <a:effectLst/>
                          <a:latin typeface="Arial"/>
                          <a:ea typeface="Calibri"/>
                          <a:cs typeface="Times New Roman"/>
                        </a:rPr>
                      </a:br>
                      <a:r>
                        <a:rPr lang="en-US" sz="1100" i="1" kern="100" dirty="0">
                          <a:solidFill>
                            <a:srgbClr val="FFFFFF"/>
                          </a:solidFill>
                          <a:effectLst/>
                          <a:latin typeface="Arial"/>
                          <a:ea typeface="Calibri"/>
                          <a:cs typeface="Times New Roman"/>
                        </a:rPr>
                        <a:t>(negative)</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lnSpc>
                          <a:spcPts val="1600"/>
                        </a:lnSpc>
                        <a:spcBef>
                          <a:spcPts val="0"/>
                        </a:spcBef>
                        <a:spcAft>
                          <a:spcPts val="0"/>
                        </a:spcAft>
                      </a:pPr>
                      <a:r>
                        <a:rPr lang="en-US" sz="1800" b="1" i="1" kern="100" dirty="0" smtClean="0">
                          <a:solidFill>
                            <a:srgbClr val="FFFFFF"/>
                          </a:solidFill>
                          <a:effectLst/>
                          <a:latin typeface="Arial"/>
                          <a:ea typeface="Calibri"/>
                          <a:cs typeface="Times New Roman"/>
                        </a:rPr>
                        <a:t/>
                      </a:r>
                      <a:br>
                        <a:rPr lang="en-US" sz="1800" b="1" i="1" kern="100" dirty="0" smtClean="0">
                          <a:solidFill>
                            <a:srgbClr val="FFFFFF"/>
                          </a:solidFill>
                          <a:effectLst/>
                          <a:latin typeface="Arial"/>
                          <a:ea typeface="Calibri"/>
                          <a:cs typeface="Times New Roman"/>
                        </a:rPr>
                      </a:br>
                      <a:r>
                        <a:rPr lang="en-US" sz="2400" b="1" i="0" kern="100" dirty="0" smtClean="0">
                          <a:solidFill>
                            <a:srgbClr val="C00000"/>
                          </a:solidFill>
                          <a:effectLst/>
                          <a:latin typeface="Aharoni" pitchFamily="2" charset="-79"/>
                          <a:ea typeface="Calibri"/>
                          <a:cs typeface="Aharoni" pitchFamily="2" charset="-79"/>
                        </a:rPr>
                        <a:t>|</a:t>
                      </a:r>
                      <a:r>
                        <a:rPr lang="en-US" sz="1400" b="1" i="0" kern="100" dirty="0" smtClean="0">
                          <a:solidFill>
                            <a:srgbClr val="C00000"/>
                          </a:solidFill>
                          <a:effectLst/>
                          <a:latin typeface="Aharoni" pitchFamily="2" charset="-79"/>
                          <a:ea typeface="Calibri"/>
                          <a:cs typeface="Aharoni" pitchFamily="2" charset="-79"/>
                        </a:rPr>
                        <a:t> </a:t>
                      </a:r>
                      <a:r>
                        <a:rPr lang="en-US" sz="1400" b="1" i="1" kern="100" dirty="0">
                          <a:solidFill>
                            <a:srgbClr val="C00000"/>
                          </a:solidFill>
                          <a:effectLst/>
                          <a:latin typeface="Aharoni" pitchFamily="2" charset="-79"/>
                          <a:ea typeface="Calibri"/>
                          <a:cs typeface="Aharoni" pitchFamily="2" charset="-79"/>
                        </a:rPr>
                        <a:t>Total</a:t>
                      </a:r>
                      <a:r>
                        <a:rPr lang="en-US" sz="2400" b="1" i="1" kern="100" dirty="0">
                          <a:solidFill>
                            <a:srgbClr val="C00000"/>
                          </a:solidFill>
                          <a:effectLst/>
                          <a:latin typeface="Aharoni" pitchFamily="2" charset="-79"/>
                          <a:ea typeface="Calibri"/>
                          <a:cs typeface="Aharoni" pitchFamily="2" charset="-79"/>
                        </a:rPr>
                        <a:t> </a:t>
                      </a:r>
                      <a:r>
                        <a:rPr lang="en-US" sz="2400" b="1" i="0" kern="100" dirty="0">
                          <a:solidFill>
                            <a:srgbClr val="C00000"/>
                          </a:solidFill>
                          <a:effectLst/>
                          <a:latin typeface="Aharoni" pitchFamily="2" charset="-79"/>
                          <a:ea typeface="Calibri"/>
                          <a:cs typeface="Aharoni" pitchFamily="2" charset="-79"/>
                        </a:rPr>
                        <a:t>|</a:t>
                      </a:r>
                      <a:endParaRPr lang="en-US" sz="2400" i="0" kern="100" dirty="0">
                        <a:solidFill>
                          <a:srgbClr val="C00000"/>
                        </a:solidFill>
                        <a:effectLst/>
                        <a:latin typeface="Aharoni" pitchFamily="2" charset="-79"/>
                        <a:ea typeface="Calibri"/>
                        <a:cs typeface="Aharoni" pitchFamily="2" charset="-79"/>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gn="ctr">
                        <a:spcBef>
                          <a:spcPts val="0"/>
                        </a:spcBef>
                        <a:spcAft>
                          <a:spcPts val="0"/>
                        </a:spcAft>
                      </a:pPr>
                      <a:endParaRPr lang="en-US" sz="1200" b="1" i="1" kern="100" dirty="0" smtClean="0">
                        <a:effectLst/>
                        <a:latin typeface="Arial"/>
                        <a:ea typeface="Calibri"/>
                        <a:cs typeface="Times New Roman"/>
                      </a:endParaRPr>
                    </a:p>
                    <a:p>
                      <a:pPr marL="0" marR="0" algn="ctr">
                        <a:spcBef>
                          <a:spcPts val="0"/>
                        </a:spcBef>
                        <a:spcAft>
                          <a:spcPts val="0"/>
                        </a:spcAft>
                      </a:pPr>
                      <a:r>
                        <a:rPr lang="en-US" sz="1200" b="1" i="1" kern="100" dirty="0" smtClean="0">
                          <a:effectLst/>
                          <a:latin typeface="Arial"/>
                          <a:ea typeface="Calibri"/>
                          <a:cs typeface="Times New Roman"/>
                        </a:rPr>
                        <a:t>Elsewhere</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362058">
                <a:tc>
                  <a:txBody>
                    <a:bodyPr/>
                    <a:lstStyle/>
                    <a:p>
                      <a:pPr marL="0" marR="0" algn="ctr">
                        <a:spcBef>
                          <a:spcPts val="0"/>
                        </a:spcBef>
                        <a:spcAft>
                          <a:spcPts val="0"/>
                        </a:spcAft>
                      </a:pPr>
                      <a:r>
                        <a:rPr lang="en-US" sz="1800" kern="100" dirty="0">
                          <a:effectLst/>
                          <a:latin typeface="Arial Black"/>
                          <a:ea typeface="Calibri"/>
                        </a:rPr>
                        <a:t> </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effectLst/>
                          <a:latin typeface="Arial Black"/>
                          <a:ea typeface="Calibri"/>
                        </a:rPr>
                        <a:t>Total </a:t>
                      </a:r>
                      <a:r>
                        <a:rPr lang="en-US" sz="1800" kern="100" dirty="0" smtClean="0">
                          <a:effectLst/>
                          <a:latin typeface="Arial Black"/>
                          <a:ea typeface="Calibri"/>
                        </a:rPr>
                        <a:t>  (</a:t>
                      </a:r>
                      <a:r>
                        <a:rPr lang="en-US" sz="1800" kern="100" dirty="0">
                          <a:effectLst/>
                          <a:latin typeface="Arial Black"/>
                          <a:ea typeface="Calibri"/>
                        </a:rPr>
                        <a:t>n = 573)</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solidFill>
                            <a:schemeClr val="tx1"/>
                          </a:solidFill>
                          <a:effectLst/>
                          <a:latin typeface="Arial Black"/>
                          <a:ea typeface="Calibri"/>
                          <a:cs typeface="+mn-cs"/>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solidFill>
                            <a:schemeClr val="tx1"/>
                          </a:solidFill>
                          <a:effectLst/>
                          <a:latin typeface="Arial Black"/>
                          <a:ea typeface="Calibri"/>
                          <a:cs typeface="+mn-cs"/>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2400" kern="100" dirty="0">
                          <a:solidFill>
                            <a:srgbClr val="C00000"/>
                          </a:solidFill>
                          <a:effectLst/>
                          <a:latin typeface="Arial Black"/>
                          <a:ea typeface="Calibri"/>
                          <a:cs typeface="+mn-cs"/>
                        </a:rPr>
                        <a:t>18.9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solidFill>
                            <a:schemeClr val="tx1"/>
                          </a:solidFill>
                          <a:effectLst/>
                          <a:latin typeface="Arial Black"/>
                          <a:ea typeface="Calibri"/>
                          <a:cs typeface="+mn-cs"/>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58">
                <a:tc>
                  <a:txBody>
                    <a:bodyPr/>
                    <a:lstStyle/>
                    <a:p>
                      <a:pPr marL="0" marR="0" algn="ctr">
                        <a:spcBef>
                          <a:spcPts val="0"/>
                        </a:spcBef>
                        <a:spcAft>
                          <a:spcPts val="0"/>
                        </a:spcAft>
                      </a:pPr>
                      <a:r>
                        <a:rPr lang="en-US" sz="1800" i="1" kern="100" dirty="0" smtClean="0">
                          <a:effectLst/>
                          <a:latin typeface="Arial"/>
                          <a:ea typeface="Calibri"/>
                          <a:cs typeface="Times New Roman"/>
                        </a:rPr>
                        <a:t>EC1</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kern="100" dirty="0">
                          <a:effectLst/>
                          <a:latin typeface="Arial"/>
                          <a:ea typeface="Calibri"/>
                          <a:cs typeface="Times New Roman"/>
                        </a:rPr>
                        <a:t>Oxidoreductases </a:t>
                      </a:r>
                      <a:r>
                        <a:rPr lang="en-US" sz="1400" kern="100" dirty="0">
                          <a:effectLst/>
                          <a:latin typeface="Arial"/>
                          <a:ea typeface="Calibri"/>
                          <a:cs typeface="Times New Roman"/>
                        </a:rPr>
                        <a:t>(n = 98)</a:t>
                      </a:r>
                      <a:endParaRPr lang="en-US" sz="18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7.5</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58">
                <a:tc>
                  <a:txBody>
                    <a:bodyPr/>
                    <a:lstStyle/>
                    <a:p>
                      <a:pPr marL="0" marR="0" algn="ctr">
                        <a:spcBef>
                          <a:spcPts val="0"/>
                        </a:spcBef>
                        <a:spcAft>
                          <a:spcPts val="0"/>
                        </a:spcAft>
                      </a:pPr>
                      <a:r>
                        <a:rPr lang="en-US" sz="1800" i="1" kern="100" dirty="0">
                          <a:effectLst/>
                          <a:latin typeface="Arial"/>
                          <a:ea typeface="Calibri"/>
                          <a:cs typeface="Times New Roman"/>
                        </a:rPr>
                        <a:t>EC2</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Transferases </a:t>
                      </a:r>
                      <a:r>
                        <a:rPr lang="en-US" sz="1400" kern="100" dirty="0">
                          <a:solidFill>
                            <a:schemeClr val="tx1"/>
                          </a:solidFill>
                          <a:effectLst/>
                          <a:latin typeface="Arial"/>
                          <a:ea typeface="Calibri"/>
                          <a:cs typeface="Times New Roman"/>
                        </a:rPr>
                        <a:t>(n = 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9.5</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58">
                <a:tc>
                  <a:txBody>
                    <a:bodyPr/>
                    <a:lstStyle/>
                    <a:p>
                      <a:pPr marL="0" marR="0" algn="ctr">
                        <a:spcBef>
                          <a:spcPts val="0"/>
                        </a:spcBef>
                        <a:spcAft>
                          <a:spcPts val="0"/>
                        </a:spcAft>
                      </a:pPr>
                      <a:r>
                        <a:rPr lang="en-US" sz="1800" i="1" kern="100" dirty="0">
                          <a:effectLst/>
                          <a:latin typeface="Arial"/>
                          <a:ea typeface="Calibri"/>
                          <a:cs typeface="Times New Roman"/>
                        </a:rPr>
                        <a:t>EC3</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Hydrolases </a:t>
                      </a:r>
                      <a:r>
                        <a:rPr lang="en-US" sz="1400" kern="100" dirty="0">
                          <a:solidFill>
                            <a:schemeClr val="tx1"/>
                          </a:solidFill>
                          <a:effectLst/>
                          <a:latin typeface="Arial"/>
                          <a:ea typeface="Calibri"/>
                          <a:cs typeface="Times New Roman"/>
                        </a:rPr>
                        <a:t>(n = 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12.1</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58">
                <a:tc>
                  <a:txBody>
                    <a:bodyPr/>
                    <a:lstStyle/>
                    <a:p>
                      <a:pPr marL="0" marR="0" algn="ctr">
                        <a:spcBef>
                          <a:spcPts val="0"/>
                        </a:spcBef>
                        <a:spcAft>
                          <a:spcPts val="0"/>
                        </a:spcAft>
                      </a:pPr>
                      <a:r>
                        <a:rPr lang="en-US" sz="1800" i="1" kern="100" dirty="0">
                          <a:effectLst/>
                          <a:latin typeface="Arial"/>
                          <a:ea typeface="Calibri"/>
                          <a:cs typeface="Times New Roman"/>
                        </a:rPr>
                        <a:t>EC4</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Lyases </a:t>
                      </a:r>
                      <a:r>
                        <a:rPr lang="en-US" sz="1400" kern="100" dirty="0">
                          <a:solidFill>
                            <a:schemeClr val="tx1"/>
                          </a:solidFill>
                          <a:effectLst/>
                          <a:latin typeface="Arial"/>
                          <a:ea typeface="Calibri"/>
                          <a:cs typeface="Times New Roman"/>
                        </a:rPr>
                        <a:t>(n = 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11.2</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58">
                <a:tc>
                  <a:txBody>
                    <a:bodyPr/>
                    <a:lstStyle/>
                    <a:p>
                      <a:pPr marL="0" marR="0" algn="ctr">
                        <a:spcBef>
                          <a:spcPts val="0"/>
                        </a:spcBef>
                        <a:spcAft>
                          <a:spcPts val="0"/>
                        </a:spcAft>
                      </a:pPr>
                      <a:r>
                        <a:rPr lang="en-US" sz="1800" i="1" kern="100">
                          <a:effectLst/>
                          <a:latin typeface="Arial"/>
                          <a:ea typeface="Calibri"/>
                          <a:cs typeface="Times New Roman"/>
                        </a:rPr>
                        <a:t>EC5</a:t>
                      </a:r>
                      <a:endParaRPr lang="en-US" sz="1800" i="1" kern="1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Isomerases </a:t>
                      </a:r>
                      <a:r>
                        <a:rPr lang="en-US" sz="1400" kern="100" dirty="0">
                          <a:solidFill>
                            <a:schemeClr val="tx1"/>
                          </a:solidFill>
                          <a:effectLst/>
                          <a:latin typeface="Arial"/>
                          <a:ea typeface="Calibri"/>
                          <a:cs typeface="Times New Roman"/>
                        </a:rPr>
                        <a:t>(n = 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12.6</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058">
                <a:tc>
                  <a:txBody>
                    <a:bodyPr/>
                    <a:lstStyle/>
                    <a:p>
                      <a:pPr marL="0" marR="0" algn="ctr">
                        <a:spcBef>
                          <a:spcPts val="0"/>
                        </a:spcBef>
                        <a:spcAft>
                          <a:spcPts val="0"/>
                        </a:spcAft>
                      </a:pPr>
                      <a:r>
                        <a:rPr lang="en-US" sz="1800" i="1" kern="100" dirty="0">
                          <a:effectLst/>
                          <a:latin typeface="Arial"/>
                          <a:ea typeface="Calibri"/>
                          <a:cs typeface="Times New Roman"/>
                        </a:rPr>
                        <a:t>EC6</a:t>
                      </a:r>
                      <a:endParaRPr lang="en-US" sz="1800" i="1"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800" kern="100" dirty="0">
                          <a:effectLst/>
                          <a:latin typeface="Arial"/>
                          <a:ea typeface="Calibri"/>
                          <a:cs typeface="Times New Roman"/>
                        </a:rPr>
                        <a:t>Ligases </a:t>
                      </a:r>
                      <a:r>
                        <a:rPr lang="en-US" sz="1400" kern="100" dirty="0">
                          <a:solidFill>
                            <a:schemeClr val="tx1"/>
                          </a:solidFill>
                          <a:effectLst/>
                          <a:latin typeface="Arial"/>
                          <a:ea typeface="Calibri"/>
                          <a:cs typeface="Times New Roman"/>
                        </a:rPr>
                        <a:t>(n =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kern="100" dirty="0">
                          <a:effectLst/>
                          <a:latin typeface="Arial"/>
                          <a:ea typeface="Calibri"/>
                          <a:cs typeface="Times New Roman"/>
                        </a:rPr>
                        <a:t>9.7</a:t>
                      </a:r>
                      <a:endParaRPr lang="en-US" sz="2400" kern="1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600" kern="100" dirty="0">
                          <a:solidFill>
                            <a:schemeClr val="tx1"/>
                          </a:solidFill>
                          <a:effectLst/>
                          <a:latin typeface="Arial"/>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6"/>
          <p:cNvSpPr txBox="1">
            <a:spLocks noChangeArrowheads="1"/>
          </p:cNvSpPr>
          <p:nvPr>
            <p:custDataLst>
              <p:tags r:id="rId2"/>
            </p:custDataLst>
          </p:nvPr>
        </p:nvSpPr>
        <p:spPr bwMode="auto">
          <a:xfrm>
            <a:off x="4981575" y="6429375"/>
            <a:ext cx="3760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ltLang="ko-KR" i="1" dirty="0" smtClean="0">
                <a:solidFill>
                  <a:srgbClr val="000000"/>
                </a:solidFill>
                <a:ea typeface="Gulim" pitchFamily="34" charset="-127"/>
              </a:rPr>
              <a:t>Jimenez-Morales,</a:t>
            </a:r>
            <a:r>
              <a:rPr lang="en-US" altLang="ko-KR" i="1" dirty="0" smtClean="0">
                <a:solidFill>
                  <a:srgbClr val="BFBFBF"/>
                </a:solidFill>
                <a:ea typeface="Gulim" pitchFamily="34" charset="-127"/>
              </a:rPr>
              <a:t> </a:t>
            </a:r>
            <a:r>
              <a:rPr lang="en-US" altLang="ko-KR" i="1" dirty="0" smtClean="0">
                <a:solidFill>
                  <a:srgbClr val="000000"/>
                </a:solidFill>
                <a:ea typeface="Gulim" pitchFamily="34" charset="-127"/>
              </a:rPr>
              <a:t>Liang, Eisenberg</a:t>
            </a:r>
            <a:endParaRPr lang="en-US" dirty="0">
              <a:solidFill>
                <a:srgbClr val="000000"/>
              </a:solidFill>
            </a:endParaRPr>
          </a:p>
        </p:txBody>
      </p:sp>
    </p:spTree>
    <p:extLst>
      <p:ext uri="{BB962C8B-B14F-4D97-AF65-F5344CB8AC3E}">
        <p14:creationId xmlns:p14="http://schemas.microsoft.com/office/powerpoint/2010/main" val="15525464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
          <p:cNvSpPr txBox="1">
            <a:spLocks noChangeArrowheads="1"/>
          </p:cNvSpPr>
          <p:nvPr>
            <p:custDataLst>
              <p:tags r:id="rId2"/>
            </p:custDataLst>
          </p:nvPr>
        </p:nvSpPr>
        <p:spPr bwMode="auto">
          <a:xfrm>
            <a:off x="350838" y="295275"/>
            <a:ext cx="4421187"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546" tIns="56756" rIns="81546" bIns="40772"/>
          <a:lstStyle>
            <a:lvl1pPr defTabSz="412750" eaLnBrk="0" hangingPunct="0">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1pPr>
            <a:lvl2pPr marL="742950" indent="-285750" defTabSz="412750" eaLnBrk="0" hangingPunct="0">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2pPr>
            <a:lvl3pPr marL="1143000" indent="-228600" defTabSz="412750" eaLnBrk="0" hangingPunct="0">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3pPr>
            <a:lvl4pPr marL="1600200" indent="-228600" defTabSz="412750" eaLnBrk="0" hangingPunct="0">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4pPr>
            <a:lvl5pPr marL="2057400" indent="-228600" defTabSz="412750" eaLnBrk="0" hangingPunct="0">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5pPr>
            <a:lvl6pPr marL="2514600" indent="-228600" defTabSz="412750" eaLnBrk="0" fontAlgn="base" hangingPunct="0">
              <a:spcBef>
                <a:spcPct val="0"/>
              </a:spcBef>
              <a:spcAft>
                <a:spcPct val="0"/>
              </a:spcAft>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6pPr>
            <a:lvl7pPr marL="2971800" indent="-228600" defTabSz="412750" eaLnBrk="0" fontAlgn="base" hangingPunct="0">
              <a:spcBef>
                <a:spcPct val="0"/>
              </a:spcBef>
              <a:spcAft>
                <a:spcPct val="0"/>
              </a:spcAft>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7pPr>
            <a:lvl8pPr marL="3429000" indent="-228600" defTabSz="412750" eaLnBrk="0" fontAlgn="base" hangingPunct="0">
              <a:spcBef>
                <a:spcPct val="0"/>
              </a:spcBef>
              <a:spcAft>
                <a:spcPct val="0"/>
              </a:spcAft>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8pPr>
            <a:lvl9pPr marL="3886200" indent="-228600" defTabSz="412750" eaLnBrk="0" fontAlgn="base" hangingPunct="0">
              <a:spcBef>
                <a:spcPct val="0"/>
              </a:spcBef>
              <a:spcAft>
                <a:spcPct val="0"/>
              </a:spcAft>
              <a:tabLst>
                <a:tab pos="655638" algn="l"/>
                <a:tab pos="1311275" algn="l"/>
                <a:tab pos="1966913" algn="l"/>
                <a:tab pos="2622550" algn="l"/>
                <a:tab pos="3278188" algn="l"/>
                <a:tab pos="3933825" algn="l"/>
                <a:tab pos="4591050" algn="l"/>
              </a:tabLst>
              <a:defRPr sz="1600">
                <a:solidFill>
                  <a:schemeClr val="tx1"/>
                </a:solidFill>
                <a:latin typeface="Arial" pitchFamily="34" charset="0"/>
                <a:cs typeface="Arial" pitchFamily="34" charset="0"/>
              </a:defRPr>
            </a:lvl9pPr>
          </a:lstStyle>
          <a:p>
            <a:pPr eaLnBrk="1">
              <a:lnSpc>
                <a:spcPct val="93000"/>
              </a:lnSpc>
              <a:spcBef>
                <a:spcPts val="1088"/>
              </a:spcBef>
              <a:spcAft>
                <a:spcPts val="913"/>
              </a:spcAft>
              <a:buClr>
                <a:srgbClr val="000000"/>
              </a:buClr>
              <a:buSzPct val="100000"/>
            </a:pPr>
            <a:r>
              <a:rPr lang="en-US" sz="2500" b="1">
                <a:solidFill>
                  <a:srgbClr val="CCCC00"/>
                </a:solidFill>
                <a:ea typeface="DejaVu Sans"/>
                <a:cs typeface="DejaVu Sans"/>
              </a:rPr>
              <a:t>EC2: TRANSFERASES</a:t>
            </a:r>
            <a:r>
              <a:rPr lang="en-US" sz="1800">
                <a:solidFill>
                  <a:srgbClr val="FFFFFF"/>
                </a:solidFill>
                <a:ea typeface="DejaVu Sans"/>
                <a:cs typeface="DejaVu Sans"/>
              </a:rPr>
              <a:t/>
            </a:r>
            <a:br>
              <a:rPr lang="en-US" sz="1800">
                <a:solidFill>
                  <a:srgbClr val="FFFFFF"/>
                </a:solidFill>
                <a:ea typeface="DejaVu Sans"/>
                <a:cs typeface="DejaVu Sans"/>
              </a:rPr>
            </a:br>
            <a:r>
              <a:rPr lang="en-US" sz="1800" b="1">
                <a:solidFill>
                  <a:srgbClr val="FFFFFF"/>
                </a:solidFill>
                <a:ea typeface="DejaVu Sans"/>
                <a:cs typeface="DejaVu Sans"/>
              </a:rPr>
              <a:t>Average Ionizable Density: 19.8 Molar</a:t>
            </a:r>
            <a:endParaRPr lang="en-US" sz="1500" b="1">
              <a:solidFill>
                <a:srgbClr val="FFFFFF"/>
              </a:solidFill>
              <a:ea typeface="DejaVu Sans"/>
              <a:cs typeface="DejaVu Sans"/>
            </a:endParaRPr>
          </a:p>
        </p:txBody>
      </p:sp>
      <p:sp>
        <p:nvSpPr>
          <p:cNvPr id="139267" name="Text Box 2"/>
          <p:cNvSpPr txBox="1">
            <a:spLocks noChangeArrowheads="1"/>
          </p:cNvSpPr>
          <p:nvPr>
            <p:custDataLst>
              <p:tags r:id="rId3"/>
            </p:custDataLst>
          </p:nvPr>
        </p:nvSpPr>
        <p:spPr bwMode="auto">
          <a:xfrm>
            <a:off x="5184775" y="295275"/>
            <a:ext cx="3938588"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546" tIns="51164" rIns="81546" bIns="40772"/>
          <a:lstStyle>
            <a:lvl1pPr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1pPr>
            <a:lvl2pPr marL="742950" indent="-28575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2pPr>
            <a:lvl3pPr marL="1143000" indent="-22860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3pPr>
            <a:lvl4pPr marL="1600200" indent="-22860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4pPr>
            <a:lvl5pPr marL="2057400" indent="-22860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5pPr>
            <a:lvl6pPr marL="25146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6pPr>
            <a:lvl7pPr marL="29718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7pPr>
            <a:lvl8pPr marL="34290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8pPr>
            <a:lvl9pPr marL="38862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9pPr>
          </a:lstStyle>
          <a:p>
            <a:pPr algn="ctr" eaLnBrk="1">
              <a:lnSpc>
                <a:spcPct val="93000"/>
              </a:lnSpc>
              <a:buClr>
                <a:srgbClr val="000000"/>
              </a:buClr>
              <a:buSzPct val="100000"/>
            </a:pPr>
            <a:r>
              <a:rPr lang="en-US" sz="1200" dirty="0" smtClean="0">
                <a:solidFill>
                  <a:srgbClr val="FFFFFF"/>
                </a:solidFill>
                <a:ea typeface="DejaVu Sans"/>
                <a:cs typeface="DejaVu Sans"/>
              </a:rPr>
              <a:t>Example</a:t>
            </a:r>
            <a:endParaRPr lang="en-US" sz="1200" dirty="0">
              <a:solidFill>
                <a:srgbClr val="FFFFFF"/>
              </a:solidFill>
              <a:ea typeface="DejaVu Sans"/>
              <a:cs typeface="DejaVu Sans"/>
            </a:endParaRPr>
          </a:p>
          <a:p>
            <a:pPr algn="ctr" eaLnBrk="1">
              <a:lnSpc>
                <a:spcPct val="93000"/>
              </a:lnSpc>
              <a:buClr>
                <a:srgbClr val="000000"/>
              </a:buClr>
              <a:buSzPct val="100000"/>
            </a:pPr>
            <a:r>
              <a:rPr lang="en-US" sz="1400" b="1" dirty="0">
                <a:solidFill>
                  <a:srgbClr val="FFFFFF"/>
                </a:solidFill>
                <a:ea typeface="DejaVu Sans"/>
                <a:cs typeface="DejaVu Sans"/>
              </a:rPr>
              <a:t>UDP-N-ACETYLGLUCOSAMINE ENOLPYRUVYL TRANSFERASE (PDB:</a:t>
            </a:r>
            <a:r>
              <a:rPr lang="en-US" sz="1400" b="1" dirty="0">
                <a:solidFill>
                  <a:srgbClr val="FFFF00"/>
                </a:solidFill>
                <a:ea typeface="DejaVu Sans"/>
                <a:cs typeface="DejaVu Sans"/>
              </a:rPr>
              <a:t>1UAE</a:t>
            </a:r>
            <a:r>
              <a:rPr lang="en-US" sz="1400" b="1" dirty="0">
                <a:solidFill>
                  <a:srgbClr val="FFFFFF"/>
                </a:solidFill>
                <a:ea typeface="DejaVu Sans"/>
                <a:cs typeface="DejaVu Sans"/>
              </a:rPr>
              <a:t>)</a:t>
            </a:r>
          </a:p>
          <a:p>
            <a:pPr eaLnBrk="1">
              <a:lnSpc>
                <a:spcPct val="93000"/>
              </a:lnSpc>
              <a:buClr>
                <a:srgbClr val="000000"/>
              </a:buClr>
              <a:buSzPct val="100000"/>
            </a:pPr>
            <a:endParaRPr lang="en-US" sz="1400" dirty="0">
              <a:solidFill>
                <a:srgbClr val="FFFFFF"/>
              </a:solidFill>
              <a:ea typeface="DejaVu Sans"/>
              <a:cs typeface="DejaVu Sans"/>
            </a:endParaRPr>
          </a:p>
          <a:p>
            <a:pPr algn="ctr" eaLnBrk="1">
              <a:lnSpc>
                <a:spcPct val="93000"/>
              </a:lnSpc>
              <a:buClr>
                <a:srgbClr val="000000"/>
              </a:buClr>
              <a:buSzPct val="100000"/>
            </a:pPr>
            <a:r>
              <a:rPr lang="en-US" sz="1400" dirty="0">
                <a:solidFill>
                  <a:srgbClr val="FFFFFF"/>
                </a:solidFill>
                <a:ea typeface="DejaVu Sans"/>
                <a:cs typeface="DejaVu Sans"/>
              </a:rPr>
              <a:t>Functional Pocket </a:t>
            </a:r>
            <a:r>
              <a:rPr lang="en-US" sz="1400" dirty="0" smtClean="0">
                <a:solidFill>
                  <a:srgbClr val="FFFFFF"/>
                </a:solidFill>
                <a:ea typeface="DejaVu Sans"/>
                <a:cs typeface="DejaVu Sans"/>
              </a:rPr>
              <a:t>Volume</a:t>
            </a:r>
            <a:r>
              <a:rPr lang="en-US" sz="1400" dirty="0">
                <a:solidFill>
                  <a:srgbClr val="FFFFFF"/>
                </a:solidFill>
                <a:ea typeface="DejaVu Sans"/>
                <a:cs typeface="DejaVu Sans"/>
              </a:rPr>
              <a:t>: 1462.40 </a:t>
            </a:r>
            <a:r>
              <a:rPr lang="en-US" sz="800" dirty="0" smtClean="0">
                <a:solidFill>
                  <a:srgbClr val="FFFFFF"/>
                </a:solidFill>
                <a:ea typeface="DejaVu Sans"/>
                <a:cs typeface="DejaVu Sans"/>
              </a:rPr>
              <a:t> </a:t>
            </a:r>
            <a:r>
              <a:rPr lang="en-US" sz="1400" dirty="0" smtClean="0">
                <a:solidFill>
                  <a:srgbClr val="FFFFFF"/>
                </a:solidFill>
                <a:ea typeface="DejaVu Sans"/>
                <a:cs typeface="DejaVu Sans"/>
              </a:rPr>
              <a:t>Å</a:t>
            </a:r>
            <a:r>
              <a:rPr lang="en-US" sz="1400" baseline="33000" dirty="0" smtClean="0">
                <a:solidFill>
                  <a:srgbClr val="FFFFFF"/>
                </a:solidFill>
                <a:ea typeface="DejaVu Sans"/>
                <a:cs typeface="DejaVu Sans"/>
              </a:rPr>
              <a:t>3</a:t>
            </a:r>
            <a:endParaRPr lang="en-US" sz="1400" baseline="33000" dirty="0">
              <a:solidFill>
                <a:srgbClr val="FFFFFF"/>
              </a:solidFill>
              <a:ea typeface="DejaVu Sans"/>
              <a:cs typeface="DejaVu Sans"/>
            </a:endParaRPr>
          </a:p>
          <a:p>
            <a:pPr algn="ctr" eaLnBrk="1">
              <a:lnSpc>
                <a:spcPct val="93000"/>
              </a:lnSpc>
              <a:buClr>
                <a:srgbClr val="000000"/>
              </a:buClr>
              <a:buSzPct val="100000"/>
            </a:pPr>
            <a:r>
              <a:rPr lang="en-US" sz="1400" b="1" dirty="0">
                <a:solidFill>
                  <a:srgbClr val="FFFFFF"/>
                </a:solidFill>
                <a:ea typeface="DejaVu Sans"/>
                <a:cs typeface="DejaVu Sans"/>
              </a:rPr>
              <a:t>Density : 19.3 Molar (11.3 M+. 8 M-)</a:t>
            </a:r>
          </a:p>
        </p:txBody>
      </p:sp>
      <p:pic>
        <p:nvPicPr>
          <p:cNvPr id="139269" name="Picture 4"/>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l="25270" t="2444" r="18782"/>
          <a:stretch>
            <a:fillRect/>
          </a:stretch>
        </p:blipFill>
        <p:spPr bwMode="auto">
          <a:xfrm>
            <a:off x="828675" y="1036638"/>
            <a:ext cx="3733800"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9271" name="TextBox 6"/>
          <p:cNvSpPr txBox="1">
            <a:spLocks noChangeArrowheads="1"/>
          </p:cNvSpPr>
          <p:nvPr>
            <p:custDataLst>
              <p:tags r:id="rId5"/>
            </p:custDataLst>
          </p:nvPr>
        </p:nvSpPr>
        <p:spPr bwMode="auto">
          <a:xfrm>
            <a:off x="4981575" y="6429375"/>
            <a:ext cx="37607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altLang="ko-KR" i="1" dirty="0">
                <a:solidFill>
                  <a:srgbClr val="BFBFBF"/>
                </a:solidFill>
                <a:ea typeface="Gulim" pitchFamily="34" charset="-127"/>
              </a:rPr>
              <a:t>Jimenez-Morales, Liang, Eisenberg</a:t>
            </a:r>
            <a:endParaRPr lang="en-US" dirty="0">
              <a:solidFill>
                <a:srgbClr val="BFBFBF"/>
              </a:solidFill>
            </a:endParaRPr>
          </a:p>
        </p:txBody>
      </p:sp>
      <p:sp>
        <p:nvSpPr>
          <p:cNvPr id="139272" name="TextBox 7"/>
          <p:cNvSpPr txBox="1">
            <a:spLocks noChangeArrowheads="1"/>
          </p:cNvSpPr>
          <p:nvPr/>
        </p:nvSpPr>
        <p:spPr bwMode="auto">
          <a:xfrm>
            <a:off x="3990975" y="2867025"/>
            <a:ext cx="162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2800">
                <a:solidFill>
                  <a:srgbClr val="FFFFFF"/>
                </a:solidFill>
              </a:rPr>
              <a:t>Crowded</a:t>
            </a:r>
            <a:endParaRPr lang="en-US" sz="1200">
              <a:solidFill>
                <a:srgbClr val="FFFFFF"/>
              </a:solidFill>
            </a:endParaRPr>
          </a:p>
        </p:txBody>
      </p:sp>
      <p:cxnSp>
        <p:nvCxnSpPr>
          <p:cNvPr id="139273" name="Straight Arrow Connector 9"/>
          <p:cNvCxnSpPr>
            <a:cxnSpLocks noChangeShapeType="1"/>
          </p:cNvCxnSpPr>
          <p:nvPr/>
        </p:nvCxnSpPr>
        <p:spPr bwMode="auto">
          <a:xfrm>
            <a:off x="3209925" y="3838575"/>
            <a:ext cx="1504950" cy="504825"/>
          </a:xfrm>
          <a:prstGeom prst="straightConnector1">
            <a:avLst/>
          </a:prstGeom>
          <a:noFill/>
          <a:ln w="9525" algn="ctr">
            <a:solidFill>
              <a:schemeClr val="tx1"/>
            </a:solidFill>
            <a:round/>
            <a:headEnd/>
            <a:tailEnd type="arrow" w="med" len="med"/>
          </a:ln>
        </p:spPr>
      </p:cxnSp>
      <p:cxnSp>
        <p:nvCxnSpPr>
          <p:cNvPr id="139274" name="Straight Arrow Connector 13"/>
          <p:cNvCxnSpPr>
            <a:cxnSpLocks noChangeShapeType="1"/>
          </p:cNvCxnSpPr>
          <p:nvPr/>
        </p:nvCxnSpPr>
        <p:spPr bwMode="auto">
          <a:xfrm rot="10800000" flipV="1">
            <a:off x="3228975" y="3181350"/>
            <a:ext cx="809625" cy="590550"/>
          </a:xfrm>
          <a:prstGeom prst="straightConnector1">
            <a:avLst/>
          </a:prstGeom>
          <a:noFill/>
          <a:ln w="15875" algn="ctr">
            <a:solidFill>
              <a:schemeClr val="bg1"/>
            </a:solidFill>
            <a:round/>
            <a:headEnd/>
            <a:tailEnd type="arrow" w="med" len="lg"/>
          </a:ln>
        </p:spPr>
      </p:cxnSp>
      <p:sp>
        <p:nvSpPr>
          <p:cNvPr id="139275" name="Oval 15"/>
          <p:cNvSpPr>
            <a:spLocks noChangeArrowheads="1"/>
          </p:cNvSpPr>
          <p:nvPr/>
        </p:nvSpPr>
        <p:spPr bwMode="auto">
          <a:xfrm>
            <a:off x="1695450" y="3429000"/>
            <a:ext cx="1666875" cy="1438275"/>
          </a:xfrm>
          <a:prstGeom prst="ellipse">
            <a:avLst/>
          </a:prstGeom>
          <a:noFill/>
          <a:ln w="158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hangingPunct="0">
              <a:lnSpc>
                <a:spcPct val="93000"/>
              </a:lnSpc>
              <a:buClr>
                <a:srgbClr val="000000"/>
              </a:buClr>
              <a:buSzPct val="100000"/>
              <a:buFont typeface="Times New Roman" pitchFamily="18" charset="0"/>
              <a:buNone/>
            </a:pPr>
            <a:endParaRPr lang="en-US" sz="1800">
              <a:solidFill>
                <a:srgbClr val="000000"/>
              </a:solidFill>
              <a:ea typeface="DejaVu Sans"/>
              <a:cs typeface="DejaVu Sans"/>
            </a:endParaRPr>
          </a:p>
        </p:txBody>
      </p:sp>
      <p:sp>
        <p:nvSpPr>
          <p:cNvPr id="139268" name="Text Box 3"/>
          <p:cNvSpPr txBox="1">
            <a:spLocks noChangeArrowheads="1"/>
          </p:cNvSpPr>
          <p:nvPr>
            <p:custDataLst>
              <p:tags r:id="rId6"/>
            </p:custDataLst>
          </p:nvPr>
        </p:nvSpPr>
        <p:spPr bwMode="auto">
          <a:xfrm>
            <a:off x="5115313" y="5021075"/>
            <a:ext cx="3895353" cy="9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546" tIns="52759" rIns="81546" bIns="40772"/>
          <a:lstStyle>
            <a:lvl1pPr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1pPr>
            <a:lvl2pPr marL="742950" indent="-28575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2pPr>
            <a:lvl3pPr marL="1143000" indent="-22860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3pPr>
            <a:lvl4pPr marL="1600200" indent="-22860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4pPr>
            <a:lvl5pPr marL="2057400" indent="-228600" defTabSz="412750" eaLnBrk="0" hangingPunct="0">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5pPr>
            <a:lvl6pPr marL="25146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6pPr>
            <a:lvl7pPr marL="29718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7pPr>
            <a:lvl8pPr marL="34290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8pPr>
            <a:lvl9pPr marL="3886200" indent="-228600" defTabSz="412750" eaLnBrk="0" fontAlgn="base" hangingPunct="0">
              <a:spcBef>
                <a:spcPct val="0"/>
              </a:spcBef>
              <a:spcAft>
                <a:spcPct val="0"/>
              </a:spcAft>
              <a:tabLst>
                <a:tab pos="655638" algn="l"/>
                <a:tab pos="1311275" algn="l"/>
                <a:tab pos="1966913" algn="l"/>
                <a:tab pos="2622550" algn="l"/>
                <a:tab pos="3278188" algn="l"/>
                <a:tab pos="3933825" algn="l"/>
              </a:tabLst>
              <a:defRPr sz="1600">
                <a:solidFill>
                  <a:schemeClr val="tx1"/>
                </a:solidFill>
                <a:latin typeface="Arial" pitchFamily="34" charset="0"/>
                <a:cs typeface="Arial" pitchFamily="34" charset="0"/>
              </a:defRPr>
            </a:lvl9pPr>
          </a:lstStyle>
          <a:p>
            <a:pPr eaLnBrk="1">
              <a:lnSpc>
                <a:spcPct val="93000"/>
              </a:lnSpc>
              <a:buClr>
                <a:srgbClr val="000000"/>
              </a:buClr>
              <a:buSzPct val="100000"/>
            </a:pPr>
            <a:r>
              <a:rPr lang="en-US" sz="1200" b="1" dirty="0">
                <a:solidFill>
                  <a:srgbClr val="94BD5E"/>
                </a:solidFill>
                <a:ea typeface="DejaVu Sans"/>
                <a:cs typeface="DejaVu Sans"/>
              </a:rPr>
              <a:t>Green:	Functional pocket </a:t>
            </a:r>
            <a:r>
              <a:rPr lang="en-US" sz="1200" b="1" dirty="0" smtClean="0">
                <a:solidFill>
                  <a:srgbClr val="94BD5E"/>
                </a:solidFill>
                <a:ea typeface="DejaVu Sans"/>
                <a:cs typeface="DejaVu Sans"/>
              </a:rPr>
              <a:t>residues</a:t>
            </a:r>
            <a:endParaRPr lang="en-US" sz="1200" b="1" dirty="0">
              <a:solidFill>
                <a:srgbClr val="FFFFFF"/>
              </a:solidFill>
              <a:ea typeface="DejaVu Sans"/>
              <a:cs typeface="DejaVu Sans"/>
            </a:endParaRPr>
          </a:p>
          <a:p>
            <a:pPr eaLnBrk="1">
              <a:lnSpc>
                <a:spcPct val="93000"/>
              </a:lnSpc>
              <a:buClr>
                <a:srgbClr val="000000"/>
              </a:buClr>
              <a:buSzPct val="100000"/>
            </a:pPr>
            <a:r>
              <a:rPr lang="en-US" sz="1200" b="1" dirty="0">
                <a:solidFill>
                  <a:srgbClr val="0070C0"/>
                </a:solidFill>
                <a:ea typeface="DejaVu Sans"/>
                <a:cs typeface="DejaVu Sans"/>
              </a:rPr>
              <a:t>Blue</a:t>
            </a:r>
            <a:r>
              <a:rPr lang="en-US" sz="1200" b="1" dirty="0">
                <a:solidFill>
                  <a:srgbClr val="2300DC"/>
                </a:solidFill>
                <a:ea typeface="DejaVu Sans"/>
                <a:cs typeface="DejaVu Sans"/>
              </a:rPr>
              <a:t>:	</a:t>
            </a:r>
            <a:r>
              <a:rPr lang="en-US" sz="1200" b="1" dirty="0">
                <a:solidFill>
                  <a:srgbClr val="0070C0"/>
                </a:solidFill>
                <a:ea typeface="DejaVu Sans"/>
                <a:cs typeface="DejaVu Sans"/>
              </a:rPr>
              <a:t>Basic = Probably Positive = </a:t>
            </a:r>
            <a:r>
              <a:rPr lang="en-US" sz="1200" b="1" dirty="0" smtClean="0">
                <a:solidFill>
                  <a:srgbClr val="0070C0"/>
                </a:solidFill>
                <a:ea typeface="DejaVu Sans"/>
                <a:cs typeface="DejaVu Sans"/>
              </a:rPr>
              <a:t>R+K+H</a:t>
            </a:r>
            <a:endParaRPr lang="en-US" sz="1200" b="1" dirty="0">
              <a:solidFill>
                <a:srgbClr val="0070C0"/>
              </a:solidFill>
              <a:ea typeface="DejaVu Sans"/>
              <a:cs typeface="DejaVu Sans"/>
            </a:endParaRPr>
          </a:p>
          <a:p>
            <a:pPr eaLnBrk="1">
              <a:lnSpc>
                <a:spcPct val="93000"/>
              </a:lnSpc>
              <a:buClr>
                <a:srgbClr val="000000"/>
              </a:buClr>
              <a:buSzPct val="100000"/>
            </a:pPr>
            <a:r>
              <a:rPr lang="en-US" sz="1200" b="1" dirty="0">
                <a:solidFill>
                  <a:srgbClr val="FF0000"/>
                </a:solidFill>
                <a:ea typeface="DejaVu Sans"/>
                <a:cs typeface="DejaVu Sans"/>
              </a:rPr>
              <a:t>Red:	Acid = Probably Negative = E + </a:t>
            </a:r>
            <a:r>
              <a:rPr lang="en-US" sz="1200" b="1" dirty="0" smtClean="0">
                <a:solidFill>
                  <a:srgbClr val="FF0000"/>
                </a:solidFill>
                <a:ea typeface="DejaVu Sans"/>
                <a:cs typeface="DejaVu Sans"/>
              </a:rPr>
              <a:t>Q</a:t>
            </a:r>
            <a:endParaRPr lang="en-US" sz="1200" b="1" dirty="0">
              <a:solidFill>
                <a:srgbClr val="FFFFFF"/>
              </a:solidFill>
              <a:ea typeface="DejaVu Sans"/>
              <a:cs typeface="DejaVu Sans"/>
            </a:endParaRPr>
          </a:p>
          <a:p>
            <a:pPr eaLnBrk="1">
              <a:lnSpc>
                <a:spcPct val="93000"/>
              </a:lnSpc>
              <a:buClr>
                <a:srgbClr val="000000"/>
              </a:buClr>
              <a:buSzPct val="100000"/>
            </a:pPr>
            <a:r>
              <a:rPr lang="en-US" sz="1200" b="1" dirty="0">
                <a:solidFill>
                  <a:srgbClr val="CC6633"/>
                </a:solidFill>
                <a:ea typeface="DejaVu Sans"/>
                <a:cs typeface="DejaVu Sans"/>
              </a:rPr>
              <a:t>Brown	</a:t>
            </a:r>
            <a:r>
              <a:rPr lang="en-US" sz="1200" b="1" dirty="0" err="1" smtClean="0">
                <a:solidFill>
                  <a:srgbClr val="CC6633"/>
                </a:solidFill>
                <a:ea typeface="DejaVu Sans"/>
                <a:cs typeface="DejaVu Sans"/>
              </a:rPr>
              <a:t>Uridine</a:t>
            </a:r>
            <a:r>
              <a:rPr lang="en-US" sz="1200" b="1" dirty="0" smtClean="0">
                <a:solidFill>
                  <a:srgbClr val="CC6633"/>
                </a:solidFill>
                <a:ea typeface="DejaVu Sans"/>
                <a:cs typeface="DejaVu Sans"/>
              </a:rPr>
              <a:t>-</a:t>
            </a:r>
            <a:r>
              <a:rPr lang="en-US" sz="1200" b="1" dirty="0" err="1" smtClean="0">
                <a:solidFill>
                  <a:srgbClr val="CC6633"/>
                </a:solidFill>
                <a:ea typeface="DejaVu Sans"/>
                <a:cs typeface="DejaVu Sans"/>
              </a:rPr>
              <a:t>Diphosphate</a:t>
            </a:r>
            <a:r>
              <a:rPr lang="en-US" sz="1200" b="1" dirty="0" smtClean="0">
                <a:solidFill>
                  <a:srgbClr val="CC6633"/>
                </a:solidFill>
                <a:ea typeface="DejaVu Sans"/>
                <a:cs typeface="DejaVu Sans"/>
              </a:rPr>
              <a:t>-N-</a:t>
            </a:r>
            <a:r>
              <a:rPr lang="en-US" sz="1200" b="1" dirty="0" err="1" smtClean="0">
                <a:solidFill>
                  <a:srgbClr val="CC6633"/>
                </a:solidFill>
                <a:ea typeface="DejaVu Sans"/>
                <a:cs typeface="DejaVu Sans"/>
              </a:rPr>
              <a:t>acetylclucosamine</a:t>
            </a:r>
            <a:endParaRPr lang="en-US" sz="1200" b="1" dirty="0">
              <a:solidFill>
                <a:srgbClr val="FFFFFF"/>
              </a:solidFill>
              <a:ea typeface="DejaVu Sans"/>
              <a:cs typeface="DejaVu Sans"/>
            </a:endParaRPr>
          </a:p>
          <a:p>
            <a:pPr eaLnBrk="1">
              <a:lnSpc>
                <a:spcPct val="93000"/>
              </a:lnSpc>
              <a:buClr>
                <a:srgbClr val="000000"/>
              </a:buClr>
              <a:buSzPct val="100000"/>
            </a:pPr>
            <a:endParaRPr lang="en-US" sz="1400" b="1" dirty="0">
              <a:solidFill>
                <a:srgbClr val="FF00FF"/>
              </a:solidFill>
              <a:ea typeface="DejaVu Sans"/>
              <a:cs typeface="DejaVu Sans"/>
            </a:endParaRPr>
          </a:p>
        </p:txBody>
      </p:sp>
      <p:pic>
        <p:nvPicPr>
          <p:cNvPr id="139270" name="Picture 5"/>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5611221" y="2199481"/>
            <a:ext cx="2903538"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19243584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5"/>
          <p:cNvSpPr>
            <a:spLocks noGrp="1"/>
          </p:cNvSpPr>
          <p:nvPr>
            <p:ph type="sldNum" sz="quarter" idx="12"/>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1B34CFD9-561C-488C-9A45-DBEE0390AA3E}" type="slidenum">
              <a:rPr lang="en-US" sz="1400" smtClean="0">
                <a:solidFill>
                  <a:srgbClr val="000000"/>
                </a:solidFill>
                <a:latin typeface="Times" pitchFamily="18" charset="0"/>
              </a:rPr>
              <a:pPr/>
              <a:t>84</a:t>
            </a:fld>
            <a:endParaRPr lang="en-US" sz="1400" smtClean="0">
              <a:solidFill>
                <a:srgbClr val="000000"/>
              </a:solidFill>
              <a:latin typeface="Times" pitchFamily="18" charset="0"/>
            </a:endParaRPr>
          </a:p>
        </p:txBody>
      </p:sp>
      <p:sp>
        <p:nvSpPr>
          <p:cNvPr id="148483" name="Line 27"/>
          <p:cNvSpPr>
            <a:spLocks noChangeShapeType="1"/>
          </p:cNvSpPr>
          <p:nvPr>
            <p:custDataLst>
              <p:tags r:id="rId3"/>
            </p:custDataLst>
          </p:nvPr>
        </p:nvSpPr>
        <p:spPr bwMode="auto">
          <a:xfrm flipH="1">
            <a:off x="6934200" y="2876550"/>
            <a:ext cx="723900" cy="219075"/>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8484" name="Line 28"/>
          <p:cNvSpPr>
            <a:spLocks noChangeShapeType="1"/>
          </p:cNvSpPr>
          <p:nvPr>
            <p:custDataLst>
              <p:tags r:id="rId4"/>
            </p:custDataLst>
          </p:nvPr>
        </p:nvSpPr>
        <p:spPr bwMode="auto">
          <a:xfrm flipH="1" flipV="1">
            <a:off x="7105650" y="2373313"/>
            <a:ext cx="552450" cy="219075"/>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8485" name="Text Box 30"/>
          <p:cNvSpPr txBox="1">
            <a:spLocks noChangeArrowheads="1"/>
          </p:cNvSpPr>
          <p:nvPr>
            <p:custDataLst>
              <p:tags r:id="rId5"/>
            </p:custDataLst>
          </p:nvPr>
        </p:nvSpPr>
        <p:spPr bwMode="auto">
          <a:xfrm>
            <a:off x="5449888" y="928688"/>
            <a:ext cx="25273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tIns="137160" bIns="137160">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a:spcBef>
                <a:spcPct val="50000"/>
              </a:spcBef>
            </a:pPr>
            <a:r>
              <a:rPr lang="en-US" b="1">
                <a:solidFill>
                  <a:srgbClr val="000000"/>
                </a:solidFill>
              </a:rPr>
              <a:t>Mutants of ompF Porin</a:t>
            </a:r>
          </a:p>
        </p:txBody>
      </p:sp>
      <p:grpSp>
        <p:nvGrpSpPr>
          <p:cNvPr id="148486" name="Group 37"/>
          <p:cNvGrpSpPr>
            <a:grpSpLocks/>
          </p:cNvGrpSpPr>
          <p:nvPr>
            <p:custDataLst>
              <p:tags r:id="rId6"/>
            </p:custDataLst>
          </p:nvPr>
        </p:nvGrpSpPr>
        <p:grpSpPr bwMode="auto">
          <a:xfrm>
            <a:off x="25067" y="78108"/>
            <a:ext cx="1876425" cy="865187"/>
            <a:chOff x="385011" y="5325978"/>
            <a:chExt cx="1876927" cy="866275"/>
          </a:xfrm>
        </p:grpSpPr>
        <p:grpSp>
          <p:nvGrpSpPr>
            <p:cNvPr id="148527" name="Group 7"/>
            <p:cNvGrpSpPr>
              <a:grpSpLocks/>
            </p:cNvGrpSpPr>
            <p:nvPr/>
          </p:nvGrpSpPr>
          <p:grpSpPr bwMode="auto">
            <a:xfrm>
              <a:off x="385011" y="5325978"/>
              <a:ext cx="1876927" cy="735747"/>
              <a:chOff x="385011" y="5325978"/>
              <a:chExt cx="1876927" cy="735747"/>
            </a:xfrm>
          </p:grpSpPr>
          <p:sp>
            <p:nvSpPr>
              <p:cNvPr id="148529" name="TextBox 40"/>
              <p:cNvSpPr txBox="1">
                <a:spLocks noChangeArrowheads="1"/>
              </p:cNvSpPr>
              <p:nvPr/>
            </p:nvSpPr>
            <p:spPr bwMode="auto">
              <a:xfrm>
                <a:off x="385011" y="5478379"/>
                <a:ext cx="1876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u="sng">
                    <a:solidFill>
                      <a:srgbClr val="C00000"/>
                    </a:solidFill>
                  </a:rPr>
                  <a:t>Atomic Scale</a:t>
                </a:r>
              </a:p>
            </p:txBody>
          </p:sp>
          <p:sp>
            <p:nvSpPr>
              <p:cNvPr id="148530" name="Oval 41"/>
              <p:cNvSpPr>
                <a:spLocks noChangeArrowheads="1"/>
              </p:cNvSpPr>
              <p:nvPr/>
            </p:nvSpPr>
            <p:spPr bwMode="auto">
              <a:xfrm>
                <a:off x="401053" y="5325978"/>
                <a:ext cx="1459832" cy="735747"/>
              </a:xfrm>
              <a:prstGeom prst="ellipse">
                <a:avLst/>
              </a:prstGeom>
              <a:noFill/>
              <a:ln w="12700" algn="ctr">
                <a:solidFill>
                  <a:srgbClr val="C00000"/>
                </a:solidFill>
                <a:round/>
                <a:headEnd/>
                <a:tailEnd type="arrow" w="med" len="me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endParaRPr>
              </a:p>
            </p:txBody>
          </p:sp>
        </p:grpSp>
        <p:cxnSp>
          <p:nvCxnSpPr>
            <p:cNvPr id="148528" name="Straight Arrow Connector 39"/>
            <p:cNvCxnSpPr>
              <a:cxnSpLocks noChangeShapeType="1"/>
              <a:stCxn id="148530" idx="4"/>
            </p:cNvCxnSpPr>
            <p:nvPr/>
          </p:nvCxnSpPr>
          <p:spPr bwMode="auto">
            <a:xfrm rot="16200000" flipH="1">
              <a:off x="1182009" y="6010685"/>
              <a:ext cx="130529" cy="232608"/>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148487" name="Group 48"/>
          <p:cNvGrpSpPr>
            <a:grpSpLocks/>
          </p:cNvGrpSpPr>
          <p:nvPr>
            <p:custDataLst>
              <p:tags r:id="rId7"/>
            </p:custDataLst>
          </p:nvPr>
        </p:nvGrpSpPr>
        <p:grpSpPr bwMode="auto">
          <a:xfrm>
            <a:off x="152400" y="5200650"/>
            <a:ext cx="1935163" cy="1062038"/>
            <a:chOff x="6745705" y="5208671"/>
            <a:chExt cx="1935079" cy="1061601"/>
          </a:xfrm>
        </p:grpSpPr>
        <p:sp>
          <p:nvSpPr>
            <p:cNvPr id="148524" name="Oval 49"/>
            <p:cNvSpPr>
              <a:spLocks noChangeArrowheads="1"/>
            </p:cNvSpPr>
            <p:nvPr/>
          </p:nvSpPr>
          <p:spPr bwMode="auto">
            <a:xfrm>
              <a:off x="6745705" y="5534525"/>
              <a:ext cx="1459832" cy="735747"/>
            </a:xfrm>
            <a:prstGeom prst="ellipse">
              <a:avLst/>
            </a:prstGeom>
            <a:noFill/>
            <a:ln w="12700" algn="ctr">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tIns="137160" bIns="137160">
              <a:spAutoFit/>
            </a:bodyPr>
            <a:lstStyle/>
            <a:p>
              <a:pPr algn="ctr" eaLnBrk="0" hangingPunct="0">
                <a:spcBef>
                  <a:spcPct val="50000"/>
                </a:spcBef>
              </a:pPr>
              <a:endParaRPr lang="en-US">
                <a:solidFill>
                  <a:srgbClr val="000000"/>
                </a:solidFill>
              </a:endParaRPr>
            </a:p>
          </p:txBody>
        </p:sp>
        <p:sp>
          <p:nvSpPr>
            <p:cNvPr id="148525" name="TextBox 50"/>
            <p:cNvSpPr txBox="1">
              <a:spLocks noChangeArrowheads="1"/>
            </p:cNvSpPr>
            <p:nvPr/>
          </p:nvSpPr>
          <p:spPr bwMode="auto">
            <a:xfrm>
              <a:off x="6803857" y="5678905"/>
              <a:ext cx="18769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b="1" u="sng">
                  <a:solidFill>
                    <a:srgbClr val="C00000"/>
                  </a:solidFill>
                </a:rPr>
                <a:t>Macro Scale</a:t>
              </a:r>
            </a:p>
          </p:txBody>
        </p:sp>
        <p:cxnSp>
          <p:nvCxnSpPr>
            <p:cNvPr id="148526" name="Straight Arrow Connector 51"/>
            <p:cNvCxnSpPr>
              <a:cxnSpLocks noChangeShapeType="1"/>
            </p:cNvCxnSpPr>
            <p:nvPr/>
          </p:nvCxnSpPr>
          <p:spPr bwMode="auto">
            <a:xfrm rot="5400000" flipH="1" flipV="1">
              <a:off x="7387532" y="5312234"/>
              <a:ext cx="338036" cy="130910"/>
            </a:xfrm>
            <a:prstGeom prst="straightConnector1">
              <a:avLst/>
            </a:prstGeom>
            <a:noFill/>
            <a:ln w="12700" algn="ctr">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148488" name="Group 47"/>
          <p:cNvGrpSpPr>
            <a:grpSpLocks/>
          </p:cNvGrpSpPr>
          <p:nvPr>
            <p:custDataLst>
              <p:tags r:id="rId8"/>
            </p:custDataLst>
          </p:nvPr>
        </p:nvGrpSpPr>
        <p:grpSpPr bwMode="auto">
          <a:xfrm>
            <a:off x="0" y="0"/>
            <a:ext cx="9144000" cy="6844583"/>
            <a:chOff x="0" y="0"/>
            <a:chExt cx="9144000" cy="6844583"/>
          </a:xfrm>
        </p:grpSpPr>
        <p:grpSp>
          <p:nvGrpSpPr>
            <p:cNvPr id="148489" name="Group 36"/>
            <p:cNvGrpSpPr>
              <a:grpSpLocks/>
            </p:cNvGrpSpPr>
            <p:nvPr/>
          </p:nvGrpSpPr>
          <p:grpSpPr bwMode="auto">
            <a:xfrm>
              <a:off x="0" y="0"/>
              <a:ext cx="9144000" cy="6844583"/>
              <a:chOff x="0" y="0"/>
              <a:chExt cx="9144000" cy="6844583"/>
            </a:xfrm>
          </p:grpSpPr>
          <p:grpSp>
            <p:nvGrpSpPr>
              <p:cNvPr id="148491" name="Group 35"/>
              <p:cNvGrpSpPr>
                <a:grpSpLocks/>
              </p:cNvGrpSpPr>
              <p:nvPr/>
            </p:nvGrpSpPr>
            <p:grpSpPr bwMode="auto">
              <a:xfrm>
                <a:off x="0" y="0"/>
                <a:ext cx="9144000" cy="6844583"/>
                <a:chOff x="0" y="0"/>
                <a:chExt cx="9143999" cy="6844583"/>
              </a:xfrm>
            </p:grpSpPr>
            <p:grpSp>
              <p:nvGrpSpPr>
                <p:cNvPr id="148494" name="Group 33"/>
                <p:cNvGrpSpPr>
                  <a:grpSpLocks/>
                </p:cNvGrpSpPr>
                <p:nvPr/>
              </p:nvGrpSpPr>
              <p:grpSpPr bwMode="auto">
                <a:xfrm>
                  <a:off x="0" y="0"/>
                  <a:ext cx="9143999" cy="6844583"/>
                  <a:chOff x="290513" y="0"/>
                  <a:chExt cx="8032750" cy="6478588"/>
                </a:xfrm>
              </p:grpSpPr>
              <p:grpSp>
                <p:nvGrpSpPr>
                  <p:cNvPr id="148496" name="Group 31"/>
                  <p:cNvGrpSpPr>
                    <a:grpSpLocks/>
                  </p:cNvGrpSpPr>
                  <p:nvPr/>
                </p:nvGrpSpPr>
                <p:grpSpPr bwMode="auto">
                  <a:xfrm>
                    <a:off x="290513" y="0"/>
                    <a:ext cx="8032750" cy="6478588"/>
                    <a:chOff x="290513" y="0"/>
                    <a:chExt cx="8032750" cy="6478588"/>
                  </a:xfrm>
                </p:grpSpPr>
                <p:grpSp>
                  <p:nvGrpSpPr>
                    <p:cNvPr id="148499" name="Group 25"/>
                    <p:cNvGrpSpPr>
                      <a:grpSpLocks/>
                    </p:cNvGrpSpPr>
                    <p:nvPr/>
                  </p:nvGrpSpPr>
                  <p:grpSpPr bwMode="auto">
                    <a:xfrm>
                      <a:off x="290513" y="0"/>
                      <a:ext cx="8032750" cy="6478588"/>
                      <a:chOff x="183" y="0"/>
                      <a:chExt cx="5060" cy="4081"/>
                    </a:xfrm>
                  </p:grpSpPr>
                  <p:grpSp>
                    <p:nvGrpSpPr>
                      <p:cNvPr id="148504" name="Group 24"/>
                      <p:cNvGrpSpPr>
                        <a:grpSpLocks/>
                      </p:cNvGrpSpPr>
                      <p:nvPr/>
                    </p:nvGrpSpPr>
                    <p:grpSpPr bwMode="auto">
                      <a:xfrm>
                        <a:off x="183" y="0"/>
                        <a:ext cx="5060" cy="4081"/>
                        <a:chOff x="183" y="0"/>
                        <a:chExt cx="5060" cy="4081"/>
                      </a:xfrm>
                    </p:grpSpPr>
                    <p:grpSp>
                      <p:nvGrpSpPr>
                        <p:cNvPr id="148506" name="Group 23"/>
                        <p:cNvGrpSpPr>
                          <a:grpSpLocks/>
                        </p:cNvGrpSpPr>
                        <p:nvPr/>
                      </p:nvGrpSpPr>
                      <p:grpSpPr bwMode="auto">
                        <a:xfrm>
                          <a:off x="183" y="0"/>
                          <a:ext cx="5060" cy="3904"/>
                          <a:chOff x="183" y="0"/>
                          <a:chExt cx="5060" cy="3904"/>
                        </a:xfrm>
                      </p:grpSpPr>
                      <p:grpSp>
                        <p:nvGrpSpPr>
                          <p:cNvPr id="148508" name="Group 5"/>
                          <p:cNvGrpSpPr>
                            <a:grpSpLocks/>
                          </p:cNvGrpSpPr>
                          <p:nvPr/>
                        </p:nvGrpSpPr>
                        <p:grpSpPr bwMode="auto">
                          <a:xfrm>
                            <a:off x="509" y="0"/>
                            <a:ext cx="4734" cy="3175"/>
                            <a:chOff x="509" y="0"/>
                            <a:chExt cx="4734" cy="3175"/>
                          </a:xfrm>
                        </p:grpSpPr>
                        <p:grpSp>
                          <p:nvGrpSpPr>
                            <p:cNvPr id="148513" name="Group 6"/>
                            <p:cNvGrpSpPr>
                              <a:grpSpLocks/>
                            </p:cNvGrpSpPr>
                            <p:nvPr/>
                          </p:nvGrpSpPr>
                          <p:grpSpPr bwMode="auto">
                            <a:xfrm>
                              <a:off x="509" y="585"/>
                              <a:ext cx="4521" cy="2590"/>
                              <a:chOff x="509" y="585"/>
                              <a:chExt cx="4521" cy="2590"/>
                            </a:xfrm>
                          </p:grpSpPr>
                          <p:grpSp>
                            <p:nvGrpSpPr>
                              <p:cNvPr id="148515" name="Group 7"/>
                              <p:cNvGrpSpPr>
                                <a:grpSpLocks/>
                              </p:cNvGrpSpPr>
                              <p:nvPr/>
                            </p:nvGrpSpPr>
                            <p:grpSpPr bwMode="auto">
                              <a:xfrm>
                                <a:off x="509" y="585"/>
                                <a:ext cx="4521" cy="2590"/>
                                <a:chOff x="512" y="581"/>
                                <a:chExt cx="4521" cy="2590"/>
                              </a:xfrm>
                            </p:grpSpPr>
                            <p:grpSp>
                              <p:nvGrpSpPr>
                                <p:cNvPr id="148517" name="Group 8"/>
                                <p:cNvGrpSpPr>
                                  <a:grpSpLocks/>
                                </p:cNvGrpSpPr>
                                <p:nvPr/>
                              </p:nvGrpSpPr>
                              <p:grpSpPr bwMode="auto">
                                <a:xfrm>
                                  <a:off x="512" y="581"/>
                                  <a:ext cx="4521" cy="2590"/>
                                  <a:chOff x="960" y="1613"/>
                                  <a:chExt cx="3763" cy="2240"/>
                                </a:xfrm>
                              </p:grpSpPr>
                              <p:pic>
                                <p:nvPicPr>
                                  <p:cNvPr id="148521"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0" y="1613"/>
                                    <a:ext cx="3763" cy="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22" name="Rectangle 10"/>
                                  <p:cNvSpPr>
                                    <a:spLocks noChangeArrowheads="1"/>
                                  </p:cNvSpPr>
                                  <p:nvPr/>
                                </p:nvSpPr>
                                <p:spPr bwMode="auto">
                                  <a:xfrm>
                                    <a:off x="1792" y="2750"/>
                                    <a:ext cx="248" cy="372"/>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pPr algn="ctr" eaLnBrk="0" hangingPunct="0">
                                      <a:spcBef>
                                        <a:spcPct val="50000"/>
                                      </a:spcBef>
                                    </a:pPr>
                                    <a:endParaRPr lang="en-US">
                                      <a:solidFill>
                                        <a:srgbClr val="000000"/>
                                      </a:solidFill>
                                    </a:endParaRPr>
                                  </a:p>
                                </p:txBody>
                              </p:sp>
                              <p:sp>
                                <p:nvSpPr>
                                  <p:cNvPr id="148523" name="Rectangle 11"/>
                                  <p:cNvSpPr>
                                    <a:spLocks noChangeArrowheads="1"/>
                                  </p:cNvSpPr>
                                  <p:nvPr/>
                                </p:nvSpPr>
                                <p:spPr bwMode="auto">
                                  <a:xfrm>
                                    <a:off x="1826" y="3107"/>
                                    <a:ext cx="110" cy="69"/>
                                  </a:xfrm>
                                  <a:prstGeom prst="rect">
                                    <a:avLst/>
                                  </a:prstGeom>
                                  <a:solidFill>
                                    <a:schemeClr val="bg1"/>
                                  </a:solidFill>
                                  <a:ln>
                                    <a:noFill/>
                                  </a:ln>
                                  <a:extLst>
                                    <a:ext uri="{91240B29-F687-4F45-9708-019B960494DF}">
                                      <a14:hiddenLine xmlns:a14="http://schemas.microsoft.com/office/drawing/2010/main" w="3175" algn="ctr">
                                        <a:solidFill>
                                          <a:srgbClr val="000000"/>
                                        </a:solidFill>
                                        <a:miter lim="800000"/>
                                        <a:headEnd/>
                                        <a:tailEnd/>
                                      </a14:hiddenLine>
                                    </a:ext>
                                  </a:extLst>
                                </p:spPr>
                                <p:txBody>
                                  <a:bodyPr wrap="none" anchor="ctr"/>
                                  <a:lstStyle/>
                                  <a:p>
                                    <a:pPr algn="ctr" eaLnBrk="0" hangingPunct="0">
                                      <a:spcBef>
                                        <a:spcPct val="50000"/>
                                      </a:spcBef>
                                    </a:pPr>
                                    <a:endParaRPr lang="en-US">
                                      <a:solidFill>
                                        <a:srgbClr val="000000"/>
                                      </a:solidFill>
                                    </a:endParaRPr>
                                  </a:p>
                                </p:txBody>
                              </p:sp>
                            </p:grpSp>
                            <p:grpSp>
                              <p:nvGrpSpPr>
                                <p:cNvPr id="148518" name="Group 12"/>
                                <p:cNvGrpSpPr>
                                  <a:grpSpLocks/>
                                </p:cNvGrpSpPr>
                                <p:nvPr/>
                              </p:nvGrpSpPr>
                              <p:grpSpPr bwMode="auto">
                                <a:xfrm>
                                  <a:off x="643" y="1914"/>
                                  <a:ext cx="1045" cy="521"/>
                                  <a:chOff x="643" y="1914"/>
                                  <a:chExt cx="1045" cy="521"/>
                                </a:xfrm>
                              </p:grpSpPr>
                              <p:sp>
                                <p:nvSpPr>
                                  <p:cNvPr id="148519" name="Text Box 13"/>
                                  <p:cNvSpPr txBox="1">
                                    <a:spLocks noChangeArrowheads="1"/>
                                  </p:cNvSpPr>
                                  <p:nvPr/>
                                </p:nvSpPr>
                                <p:spPr bwMode="auto">
                                  <a:xfrm>
                                    <a:off x="643" y="1914"/>
                                    <a:ext cx="104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27432" rIns="0" bIns="27432"/>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i="1">
                                        <a:solidFill>
                                          <a:srgbClr val="000000"/>
                                        </a:solidFill>
                                      </a:rPr>
                                      <a:t>  </a:t>
                                    </a:r>
                                    <a:r>
                                      <a:rPr lang="en-US" sz="1200" b="1" i="1">
                                        <a:solidFill>
                                          <a:srgbClr val="000000"/>
                                        </a:solidFill>
                                      </a:rPr>
                                      <a:t>Calcium selective</a:t>
                                    </a:r>
                                    <a:r>
                                      <a:rPr lang="en-US" sz="1400" b="1" i="1">
                                        <a:solidFill>
                                          <a:srgbClr val="000000"/>
                                        </a:solidFill>
                                      </a:rPr>
                                      <a:t>  </a:t>
                                    </a:r>
                                  </a:p>
                                </p:txBody>
                              </p:sp>
                              <p:sp>
                                <p:nvSpPr>
                                  <p:cNvPr id="148520" name="Line 14"/>
                                  <p:cNvSpPr>
                                    <a:spLocks noChangeShapeType="1"/>
                                  </p:cNvSpPr>
                                  <p:nvPr/>
                                </p:nvSpPr>
                                <p:spPr bwMode="auto">
                                  <a:xfrm flipH="1">
                                    <a:off x="1687" y="2103"/>
                                    <a:ext cx="1" cy="332"/>
                                  </a:xfrm>
                                  <a:prstGeom prst="line">
                                    <a:avLst/>
                                  </a:prstGeom>
                                  <a:noFill/>
                                  <a:ln w="19050">
                                    <a:solidFill>
                                      <a:srgbClr val="FF0000"/>
                                    </a:solidFill>
                                    <a:round/>
                                    <a:headEnd/>
                                    <a:tailEnd type="arrow"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sp>
                            <p:nvSpPr>
                              <p:cNvPr id="148516" name="Line 15"/>
                              <p:cNvSpPr>
                                <a:spLocks noChangeShapeType="1"/>
                              </p:cNvSpPr>
                              <p:nvPr/>
                            </p:nvSpPr>
                            <p:spPr bwMode="auto">
                              <a:xfrm>
                                <a:off x="1667" y="2125"/>
                                <a:ext cx="4" cy="317"/>
                              </a:xfrm>
                              <a:prstGeom prst="line">
                                <a:avLst/>
                              </a:prstGeom>
                              <a:noFill/>
                              <a:ln w="19050">
                                <a:solidFill>
                                  <a:srgbClr val="0033CC"/>
                                </a:solidFill>
                                <a:round/>
                                <a:headEnd/>
                                <a:tailEnd type="arrow" w="lg" len="lg"/>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148514" name="Text Box 16"/>
                            <p:cNvSpPr txBox="1">
                              <a:spLocks noChangeArrowheads="1"/>
                            </p:cNvSpPr>
                            <p:nvPr/>
                          </p:nvSpPr>
                          <p:spPr bwMode="auto">
                            <a:xfrm>
                              <a:off x="722" y="0"/>
                              <a:ext cx="4521"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800" i="1" dirty="0">
                                  <a:solidFill>
                                    <a:srgbClr val="000000"/>
                                  </a:solidFill>
                                </a:rPr>
                                <a:t>Experiments have </a:t>
                              </a:r>
                              <a:r>
                                <a:rPr lang="en-US" sz="1800" i="1" dirty="0" smtClean="0">
                                  <a:solidFill>
                                    <a:srgbClr val="000000"/>
                                  </a:solidFill>
                                </a:rPr>
                                <a:t>‘engineered’ channels (5 papers) including </a:t>
                              </a:r>
                              <a:br>
                                <a:rPr lang="en-US" sz="1800" i="1" dirty="0" smtClean="0">
                                  <a:solidFill>
                                    <a:srgbClr val="000000"/>
                                  </a:solidFill>
                                </a:rPr>
                              </a:br>
                              <a:r>
                                <a:rPr lang="en-US" sz="3200" b="1" dirty="0" smtClean="0">
                                  <a:solidFill>
                                    <a:srgbClr val="000000"/>
                                  </a:solidFill>
                                </a:rPr>
                                <a:t>Two </a:t>
                              </a:r>
                              <a:r>
                                <a:rPr lang="en-US" sz="3200" b="1" dirty="0">
                                  <a:solidFill>
                                    <a:srgbClr val="000000"/>
                                  </a:solidFill>
                                </a:rPr>
                                <a:t>Synthetic Calcium Channels</a:t>
                              </a:r>
                              <a:r>
                                <a:rPr lang="en-US" sz="2000" b="1" u="sng" dirty="0">
                                  <a:solidFill>
                                    <a:srgbClr val="000000"/>
                                  </a:solidFill>
                                </a:rPr>
                                <a:t/>
                              </a:r>
                              <a:br>
                                <a:rPr lang="en-US" sz="2000" b="1" u="sng" dirty="0">
                                  <a:solidFill>
                                    <a:srgbClr val="000000"/>
                                  </a:solidFill>
                                </a:rPr>
                              </a:br>
                              <a:r>
                                <a:rPr lang="en-US" sz="2000" b="1" dirty="0">
                                  <a:solidFill>
                                    <a:srgbClr val="000000"/>
                                  </a:solidFill>
                                </a:rPr>
                                <a:t>                      </a:t>
                              </a:r>
                              <a:r>
                                <a:rPr lang="en-US" sz="2000" dirty="0">
                                  <a:solidFill>
                                    <a:srgbClr val="000000"/>
                                  </a:solidFill>
                                </a:rPr>
                                <a:t/>
                              </a:r>
                              <a:br>
                                <a:rPr lang="en-US" sz="2000" dirty="0">
                                  <a:solidFill>
                                    <a:srgbClr val="000000"/>
                                  </a:solidFill>
                                </a:rPr>
                              </a:br>
                              <a:endParaRPr lang="en-US" b="1" i="1" dirty="0">
                                <a:solidFill>
                                  <a:srgbClr val="000000"/>
                                </a:solidFill>
                              </a:endParaRPr>
                            </a:p>
                          </p:txBody>
                        </p:sp>
                      </p:grpSp>
                      <p:sp>
                        <p:nvSpPr>
                          <p:cNvPr id="148509" name="Text Box 17"/>
                          <p:cNvSpPr txBox="1">
                            <a:spLocks noChangeArrowheads="1"/>
                          </p:cNvSpPr>
                          <p:nvPr/>
                        </p:nvSpPr>
                        <p:spPr bwMode="auto">
                          <a:xfrm>
                            <a:off x="504" y="3138"/>
                            <a:ext cx="4521" cy="367"/>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400" b="1" dirty="0">
                                <a:solidFill>
                                  <a:srgbClr val="333399"/>
                                </a:solidFill>
                              </a:rPr>
                              <a:t>As density of permanent charge increases, channel becomes calcium selective</a:t>
                            </a:r>
                            <a:r>
                              <a:rPr lang="en-US" sz="1800" b="1" dirty="0">
                                <a:solidFill>
                                  <a:srgbClr val="333399"/>
                                </a:solidFill>
                              </a:rPr>
                              <a:t> </a:t>
                            </a:r>
                            <a:br>
                              <a:rPr lang="en-US" sz="1800" b="1" dirty="0">
                                <a:solidFill>
                                  <a:srgbClr val="333399"/>
                                </a:solidFill>
                              </a:rPr>
                            </a:br>
                            <a:r>
                              <a:rPr lang="en-US" sz="1400" dirty="0">
                                <a:solidFill>
                                  <a:srgbClr val="333399"/>
                                </a:solidFill>
                              </a:rPr>
                              <a:t>E</a:t>
                            </a:r>
                            <a:r>
                              <a:rPr lang="en-US" sz="1800" baseline="-25000" dirty="0">
                                <a:solidFill>
                                  <a:srgbClr val="333399"/>
                                </a:solidFill>
                              </a:rPr>
                              <a:t>rev</a:t>
                            </a:r>
                            <a:r>
                              <a:rPr lang="en-US" dirty="0">
                                <a:solidFill>
                                  <a:srgbClr val="333399"/>
                                </a:solidFill>
                              </a:rPr>
                              <a:t> </a:t>
                            </a:r>
                            <a:r>
                              <a:rPr lang="en-US" sz="1400" dirty="0">
                                <a:solidFill>
                                  <a:srgbClr val="333399"/>
                                </a:solidFill>
                                <a:sym typeface="Symbol" pitchFamily="18" charset="2"/>
                              </a:rPr>
                              <a:t></a:t>
                            </a:r>
                            <a:r>
                              <a:rPr lang="en-US" sz="1400" dirty="0">
                                <a:solidFill>
                                  <a:srgbClr val="333399"/>
                                </a:solidFill>
                              </a:rPr>
                              <a:t> </a:t>
                            </a:r>
                            <a:r>
                              <a:rPr lang="en-US" sz="1400" dirty="0" smtClean="0">
                                <a:solidFill>
                                  <a:srgbClr val="333399"/>
                                </a:solidFill>
                              </a:rPr>
                              <a:t>E</a:t>
                            </a:r>
                            <a:r>
                              <a:rPr lang="en-US" sz="1800" baseline="-25000" dirty="0" smtClean="0">
                                <a:solidFill>
                                  <a:srgbClr val="333399"/>
                                </a:solidFill>
                              </a:rPr>
                              <a:t>Ca    </a:t>
                            </a:r>
                            <a:r>
                              <a:rPr lang="en-US" sz="1200" dirty="0" smtClean="0">
                                <a:solidFill>
                                  <a:srgbClr val="333399"/>
                                </a:solidFill>
                                <a:latin typeface="Arial Narrow" pitchFamily="34" charset="0"/>
                              </a:rPr>
                              <a:t>in</a:t>
                            </a:r>
                            <a:r>
                              <a:rPr lang="en-US" dirty="0" smtClean="0">
                                <a:solidFill>
                                  <a:srgbClr val="333399"/>
                                </a:solidFill>
                              </a:rPr>
                              <a:t> </a:t>
                            </a:r>
                            <a:r>
                              <a:rPr lang="en-US" sz="1200" dirty="0">
                                <a:solidFill>
                                  <a:srgbClr val="333399"/>
                                </a:solidFill>
                                <a:latin typeface="Arial Narrow" pitchFamily="34" charset="0"/>
                              </a:rPr>
                              <a:t>0.1M</a:t>
                            </a:r>
                            <a:r>
                              <a:rPr lang="en-US" sz="1200" dirty="0">
                                <a:solidFill>
                                  <a:srgbClr val="333399"/>
                                </a:solidFill>
                              </a:rPr>
                              <a:t>   </a:t>
                            </a:r>
                            <a:r>
                              <a:rPr lang="en-US" sz="1200" dirty="0">
                                <a:solidFill>
                                  <a:srgbClr val="333399"/>
                                </a:solidFill>
                                <a:latin typeface="Arial Narrow" pitchFamily="34" charset="0"/>
                              </a:rPr>
                              <a:t>1.0 M </a:t>
                            </a:r>
                            <a:r>
                              <a:rPr lang="en-US" sz="1200" dirty="0" smtClean="0">
                                <a:solidFill>
                                  <a:srgbClr val="333399"/>
                                </a:solidFill>
                                <a:latin typeface="Arial Narrow" pitchFamily="34" charset="0"/>
                              </a:rPr>
                              <a:t>CaCl</a:t>
                            </a:r>
                            <a:r>
                              <a:rPr lang="en-US" sz="1200" baseline="-25000" dirty="0" smtClean="0">
                                <a:solidFill>
                                  <a:srgbClr val="333399"/>
                                </a:solidFill>
                                <a:latin typeface="Arial Narrow" pitchFamily="34" charset="0"/>
                              </a:rPr>
                              <a:t>2 </a:t>
                            </a:r>
                            <a:r>
                              <a:rPr lang="en-US" sz="1200" dirty="0" smtClean="0">
                                <a:solidFill>
                                  <a:srgbClr val="333399"/>
                                </a:solidFill>
                                <a:latin typeface="Arial Narrow" pitchFamily="34" charset="0"/>
                              </a:rPr>
                              <a:t>;</a:t>
                            </a:r>
                            <a:r>
                              <a:rPr lang="en-US" sz="1200" baseline="-25000" dirty="0" smtClean="0">
                                <a:solidFill>
                                  <a:srgbClr val="333399"/>
                                </a:solidFill>
                                <a:latin typeface="Arial Narrow" pitchFamily="34" charset="0"/>
                              </a:rPr>
                              <a:t> </a:t>
                            </a:r>
                            <a:r>
                              <a:rPr lang="en-US" sz="1200" dirty="0" smtClean="0">
                                <a:solidFill>
                                  <a:srgbClr val="333399"/>
                                </a:solidFill>
                                <a:latin typeface="Arial Narrow" pitchFamily="34" charset="0"/>
                              </a:rPr>
                              <a:t>  pH 8.0</a:t>
                            </a:r>
                            <a:endParaRPr lang="en-US" sz="1200" baseline="-25000" dirty="0">
                              <a:solidFill>
                                <a:srgbClr val="333399"/>
                              </a:solidFill>
                              <a:latin typeface="Arial Narrow" pitchFamily="34" charset="0"/>
                            </a:endParaRPr>
                          </a:p>
                        </p:txBody>
                      </p:sp>
                      <p:sp>
                        <p:nvSpPr>
                          <p:cNvPr id="148510" name="Text Box 18"/>
                          <p:cNvSpPr txBox="1">
                            <a:spLocks noChangeArrowheads="1"/>
                          </p:cNvSpPr>
                          <p:nvPr/>
                        </p:nvSpPr>
                        <p:spPr bwMode="auto">
                          <a:xfrm>
                            <a:off x="2870" y="2658"/>
                            <a:ext cx="821" cy="29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0" tIns="27432" rIns="0" bIns="27432">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1400" b="1" i="1" dirty="0">
                                <a:solidFill>
                                  <a:srgbClr val="000000"/>
                                </a:solidFill>
                              </a:rPr>
                              <a:t>  </a:t>
                            </a:r>
                            <a:r>
                              <a:rPr lang="en-US" sz="1200" b="1" i="1" dirty="0">
                                <a:solidFill>
                                  <a:srgbClr val="000000"/>
                                </a:solidFill>
                              </a:rPr>
                              <a:t>Unselective </a:t>
                            </a:r>
                          </a:p>
                          <a:p>
                            <a:pPr algn="ctr" eaLnBrk="1" hangingPunct="1"/>
                            <a:r>
                              <a:rPr lang="en-US" sz="1200" b="1" i="1" dirty="0" smtClean="0">
                                <a:solidFill>
                                  <a:srgbClr val="000000"/>
                                </a:solidFill>
                              </a:rPr>
                              <a:t>Natural ‘wild’ Type</a:t>
                            </a:r>
                            <a:r>
                              <a:rPr lang="en-US" sz="1400" b="1" i="1" dirty="0" smtClean="0">
                                <a:solidFill>
                                  <a:srgbClr val="000000"/>
                                </a:solidFill>
                              </a:rPr>
                              <a:t>  </a:t>
                            </a:r>
                            <a:endParaRPr lang="en-US" sz="1400" b="1" i="1" dirty="0">
                              <a:solidFill>
                                <a:srgbClr val="000000"/>
                              </a:solidFill>
                            </a:endParaRPr>
                          </a:p>
                        </p:txBody>
                      </p:sp>
                      <p:sp>
                        <p:nvSpPr>
                          <p:cNvPr id="148511" name="Line 19"/>
                          <p:cNvSpPr>
                            <a:spLocks noChangeShapeType="1"/>
                          </p:cNvSpPr>
                          <p:nvPr/>
                        </p:nvSpPr>
                        <p:spPr bwMode="auto">
                          <a:xfrm flipH="1" flipV="1">
                            <a:off x="2893" y="2454"/>
                            <a:ext cx="83" cy="211"/>
                          </a:xfrm>
                          <a:prstGeom prst="line">
                            <a:avLst/>
                          </a:prstGeom>
                          <a:noFill/>
                          <a:ln w="190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48512" name="Text Box 20"/>
                          <p:cNvSpPr txBox="1">
                            <a:spLocks noChangeArrowheads="1"/>
                          </p:cNvSpPr>
                          <p:nvPr/>
                        </p:nvSpPr>
                        <p:spPr bwMode="auto">
                          <a:xfrm>
                            <a:off x="183" y="3720"/>
                            <a:ext cx="506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sz="1400" b="1" i="1" dirty="0">
                                <a:solidFill>
                                  <a:srgbClr val="000000"/>
                                </a:solidFill>
                              </a:rPr>
                              <a:t>built by Henk Miedema, Wim Meijberg of </a:t>
                            </a:r>
                            <a:r>
                              <a:rPr lang="en-US" sz="1400" b="1" i="1" u="sng" dirty="0">
                                <a:solidFill>
                                  <a:srgbClr val="000000"/>
                                </a:solidFill>
                              </a:rPr>
                              <a:t>BioMade Corp</a:t>
                            </a:r>
                            <a:r>
                              <a:rPr lang="en-US" sz="1400" b="1" i="1" dirty="0" smtClean="0">
                                <a:solidFill>
                                  <a:srgbClr val="000000"/>
                                </a:solidFill>
                              </a:rPr>
                              <a:t>. Groningen</a:t>
                            </a:r>
                            <a:r>
                              <a:rPr lang="en-US" sz="1400" b="1" i="1" dirty="0">
                                <a:solidFill>
                                  <a:srgbClr val="000000"/>
                                </a:solidFill>
                              </a:rPr>
                              <a:t>, Netherlands</a:t>
                            </a:r>
                            <a:endParaRPr lang="en-US" sz="2400" dirty="0">
                              <a:solidFill>
                                <a:srgbClr val="000000"/>
                              </a:solidFill>
                            </a:endParaRPr>
                          </a:p>
                        </p:txBody>
                      </p:sp>
                    </p:grpSp>
                    <p:sp>
                      <p:nvSpPr>
                        <p:cNvPr id="148507" name="Text Box 21"/>
                        <p:cNvSpPr txBox="1">
                          <a:spLocks noChangeArrowheads="1"/>
                        </p:cNvSpPr>
                        <p:nvPr/>
                      </p:nvSpPr>
                      <p:spPr bwMode="auto">
                        <a:xfrm>
                          <a:off x="295" y="3897"/>
                          <a:ext cx="482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pPr>
                          <a:r>
                            <a:rPr lang="en-US" altLang="ko-KR" sz="1400" b="1" i="1" dirty="0" smtClean="0">
                              <a:solidFill>
                                <a:srgbClr val="000000"/>
                              </a:solidFill>
                              <a:ea typeface="Gulim" pitchFamily="34" charset="-127"/>
                            </a:rPr>
                            <a:t>Miedema </a:t>
                          </a:r>
                          <a:r>
                            <a:rPr lang="en-US" altLang="ko-KR" sz="1400" i="1" dirty="0" smtClean="0">
                              <a:solidFill>
                                <a:srgbClr val="000000"/>
                              </a:solidFill>
                              <a:ea typeface="Gulim" pitchFamily="34" charset="-127"/>
                            </a:rPr>
                            <a:t>et al</a:t>
                          </a:r>
                          <a:r>
                            <a:rPr lang="en-US" altLang="ko-KR" sz="1400" b="1" i="1" dirty="0">
                              <a:solidFill>
                                <a:srgbClr val="000000"/>
                              </a:solidFill>
                              <a:ea typeface="Gulim" pitchFamily="34" charset="-127"/>
                            </a:rPr>
                            <a:t>, </a:t>
                          </a:r>
                          <a:r>
                            <a:rPr lang="en-US" altLang="ko-KR" sz="1400" i="1" dirty="0">
                              <a:solidFill>
                                <a:srgbClr val="000000"/>
                              </a:solidFill>
                              <a:ea typeface="Gulim" pitchFamily="34" charset="-127"/>
                            </a:rPr>
                            <a:t>Biophys J 87: 3137–3147 (2004); </a:t>
                          </a:r>
                          <a:r>
                            <a:rPr lang="en-US" altLang="ko-KR" sz="1400" i="1" dirty="0" smtClean="0">
                              <a:solidFill>
                                <a:srgbClr val="000000"/>
                              </a:solidFill>
                              <a:ea typeface="Gulim" pitchFamily="34" charset="-127"/>
                            </a:rPr>
                            <a:t>90:1202-1211 (2006); 91:4392-4400  (2006)</a:t>
                          </a:r>
                          <a:endParaRPr lang="en-US" sz="1400" i="1" dirty="0">
                            <a:solidFill>
                              <a:srgbClr val="000000"/>
                            </a:solidFill>
                          </a:endParaRPr>
                        </a:p>
                      </p:txBody>
                    </p:sp>
                  </p:grpSp>
                  <p:sp>
                    <p:nvSpPr>
                      <p:cNvPr id="148505" name="Text Box 22"/>
                      <p:cNvSpPr txBox="1">
                        <a:spLocks noChangeArrowheads="1"/>
                      </p:cNvSpPr>
                      <p:nvPr/>
                    </p:nvSpPr>
                    <p:spPr bwMode="auto">
                      <a:xfrm>
                        <a:off x="3905" y="989"/>
                        <a:ext cx="13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spcBef>
                            <a:spcPct val="50000"/>
                          </a:spcBef>
                        </a:pPr>
                        <a:r>
                          <a:rPr lang="en-US" sz="1200" b="1">
                            <a:solidFill>
                              <a:srgbClr val="000000"/>
                            </a:solidFill>
                          </a:rPr>
                          <a:t>MUTANT ─ Compound</a:t>
                        </a:r>
                      </a:p>
                    </p:txBody>
                  </p:sp>
                </p:grpSp>
                <p:sp>
                  <p:nvSpPr>
                    <p:cNvPr id="148500" name="TextBox 28"/>
                    <p:cNvSpPr txBox="1">
                      <a:spLocks noChangeArrowheads="1"/>
                    </p:cNvSpPr>
                    <p:nvPr/>
                  </p:nvSpPr>
                  <p:spPr bwMode="auto">
                    <a:xfrm>
                      <a:off x="1027766" y="3047959"/>
                      <a:ext cx="1622368" cy="320451"/>
                    </a:xfrm>
                    <a:prstGeom prst="rect">
                      <a:avLst/>
                    </a:prstGeom>
                    <a:noFill/>
                    <a:ln w="19050">
                      <a:solidFill>
                        <a:srgbClr val="0033CC"/>
                      </a:solidFill>
                      <a:round/>
                      <a:headEnd/>
                      <a:tailEnd type="arrow" w="lg" len="lg"/>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endParaRPr lang="en-US">
                        <a:solidFill>
                          <a:srgbClr val="000000"/>
                        </a:solidFill>
                      </a:endParaRPr>
                    </a:p>
                  </p:txBody>
                </p:sp>
                <p:sp>
                  <p:nvSpPr>
                    <p:cNvPr id="30" name="TextBox 29"/>
                    <p:cNvSpPr txBox="1"/>
                    <p:nvPr/>
                  </p:nvSpPr>
                  <p:spPr bwMode="auto">
                    <a:xfrm>
                      <a:off x="1052790" y="3020252"/>
                      <a:ext cx="1622446" cy="319165"/>
                    </a:xfrm>
                    <a:prstGeom prst="rect">
                      <a:avLst/>
                    </a:prstGeom>
                    <a:noFill/>
                    <a:ln w="19050">
                      <a:solidFill>
                        <a:srgbClr val="FF0000"/>
                      </a:solidFill>
                    </a:ln>
                    <a:effectLst>
                      <a:innerShdw blurRad="63500" dist="50800" dir="2700000">
                        <a:prstClr val="black">
                          <a:alpha val="50000"/>
                        </a:prstClr>
                      </a:innerShdw>
                    </a:effectLst>
                  </p:spPr>
                  <p:txBody>
                    <a:bodyPr>
                      <a:spAutoFit/>
                    </a:bodyPr>
                    <a:lstStyle/>
                    <a:p>
                      <a:pPr>
                        <a:defRPr/>
                      </a:pPr>
                      <a:endParaRPr lang="en-US" dirty="0">
                        <a:solidFill>
                          <a:srgbClr val="000000"/>
                        </a:solidFill>
                      </a:endParaRPr>
                    </a:p>
                  </p:txBody>
                </p:sp>
              </p:grpSp>
              <p:pic>
                <p:nvPicPr>
                  <p:cNvPr id="148497" name="Picture 7" descr="Another Constriction Zone BPS_2002_BB"/>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3636" y="933856"/>
                    <a:ext cx="2046288" cy="189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8" name="AutoShape 26"/>
                  <p:cNvSpPr>
                    <a:spLocks noChangeArrowheads="1"/>
                  </p:cNvSpPr>
                  <p:nvPr/>
                </p:nvSpPr>
                <p:spPr bwMode="auto">
                  <a:xfrm>
                    <a:off x="6178550" y="1300638"/>
                    <a:ext cx="1778676" cy="496887"/>
                  </a:xfrm>
                  <a:prstGeom prst="wedgeRoundRectCallout">
                    <a:avLst>
                      <a:gd name="adj1" fmla="val -48463"/>
                      <a:gd name="adj2" fmla="val -28593"/>
                      <a:gd name="adj3" fmla="val 16667"/>
                    </a:avLst>
                  </a:prstGeom>
                  <a:solidFill>
                    <a:schemeClr val="bg1"/>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lstStyle/>
                  <a:p>
                    <a:pPr algn="ctr" eaLnBrk="0" hangingPunct="0">
                      <a:spcBef>
                        <a:spcPct val="50000"/>
                      </a:spcBef>
                    </a:pPr>
                    <a:r>
                      <a:rPr lang="en-US" sz="1200" b="1" i="1">
                        <a:solidFill>
                          <a:srgbClr val="000000"/>
                        </a:solidFill>
                      </a:rPr>
                      <a:t>Glutathione derivatives</a:t>
                    </a:r>
                  </a:p>
                </p:txBody>
              </p:sp>
            </p:grpSp>
            <p:sp>
              <p:nvSpPr>
                <p:cNvPr id="148495" name="TextBox 34"/>
                <p:cNvSpPr txBox="1">
                  <a:spLocks noChangeArrowheads="1"/>
                </p:cNvSpPr>
                <p:nvPr/>
              </p:nvSpPr>
              <p:spPr bwMode="auto">
                <a:xfrm>
                  <a:off x="3774332" y="1206229"/>
                  <a:ext cx="2529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i="1" dirty="0">
                      <a:solidFill>
                        <a:srgbClr val="000000"/>
                      </a:solidFill>
                    </a:rPr>
                    <a:t>Designed by Theory</a:t>
                  </a:r>
                  <a:endParaRPr lang="en-US" b="1" u="sng" dirty="0">
                    <a:solidFill>
                      <a:srgbClr val="000000"/>
                    </a:solidFill>
                  </a:endParaRPr>
                </a:p>
              </p:txBody>
            </p:sp>
          </p:grpSp>
          <p:sp>
            <p:nvSpPr>
              <p:cNvPr id="35" name="Oval 25"/>
              <p:cNvSpPr>
                <a:spLocks noChangeAspect="1" noChangeArrowheads="1"/>
              </p:cNvSpPr>
              <p:nvPr/>
            </p:nvSpPr>
            <p:spPr bwMode="auto">
              <a:xfrm>
                <a:off x="1800225" y="1774825"/>
                <a:ext cx="327025" cy="314325"/>
              </a:xfrm>
              <a:prstGeom prst="ellipse">
                <a:avLst/>
              </a:prstGeom>
              <a:gradFill rotWithShape="1">
                <a:gsLst>
                  <a:gs pos="79000">
                    <a:srgbClr val="FF000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sp>
            <p:nvSpPr>
              <p:cNvPr id="36" name="Oval 25"/>
              <p:cNvSpPr>
                <a:spLocks noChangeAspect="1" noChangeArrowheads="1"/>
              </p:cNvSpPr>
              <p:nvPr/>
            </p:nvSpPr>
            <p:spPr bwMode="auto">
              <a:xfrm>
                <a:off x="1990725" y="2054225"/>
                <a:ext cx="328613" cy="312738"/>
              </a:xfrm>
              <a:prstGeom prst="ellipse">
                <a:avLst/>
              </a:prstGeom>
              <a:gradFill rotWithShape="1">
                <a:gsLst>
                  <a:gs pos="79000">
                    <a:srgbClr val="92D050"/>
                  </a:gs>
                  <a:gs pos="100000">
                    <a:srgbClr val="006C00"/>
                  </a:gs>
                </a:gsLst>
                <a:path path="shape">
                  <a:fillToRect l="50000" t="50000" r="50000" b="50000"/>
                </a:path>
              </a:gradFill>
              <a:ln w="25400" algn="ctr">
                <a:solidFill>
                  <a:srgbClr val="000000"/>
                </a:solidFill>
                <a:round/>
                <a:headEnd/>
                <a:tailEnd/>
              </a:ln>
            </p:spPr>
            <p:txBody>
              <a:bodyPr wrap="none" anchor="ctr"/>
              <a:lstStyle/>
              <a:p>
                <a:pPr algn="ctr" eaLnBrk="0" fontAlgn="auto" hangingPunct="0">
                  <a:spcBef>
                    <a:spcPct val="50000"/>
                  </a:spcBef>
                  <a:spcAft>
                    <a:spcPts val="0"/>
                  </a:spcAft>
                  <a:defRPr/>
                </a:pPr>
                <a:endParaRPr lang="en-US" sz="1800" kern="0" dirty="0">
                  <a:solidFill>
                    <a:sysClr val="windowText" lastClr="000000"/>
                  </a:solidFill>
                </a:endParaRPr>
              </a:p>
            </p:txBody>
          </p:sp>
        </p:grpSp>
        <p:sp>
          <p:nvSpPr>
            <p:cNvPr id="148490" name="TextBox 46"/>
            <p:cNvSpPr txBox="1">
              <a:spLocks noChangeArrowheads="1"/>
            </p:cNvSpPr>
            <p:nvPr/>
          </p:nvSpPr>
          <p:spPr bwMode="auto">
            <a:xfrm>
              <a:off x="4716016" y="5555778"/>
              <a:ext cx="277640" cy="338554"/>
            </a:xfrm>
            <a:prstGeom prst="rect">
              <a:avLst/>
            </a:prstGeom>
            <a:noFill/>
            <a:ln w="9525">
              <a:solidFill>
                <a:schemeClr val="tx1">
                  <a:alpha val="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dirty="0" smtClean="0">
                  <a:solidFill>
                    <a:srgbClr val="333399"/>
                  </a:solidFill>
                  <a:latin typeface="Arial Narrow" pitchFamily="34" charset="0"/>
                </a:rPr>
                <a:t>||</a:t>
              </a:r>
              <a:r>
                <a:rPr lang="en-US" sz="1400" dirty="0" smtClean="0">
                  <a:solidFill>
                    <a:srgbClr val="333399"/>
                  </a:solidFill>
                  <a:latin typeface="Arial Narrow" pitchFamily="34" charset="0"/>
                </a:rPr>
                <a:t> </a:t>
              </a:r>
              <a:endParaRPr lang="en-US" sz="1400" b="1" u="sng" dirty="0">
                <a:solidFill>
                  <a:srgbClr val="000000"/>
                </a:solidFill>
                <a:latin typeface="Arial Narrow" pitchFamily="34" charset="0"/>
              </a:endParaRPr>
            </a:p>
          </p:txBody>
        </p:sp>
      </p:grpSp>
    </p:spTree>
    <p:custDataLst>
      <p:tags r:id="rId1"/>
    </p:custDataLst>
    <p:extLst>
      <p:ext uri="{BB962C8B-B14F-4D97-AF65-F5344CB8AC3E}">
        <p14:creationId xmlns:p14="http://schemas.microsoft.com/office/powerpoint/2010/main" val="42518706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85</a:t>
            </a:fld>
            <a:endParaRPr lang="en-US" dirty="0"/>
          </a:p>
        </p:txBody>
      </p:sp>
      <p:sp>
        <p:nvSpPr>
          <p:cNvPr id="3" name="TextBox 2"/>
          <p:cNvSpPr txBox="1"/>
          <p:nvPr/>
        </p:nvSpPr>
        <p:spPr bwMode="auto">
          <a:xfrm>
            <a:off x="899592" y="1052736"/>
            <a:ext cx="7596844" cy="1938992"/>
          </a:xfrm>
          <a:prstGeom prst="rect">
            <a:avLst/>
          </a:prstGeom>
          <a:noFill/>
          <a:ln w="9525">
            <a:noFill/>
            <a:miter lim="800000"/>
            <a:headEnd/>
            <a:tailEnd/>
          </a:ln>
        </p:spPr>
        <p:txBody>
          <a:bodyPr wrap="square" rtlCol="0">
            <a:spAutoFit/>
          </a:bodyPr>
          <a:lstStyle/>
          <a:p>
            <a:pPr algn="ctr"/>
            <a:r>
              <a:rPr lang="en-US" sz="3200" b="1" dirty="0" smtClean="0">
                <a:solidFill>
                  <a:srgbClr val="0C0470"/>
                </a:solidFill>
                <a:latin typeface="Arial"/>
              </a:rPr>
              <a:t/>
            </a:r>
            <a:br>
              <a:rPr lang="en-US" sz="3200" b="1" dirty="0" smtClean="0">
                <a:solidFill>
                  <a:srgbClr val="0C0470"/>
                </a:solidFill>
                <a:latin typeface="Arial"/>
              </a:rPr>
            </a:br>
            <a:r>
              <a:rPr lang="en-US" sz="3200" b="1" dirty="0">
                <a:solidFill>
                  <a:srgbClr val="0C0470"/>
                </a:solidFill>
                <a:latin typeface="Arial"/>
              </a:rPr>
              <a:t/>
            </a:r>
            <a:br>
              <a:rPr lang="en-US" sz="3200" b="1" dirty="0">
                <a:solidFill>
                  <a:srgbClr val="0C0470"/>
                </a:solidFill>
                <a:latin typeface="Arial"/>
              </a:rPr>
            </a:br>
            <a:r>
              <a:rPr lang="en-US" sz="4000" b="1" dirty="0" smtClean="0">
                <a:solidFill>
                  <a:srgbClr val="0C0470"/>
                </a:solidFill>
                <a:latin typeface="Arial Black" panose="020B0A04020102020204" pitchFamily="34" charset="0"/>
              </a:rPr>
              <a:t>Take Home Lesson</a:t>
            </a:r>
            <a:endParaRPr lang="en-US" b="1" dirty="0">
              <a:solidFill>
                <a:srgbClr val="333399">
                  <a:lumMod val="50000"/>
                </a:srgbClr>
              </a:solidFill>
            </a:endParaRPr>
          </a:p>
          <a:p>
            <a:pPr algn="ctr"/>
            <a:endParaRPr lang="en-US" b="1" dirty="0">
              <a:solidFill>
                <a:srgbClr val="333399">
                  <a:lumMod val="50000"/>
                </a:srgbClr>
              </a:solidFill>
            </a:endParaRPr>
          </a:p>
        </p:txBody>
      </p:sp>
    </p:spTree>
    <p:extLst>
      <p:ext uri="{BB962C8B-B14F-4D97-AF65-F5344CB8AC3E}">
        <p14:creationId xmlns:p14="http://schemas.microsoft.com/office/powerpoint/2010/main" val="226302065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86</a:t>
            </a:fld>
            <a:endParaRPr lang="en-US" dirty="0"/>
          </a:p>
        </p:txBody>
      </p:sp>
      <p:sp>
        <p:nvSpPr>
          <p:cNvPr id="3" name="TextBox 2"/>
          <p:cNvSpPr txBox="1"/>
          <p:nvPr/>
        </p:nvSpPr>
        <p:spPr bwMode="auto">
          <a:xfrm>
            <a:off x="824091" y="610136"/>
            <a:ext cx="7596844" cy="6247864"/>
          </a:xfrm>
          <a:prstGeom prst="rect">
            <a:avLst/>
          </a:prstGeom>
          <a:noFill/>
          <a:ln w="9525">
            <a:noFill/>
            <a:miter lim="800000"/>
            <a:headEnd/>
            <a:tailEnd/>
          </a:ln>
        </p:spPr>
        <p:txBody>
          <a:bodyPr wrap="square" rtlCol="0">
            <a:spAutoFit/>
          </a:bodyPr>
          <a:lstStyle/>
          <a:p>
            <a:pPr algn="ctr"/>
            <a:r>
              <a:rPr lang="en-US" sz="4000" b="1" u="sng" dirty="0">
                <a:solidFill>
                  <a:srgbClr val="0C0470"/>
                </a:solidFill>
                <a:latin typeface="Arial Black" panose="020B0A04020102020204" pitchFamily="34" charset="0"/>
              </a:rPr>
              <a:t>Biological Adaptation </a:t>
            </a:r>
          </a:p>
          <a:p>
            <a:pPr algn="ctr"/>
            <a:r>
              <a:rPr lang="en-US" sz="3200" b="1" dirty="0" smtClean="0">
                <a:solidFill>
                  <a:srgbClr val="0C0470"/>
                </a:solidFill>
                <a:latin typeface="+mn-lt"/>
              </a:rPr>
              <a:t>enables</a:t>
            </a:r>
          </a:p>
          <a:p>
            <a:pPr algn="ctr"/>
            <a:r>
              <a:rPr lang="en-US" sz="4000" b="1" u="sng" dirty="0" smtClean="0">
                <a:solidFill>
                  <a:srgbClr val="0C0470"/>
                </a:solidFill>
                <a:latin typeface="Arial Black" panose="020B0A04020102020204" pitchFamily="34" charset="0"/>
              </a:rPr>
              <a:t>Dimensional Reduction</a:t>
            </a:r>
            <a:r>
              <a:rPr lang="en-US" sz="4000" b="1" dirty="0" smtClean="0">
                <a:solidFill>
                  <a:srgbClr val="0C0470"/>
                </a:solidFill>
                <a:latin typeface="Arial Black" panose="020B0A04020102020204" pitchFamily="34" charset="0"/>
              </a:rPr>
              <a:t> </a:t>
            </a:r>
          </a:p>
          <a:p>
            <a:pPr algn="ctr"/>
            <a:r>
              <a:rPr lang="en-US" sz="3200" b="1" dirty="0">
                <a:solidFill>
                  <a:srgbClr val="0C0470"/>
                </a:solidFill>
                <a:latin typeface="+mn-lt"/>
              </a:rPr>
              <a:t>to a </a:t>
            </a:r>
          </a:p>
          <a:p>
            <a:pPr algn="ctr"/>
            <a:r>
              <a:rPr lang="en-US" sz="4000" b="1" u="sng" dirty="0" smtClean="0">
                <a:solidFill>
                  <a:srgbClr val="0C0470"/>
                </a:solidFill>
                <a:latin typeface="Arial Black" panose="020B0A04020102020204" pitchFamily="34" charset="0"/>
              </a:rPr>
              <a:t>Device Equation</a:t>
            </a:r>
          </a:p>
          <a:p>
            <a:pPr algn="ctr"/>
            <a:r>
              <a:rPr lang="en-US" sz="3200" b="1" dirty="0">
                <a:solidFill>
                  <a:srgbClr val="0C0470"/>
                </a:solidFill>
                <a:latin typeface="+mn-lt"/>
              </a:rPr>
              <a:t>which </a:t>
            </a:r>
            <a:r>
              <a:rPr lang="en-US" sz="3200" b="1" dirty="0" smtClean="0">
                <a:solidFill>
                  <a:srgbClr val="0C0470"/>
                </a:solidFill>
                <a:latin typeface="+mn-lt"/>
              </a:rPr>
              <a:t>is</a:t>
            </a:r>
            <a:br>
              <a:rPr lang="en-US" sz="3200" b="1" dirty="0" smtClean="0">
                <a:solidFill>
                  <a:srgbClr val="0C0470"/>
                </a:solidFill>
                <a:latin typeface="+mn-lt"/>
              </a:rPr>
            </a:br>
            <a:r>
              <a:rPr lang="en-US" sz="3200" b="1" dirty="0" smtClean="0">
                <a:solidFill>
                  <a:srgbClr val="0C0470"/>
                </a:solidFill>
                <a:latin typeface="+mn-lt"/>
              </a:rPr>
              <a:t>How </a:t>
            </a:r>
            <a:r>
              <a:rPr lang="en-US" sz="3200" b="1" dirty="0">
                <a:solidFill>
                  <a:srgbClr val="0C0470"/>
                </a:solidFill>
                <a:latin typeface="+mn-lt"/>
              </a:rPr>
              <a:t>it </a:t>
            </a:r>
            <a:r>
              <a:rPr lang="en-US" sz="3200" b="1" dirty="0" smtClean="0">
                <a:solidFill>
                  <a:srgbClr val="0C0470"/>
                </a:solidFill>
                <a:latin typeface="+mn-lt"/>
              </a:rPr>
              <a:t>Works</a:t>
            </a:r>
          </a:p>
          <a:p>
            <a:pPr algn="ctr"/>
            <a:endParaRPr lang="en-US" sz="3200" b="1" dirty="0">
              <a:solidFill>
                <a:srgbClr val="0C0470"/>
              </a:solidFill>
              <a:latin typeface="+mn-lt"/>
            </a:endParaRPr>
          </a:p>
          <a:p>
            <a:pPr algn="ctr"/>
            <a:r>
              <a:rPr lang="en-US" sz="3200" b="1" dirty="0" smtClean="0">
                <a:solidFill>
                  <a:srgbClr val="0C0470"/>
                </a:solidFill>
                <a:latin typeface="+mn-lt"/>
              </a:rPr>
              <a:t>Guess</a:t>
            </a:r>
          </a:p>
          <a:p>
            <a:pPr algn="ctr"/>
            <a:r>
              <a:rPr lang="en-US" sz="3200" b="1" dirty="0" smtClean="0">
                <a:solidFill>
                  <a:srgbClr val="0C0470"/>
                </a:solidFill>
                <a:latin typeface="+mn-lt"/>
              </a:rPr>
              <a:t> </a:t>
            </a:r>
            <a:r>
              <a:rPr lang="en-US" sz="2400" b="1" dirty="0" smtClean="0">
                <a:solidFill>
                  <a:srgbClr val="0C0470"/>
                </a:solidFill>
                <a:latin typeface="+mn-lt"/>
              </a:rPr>
              <a:t>Crowded Charge </a:t>
            </a:r>
            <a:r>
              <a:rPr lang="en-US" sz="2400" b="1" dirty="0">
                <a:solidFill>
                  <a:srgbClr val="0C0470"/>
                </a:solidFill>
                <a:latin typeface="+mn-lt"/>
              </a:rPr>
              <a:t>is the crucial biological adaptation in channels and enzymes</a:t>
            </a:r>
            <a:endParaRPr lang="en-US" sz="2400" b="1" dirty="0">
              <a:solidFill>
                <a:srgbClr val="0C0470"/>
              </a:solidFill>
              <a:latin typeface="+mn-lt"/>
            </a:endParaRPr>
          </a:p>
          <a:p>
            <a:pPr algn="ctr"/>
            <a:endParaRPr lang="en-US" sz="2400" b="1" dirty="0">
              <a:solidFill>
                <a:srgbClr val="0C0470"/>
              </a:solidFill>
              <a:latin typeface="+mn-lt"/>
            </a:endParaRPr>
          </a:p>
        </p:txBody>
      </p:sp>
    </p:spTree>
    <p:extLst>
      <p:ext uri="{BB962C8B-B14F-4D97-AF65-F5344CB8AC3E}">
        <p14:creationId xmlns:p14="http://schemas.microsoft.com/office/powerpoint/2010/main" val="22630206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5667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75B7DD5A-EB2B-4922-AC6F-EFCB26E7AC2C}" type="slidenum">
              <a:rPr lang="en-US" sz="1400" smtClean="0">
                <a:solidFill>
                  <a:srgbClr val="333399">
                    <a:lumMod val="50000"/>
                  </a:srgbClr>
                </a:solidFill>
                <a:latin typeface="Times" pitchFamily="18" charset="0"/>
              </a:rPr>
              <a:pPr/>
              <a:t>87</a:t>
            </a:fld>
            <a:endParaRPr lang="en-US" sz="1400" dirty="0" smtClean="0">
              <a:solidFill>
                <a:srgbClr val="333399">
                  <a:lumMod val="50000"/>
                </a:srgbClr>
              </a:solidFill>
              <a:latin typeface="Times" pitchFamily="18" charset="0"/>
            </a:endParaRPr>
          </a:p>
        </p:txBody>
      </p:sp>
      <p:sp>
        <p:nvSpPr>
          <p:cNvPr id="156675" name="TextBox 2"/>
          <p:cNvSpPr txBox="1">
            <a:spLocks noChangeArrowheads="1"/>
          </p:cNvSpPr>
          <p:nvPr/>
        </p:nvSpPr>
        <p:spPr bwMode="auto">
          <a:xfrm>
            <a:off x="1371600" y="2039938"/>
            <a:ext cx="645953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4400">
                <a:solidFill>
                  <a:srgbClr val="FFFFFF"/>
                </a:solidFill>
              </a:rPr>
              <a:t>The End</a:t>
            </a:r>
          </a:p>
          <a:p>
            <a:pPr eaLnBrk="1" hangingPunct="1"/>
            <a:endParaRPr lang="en-US" sz="4400">
              <a:solidFill>
                <a:srgbClr val="FFFFFF"/>
              </a:solidFill>
            </a:endParaRPr>
          </a:p>
          <a:p>
            <a:pPr algn="ctr" eaLnBrk="1" hangingPunct="1"/>
            <a:r>
              <a:rPr lang="en-US" sz="4400">
                <a:solidFill>
                  <a:srgbClr val="FFFFFF"/>
                </a:solidFill>
              </a:rPr>
              <a:t>Any Questions?</a:t>
            </a:r>
          </a:p>
        </p:txBody>
      </p:sp>
    </p:spTree>
    <p:extLst>
      <p:ext uri="{BB962C8B-B14F-4D97-AF65-F5344CB8AC3E}">
        <p14:creationId xmlns:p14="http://schemas.microsoft.com/office/powerpoint/2010/main" val="1853441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18786" name="Slide Number Placeholder 5"/>
          <p:cNvSpPr>
            <a:spLocks noGrp="1"/>
          </p:cNvSpPr>
          <p:nvPr>
            <p:ph type="sldNum" sz="quarter" idx="12"/>
            <p:custDataLst>
              <p:tags r:id="rId3"/>
            </p:custDataLst>
          </p:nvPr>
        </p:nvSpPr>
        <p:spPr>
          <a:xfrm>
            <a:off x="6607629"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fld id="{CBF8188E-D8F5-4BD8-A91F-523CA6FCDADA}" type="slidenum">
              <a:rPr lang="en-US" sz="1400">
                <a:solidFill>
                  <a:srgbClr val="19066A"/>
                </a:solidFill>
                <a:latin typeface="Times" pitchFamily="18" charset="0"/>
              </a:rPr>
              <a:pPr/>
              <a:t>88</a:t>
            </a:fld>
            <a:endParaRPr lang="en-US" sz="1400" dirty="0">
              <a:solidFill>
                <a:srgbClr val="19066A"/>
              </a:solidFill>
              <a:latin typeface="Times" pitchFamily="18" charset="0"/>
            </a:endParaRPr>
          </a:p>
        </p:txBody>
      </p:sp>
      <p:sp>
        <p:nvSpPr>
          <p:cNvPr id="118787" name="Text Box 2"/>
          <p:cNvSpPr txBox="1">
            <a:spLocks noChangeArrowheads="1"/>
          </p:cNvSpPr>
          <p:nvPr>
            <p:custDataLst>
              <p:tags r:id="rId4"/>
            </p:custDataLst>
          </p:nvPr>
        </p:nvSpPr>
        <p:spPr bwMode="auto">
          <a:xfrm>
            <a:off x="104775" y="465138"/>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10000"/>
              </a:spcBef>
            </a:pPr>
            <a:endParaRPr lang="en-US" sz="1100" i="1">
              <a:solidFill>
                <a:srgbClr val="000099"/>
              </a:solidFill>
            </a:endParaRPr>
          </a:p>
          <a:p>
            <a:pPr algn="ctr" eaLnBrk="1" hangingPunct="1">
              <a:spcBef>
                <a:spcPct val="10000"/>
              </a:spcBef>
            </a:pPr>
            <a:r>
              <a:rPr lang="en-US" sz="4400" b="1" i="1">
                <a:solidFill>
                  <a:srgbClr val="000099"/>
                </a:solidFill>
              </a:rPr>
              <a:t>Where to start?</a:t>
            </a:r>
          </a:p>
        </p:txBody>
      </p:sp>
      <p:sp>
        <p:nvSpPr>
          <p:cNvPr id="118788" name="TextBox 2"/>
          <p:cNvSpPr txBox="1">
            <a:spLocks noChangeArrowheads="1"/>
          </p:cNvSpPr>
          <p:nvPr>
            <p:custDataLst>
              <p:tags r:id="rId5"/>
            </p:custDataLst>
          </p:nvPr>
        </p:nvSpPr>
        <p:spPr bwMode="auto">
          <a:xfrm>
            <a:off x="552450" y="2403475"/>
            <a:ext cx="8137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r>
              <a:rPr lang="en-US" sz="3600" b="1" dirty="0">
                <a:solidFill>
                  <a:srgbClr val="A20000"/>
                </a:solidFill>
              </a:rPr>
              <a:t>Why not compute all the atoms?</a:t>
            </a:r>
            <a:r>
              <a:rPr lang="en-US" sz="2400" dirty="0">
                <a:solidFill>
                  <a:srgbClr val="000000"/>
                </a:solidFill>
              </a:rPr>
              <a:t> </a:t>
            </a:r>
          </a:p>
        </p:txBody>
      </p:sp>
    </p:spTree>
    <p:custDataLst>
      <p:tags r:id="rId2"/>
    </p:custDataLst>
    <p:extLst>
      <p:ext uri="{BB962C8B-B14F-4D97-AF65-F5344CB8AC3E}">
        <p14:creationId xmlns:p14="http://schemas.microsoft.com/office/powerpoint/2010/main" val="2541222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19810" name="Slide Number Placeholder 5"/>
          <p:cNvSpPr>
            <a:spLocks noGrp="1"/>
          </p:cNvSpPr>
          <p:nvPr>
            <p:ph type="sldNum" sz="quarter" idx="12"/>
            <p:custDataLst>
              <p:tags r:id="rId3"/>
            </p:custDataLst>
          </p:nvPr>
        </p:nvSpPr>
        <p:spPr>
          <a:xfrm>
            <a:off x="7956777" y="6199188"/>
            <a:ext cx="1111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7669D18-AC49-4204-BCD4-0E4247258FBF}" type="slidenum">
              <a:rPr lang="en-US" sz="1400">
                <a:solidFill>
                  <a:srgbClr val="333399">
                    <a:lumMod val="50000"/>
                  </a:srgbClr>
                </a:solidFill>
              </a:rPr>
              <a:pPr eaLnBrk="1" hangingPunct="1"/>
              <a:t>89</a:t>
            </a:fld>
            <a:endParaRPr lang="en-US" sz="1400" dirty="0">
              <a:solidFill>
                <a:srgbClr val="333399">
                  <a:lumMod val="50000"/>
                </a:srgbClr>
              </a:solidFill>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1781880705"/>
              </p:ext>
            </p:extLst>
          </p:nvPr>
        </p:nvGraphicFramePr>
        <p:xfrm>
          <a:off x="1471612" y="1145119"/>
          <a:ext cx="6513513" cy="1859274"/>
        </p:xfrm>
        <a:graphic>
          <a:graphicData uri="http://schemas.openxmlformats.org/drawingml/2006/table">
            <a:tbl>
              <a:tblPr firstRow="1" bandRow="1">
                <a:tableStyleId>{5C22544A-7EE6-4342-B048-85BDC9FD1C3A}</a:tableStyleId>
              </a:tblPr>
              <a:tblGrid>
                <a:gridCol w="2342299"/>
                <a:gridCol w="2000043"/>
                <a:gridCol w="2171171"/>
              </a:tblGrid>
              <a:tr h="813038">
                <a:tc>
                  <a:txBody>
                    <a:bodyPr/>
                    <a:lstStyle/>
                    <a:p>
                      <a:pPr algn="ctr"/>
                      <a:r>
                        <a:rPr lang="en-US" sz="2400" b="0" dirty="0" smtClean="0">
                          <a:solidFill>
                            <a:srgbClr val="19066A"/>
                          </a:solidFill>
                        </a:rPr>
                        <a:t>Computational Scale</a:t>
                      </a:r>
                      <a:endParaRPr lang="en-US" sz="2400" b="0" dirty="0">
                        <a:solidFill>
                          <a:srgbClr val="19066A"/>
                        </a:solidFill>
                      </a:endParaRPr>
                    </a:p>
                  </a:txBody>
                  <a:tcPr marL="91446" marR="91446" marT="45719" marB="45719" anchor="ctr">
                    <a:solidFill>
                      <a:schemeClr val="accent1">
                        <a:lumMod val="75000"/>
                      </a:schemeClr>
                    </a:solidFill>
                  </a:tcPr>
                </a:tc>
                <a:tc>
                  <a:txBody>
                    <a:bodyPr/>
                    <a:lstStyle/>
                    <a:p>
                      <a:pPr algn="ctr"/>
                      <a:r>
                        <a:rPr lang="en-US" sz="2400" b="0" kern="1200" dirty="0" smtClean="0">
                          <a:solidFill>
                            <a:srgbClr val="19066A"/>
                          </a:solidFill>
                          <a:latin typeface="+mn-lt"/>
                          <a:ea typeface="+mn-ea"/>
                          <a:cs typeface="+mn-cs"/>
                        </a:rPr>
                        <a:t>Biological </a:t>
                      </a:r>
                    </a:p>
                    <a:p>
                      <a:pPr algn="ctr"/>
                      <a:r>
                        <a:rPr lang="en-US" sz="2400" b="0" kern="1200" dirty="0" smtClean="0">
                          <a:solidFill>
                            <a:srgbClr val="19066A"/>
                          </a:solidFill>
                          <a:latin typeface="+mn-lt"/>
                          <a:ea typeface="+mn-ea"/>
                          <a:cs typeface="+mn-cs"/>
                        </a:rPr>
                        <a:t>Scale</a:t>
                      </a:r>
                    </a:p>
                  </a:txBody>
                  <a:tcPr marL="91446" marR="91446" marT="45719" marB="45719" anchor="ctr">
                    <a:solidFill>
                      <a:schemeClr val="accent1">
                        <a:lumMod val="75000"/>
                      </a:schemeClr>
                    </a:solidFill>
                  </a:tcPr>
                </a:tc>
                <a:tc>
                  <a:txBody>
                    <a:bodyPr/>
                    <a:lstStyle/>
                    <a:p>
                      <a:pPr algn="ctr"/>
                      <a:r>
                        <a:rPr lang="en-US" sz="3600" b="1" u="sng" kern="1200" dirty="0" smtClean="0">
                          <a:solidFill>
                            <a:srgbClr val="19066A"/>
                          </a:solidFill>
                          <a:latin typeface="+mn-lt"/>
                          <a:ea typeface="+mn-ea"/>
                          <a:cs typeface="+mn-cs"/>
                        </a:rPr>
                        <a:t>Ratio</a:t>
                      </a:r>
                    </a:p>
                  </a:txBody>
                  <a:tcPr marL="91446" marR="91446" marT="45719" marB="45719" anchor="ctr">
                    <a:solidFill>
                      <a:schemeClr val="accent1">
                        <a:lumMod val="75000"/>
                      </a:schemeClr>
                    </a:solidFill>
                  </a:tcPr>
                </a:tc>
              </a:tr>
              <a:tr h="471046">
                <a:tc>
                  <a:txBody>
                    <a:bodyPr/>
                    <a:lstStyle/>
                    <a:p>
                      <a:pPr algn="ctr"/>
                      <a:r>
                        <a:rPr lang="en-US" sz="2400" u="sng" dirty="0" smtClean="0">
                          <a:solidFill>
                            <a:srgbClr val="19066A"/>
                          </a:solidFill>
                        </a:rPr>
                        <a:t>Time</a:t>
                      </a:r>
                      <a:r>
                        <a:rPr lang="en-US" sz="2400" dirty="0" smtClean="0">
                          <a:solidFill>
                            <a:srgbClr val="19066A"/>
                          </a:solidFill>
                        </a:rPr>
                        <a:t> 10</a:t>
                      </a:r>
                      <a:r>
                        <a:rPr lang="en-US" sz="2400" baseline="30000" dirty="0" smtClean="0">
                          <a:solidFill>
                            <a:srgbClr val="19066A"/>
                          </a:solidFill>
                        </a:rPr>
                        <a:t>-15</a:t>
                      </a:r>
                      <a:r>
                        <a:rPr lang="en-US" sz="2400" baseline="0" dirty="0" smtClean="0">
                          <a:solidFill>
                            <a:srgbClr val="19066A"/>
                          </a:solidFill>
                        </a:rPr>
                        <a:t> sec</a:t>
                      </a:r>
                      <a:endParaRPr lang="en-US" sz="2400" dirty="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19066A"/>
                          </a:solidFill>
                        </a:rPr>
                        <a:t>10</a:t>
                      </a:r>
                      <a:r>
                        <a:rPr lang="en-US" sz="2400" b="0" baseline="30000" dirty="0" smtClean="0">
                          <a:solidFill>
                            <a:srgbClr val="19066A"/>
                          </a:solidFill>
                        </a:rPr>
                        <a:t>-4</a:t>
                      </a:r>
                      <a:r>
                        <a:rPr lang="en-US" sz="2400" b="0" baseline="0" dirty="0" smtClean="0">
                          <a:solidFill>
                            <a:srgbClr val="19066A"/>
                          </a:solidFill>
                        </a:rPr>
                        <a:t> sec</a:t>
                      </a:r>
                      <a:endParaRPr lang="en-US" sz="2400" b="0" dirty="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19066A"/>
                          </a:solidFill>
                        </a:rPr>
                        <a:t>10</a:t>
                      </a:r>
                      <a:r>
                        <a:rPr lang="en-US" sz="2800" b="1" baseline="30000" dirty="0" smtClean="0">
                          <a:solidFill>
                            <a:srgbClr val="19066A"/>
                          </a:solidFill>
                        </a:rPr>
                        <a:t>11</a:t>
                      </a:r>
                      <a:endParaRPr lang="en-US" sz="2800" b="1" dirty="0">
                        <a:solidFill>
                          <a:srgbClr val="19066A"/>
                        </a:solidFill>
                      </a:endParaRPr>
                    </a:p>
                  </a:txBody>
                  <a:tcPr marL="91446" marR="91446" marT="45719" marB="45719" anchor="ctr">
                    <a:solidFill>
                      <a:schemeClr val="accent1">
                        <a:lumMod val="75000"/>
                      </a:schemeClr>
                    </a:solidFill>
                  </a:tcPr>
                </a:tc>
              </a:tr>
              <a:tr h="483213">
                <a:tc>
                  <a:txBody>
                    <a:bodyPr/>
                    <a:lstStyle/>
                    <a:p>
                      <a:pPr algn="ctr"/>
                      <a:r>
                        <a:rPr lang="en-US" sz="2400" u="sng" dirty="0" smtClean="0">
                          <a:solidFill>
                            <a:srgbClr val="19066A"/>
                          </a:solidFill>
                        </a:rPr>
                        <a:t>Length</a:t>
                      </a:r>
                      <a:r>
                        <a:rPr lang="en-US" sz="2400" baseline="0" dirty="0" smtClean="0">
                          <a:solidFill>
                            <a:srgbClr val="19066A"/>
                          </a:solidFill>
                        </a:rPr>
                        <a:t> </a:t>
                      </a:r>
                      <a:r>
                        <a:rPr lang="en-US" sz="2400" dirty="0" smtClean="0">
                          <a:solidFill>
                            <a:srgbClr val="19066A"/>
                          </a:solidFill>
                        </a:rPr>
                        <a:t>10</a:t>
                      </a:r>
                      <a:r>
                        <a:rPr lang="en-US" sz="2400" baseline="30000" dirty="0" smtClean="0">
                          <a:solidFill>
                            <a:srgbClr val="19066A"/>
                          </a:solidFill>
                        </a:rPr>
                        <a:t>-11</a:t>
                      </a:r>
                      <a:r>
                        <a:rPr lang="en-US" sz="2400" baseline="0" dirty="0" smtClean="0">
                          <a:solidFill>
                            <a:srgbClr val="19066A"/>
                          </a:solidFill>
                        </a:rPr>
                        <a:t> m</a:t>
                      </a:r>
                      <a:endParaRPr lang="en-US" sz="2400" dirty="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smtClean="0">
                          <a:solidFill>
                            <a:srgbClr val="19066A"/>
                          </a:solidFill>
                        </a:rPr>
                        <a:t>10</a:t>
                      </a:r>
                      <a:r>
                        <a:rPr lang="en-US" sz="2400" b="0" baseline="30000" dirty="0" smtClean="0">
                          <a:solidFill>
                            <a:srgbClr val="19066A"/>
                          </a:solidFill>
                        </a:rPr>
                        <a:t>-5</a:t>
                      </a:r>
                      <a:r>
                        <a:rPr lang="en-US" sz="2400" b="0" baseline="0" dirty="0" smtClean="0">
                          <a:solidFill>
                            <a:srgbClr val="19066A"/>
                          </a:solidFill>
                        </a:rPr>
                        <a:t> m</a:t>
                      </a:r>
                      <a:endParaRPr lang="en-US" sz="2400" b="0" dirty="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19066A"/>
                          </a:solidFill>
                        </a:rPr>
                        <a:t>10</a:t>
                      </a:r>
                      <a:r>
                        <a:rPr lang="en-US" sz="2800" b="1" baseline="30000" dirty="0" smtClean="0">
                          <a:solidFill>
                            <a:srgbClr val="19066A"/>
                          </a:solidFill>
                        </a:rPr>
                        <a:t>6</a:t>
                      </a:r>
                      <a:endParaRPr lang="en-US" sz="2800" b="1" dirty="0">
                        <a:solidFill>
                          <a:srgbClr val="19066A"/>
                        </a:solidFill>
                      </a:endParaRPr>
                    </a:p>
                  </a:txBody>
                  <a:tcPr marL="91446" marR="91446" marT="45719" marB="45719" anchor="ctr">
                    <a:solidFill>
                      <a:schemeClr val="accent1">
                        <a:lumMod val="75000"/>
                      </a:schemeClr>
                    </a:solidFill>
                  </a:tcPr>
                </a:tc>
              </a:tr>
            </a:tbl>
          </a:graphicData>
        </a:graphic>
      </p:graphicFrame>
      <p:grpSp>
        <p:nvGrpSpPr>
          <p:cNvPr id="3" name="Group 2"/>
          <p:cNvGrpSpPr/>
          <p:nvPr/>
        </p:nvGrpSpPr>
        <p:grpSpPr>
          <a:xfrm>
            <a:off x="2751307" y="185135"/>
            <a:ext cx="4171609" cy="656029"/>
            <a:chOff x="2457620" y="185135"/>
            <a:chExt cx="4171609" cy="656029"/>
          </a:xfrm>
        </p:grpSpPr>
        <p:sp>
          <p:nvSpPr>
            <p:cNvPr id="119812" name="Rectangle 4"/>
            <p:cNvSpPr>
              <a:spLocks noChangeArrowheads="1"/>
            </p:cNvSpPr>
            <p:nvPr>
              <p:custDataLst>
                <p:tags r:id="rId6"/>
              </p:custDataLst>
            </p:nvPr>
          </p:nvSpPr>
          <p:spPr bwMode="auto">
            <a:xfrm>
              <a:off x="2457620" y="185135"/>
              <a:ext cx="4171609" cy="51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oAutofit/>
            </a:bodyPr>
            <a:lstStyle/>
            <a:p>
              <a:pPr algn="ctr" eaLnBrk="0" hangingPunct="0">
                <a:spcBef>
                  <a:spcPts val="0"/>
                </a:spcBef>
              </a:pPr>
              <a:r>
                <a:rPr lang="en-US" altLang="ko-KR" sz="4800" b="1" baseline="30000" dirty="0" smtClean="0">
                  <a:solidFill>
                    <a:srgbClr val="C00000"/>
                  </a:solidFill>
                  <a:ea typeface="Gulim" pitchFamily="34" charset="-127"/>
                </a:rPr>
                <a:t>Multi-Scale Issues</a:t>
              </a:r>
              <a:endParaRPr lang="en-US" altLang="ko-KR" sz="4800" b="1" baseline="30000" dirty="0">
                <a:solidFill>
                  <a:srgbClr val="C00000"/>
                </a:solidFill>
                <a:ea typeface="Gulim" pitchFamily="34" charset="-127"/>
              </a:endParaRPr>
            </a:p>
          </p:txBody>
        </p:sp>
        <p:sp>
          <p:nvSpPr>
            <p:cNvPr id="2" name="Rectangle 1"/>
            <p:cNvSpPr/>
            <p:nvPr/>
          </p:nvSpPr>
          <p:spPr>
            <a:xfrm>
              <a:off x="2932503" y="584684"/>
              <a:ext cx="3221844" cy="256480"/>
            </a:xfrm>
            <a:prstGeom prst="rect">
              <a:avLst/>
            </a:prstGeom>
          </p:spPr>
          <p:txBody>
            <a:bodyPr wrap="none">
              <a:spAutoFit/>
            </a:bodyPr>
            <a:lstStyle/>
            <a:p>
              <a:pPr algn="ctr"/>
              <a:r>
                <a:rPr lang="en-US" i="1" baseline="30000" dirty="0">
                  <a:solidFill>
                    <a:srgbClr val="19066A"/>
                  </a:solidFill>
                </a:rPr>
                <a:t>Journal of Physical Chemistry C (2010 )114:20719</a:t>
              </a:r>
              <a:endParaRPr lang="en-US" altLang="ko-KR" sz="4400" baseline="30000" dirty="0">
                <a:solidFill>
                  <a:srgbClr val="19066A"/>
                </a:solidFill>
                <a:ea typeface="Gulim" pitchFamily="34" charset="-127"/>
              </a:endParaRPr>
            </a:p>
          </p:txBody>
        </p:sp>
      </p:grpSp>
      <p:sp>
        <p:nvSpPr>
          <p:cNvPr id="11" name="Text Box 3"/>
          <p:cNvSpPr txBox="1">
            <a:spLocks noChangeArrowheads="1"/>
          </p:cNvSpPr>
          <p:nvPr>
            <p:custDataLst>
              <p:tags r:id="rId5"/>
            </p:custDataLst>
          </p:nvPr>
        </p:nvSpPr>
        <p:spPr bwMode="auto">
          <a:xfrm>
            <a:off x="1763688" y="3537012"/>
            <a:ext cx="5760641" cy="2154436"/>
          </a:xfrm>
          <a:prstGeom prst="rect">
            <a:avLst/>
          </a:prstGeom>
          <a:noFill/>
          <a:ln w="25400">
            <a:solidFill>
              <a:schemeClr val="accent2">
                <a:lumMod val="75000"/>
              </a:schemeClr>
            </a:solidFill>
            <a:miter lim="800000"/>
            <a:headEnd/>
            <a:tailEnd/>
          </a:ln>
        </p:spPr>
        <p:txBody>
          <a:bodyPr wrap="square">
            <a:spAutoFit/>
          </a:bodyPr>
          <a:lstStyle/>
          <a:p>
            <a:pPr algn="ctr">
              <a:defRPr/>
            </a:pPr>
            <a:r>
              <a:rPr lang="en-US" altLang="ko-KR" sz="1400" b="1" dirty="0" smtClean="0">
                <a:solidFill>
                  <a:srgbClr val="000066"/>
                </a:solidFill>
                <a:ea typeface="Gulim" pitchFamily="34" charset="-127"/>
              </a:rPr>
              <a:t>DEVICES DEPEND ON FINE TOLERANCES</a:t>
            </a:r>
          </a:p>
          <a:p>
            <a:pPr algn="ctr">
              <a:defRPr/>
            </a:pPr>
            <a:r>
              <a:rPr lang="en-US" altLang="ko-KR" sz="1400" b="1" dirty="0" smtClean="0">
                <a:solidFill>
                  <a:srgbClr val="000066"/>
                </a:solidFill>
                <a:ea typeface="Gulim" pitchFamily="34" charset="-127"/>
              </a:rPr>
              <a:t>parts must fit</a:t>
            </a:r>
          </a:p>
          <a:p>
            <a:pPr algn="ctr">
              <a:defRPr/>
            </a:pPr>
            <a:endParaRPr lang="en-US" altLang="ko-KR" sz="1400" b="1" dirty="0">
              <a:solidFill>
                <a:srgbClr val="000066"/>
              </a:solidFill>
              <a:ea typeface="Gulim" pitchFamily="34" charset="-127"/>
            </a:endParaRPr>
          </a:p>
          <a:p>
            <a:pPr algn="ctr">
              <a:defRPr/>
            </a:pPr>
            <a:r>
              <a:rPr lang="en-US" altLang="ko-KR" sz="1400" b="1" dirty="0" smtClean="0">
                <a:solidFill>
                  <a:srgbClr val="000066"/>
                </a:solidFill>
                <a:ea typeface="Gulim" pitchFamily="34" charset="-127"/>
              </a:rPr>
              <a:t>Atomic and Macro Scales are BOTH used by channels because they are nanovalves</a:t>
            </a:r>
            <a:endParaRPr lang="en-US" altLang="ko-KR" sz="1400" b="1" dirty="0">
              <a:solidFill>
                <a:srgbClr val="000066"/>
              </a:solidFill>
              <a:ea typeface="Gulim" pitchFamily="34" charset="-127"/>
            </a:endParaRPr>
          </a:p>
          <a:p>
            <a:pPr algn="ctr">
              <a:defRPr/>
            </a:pPr>
            <a:r>
              <a:rPr lang="en-US" altLang="ko-KR" sz="1400" b="1" dirty="0" smtClean="0">
                <a:solidFill>
                  <a:srgbClr val="000066"/>
                </a:solidFill>
                <a:ea typeface="Gulim" pitchFamily="34" charset="-127"/>
              </a:rPr>
              <a:t>so atomic and macro scales </a:t>
            </a:r>
            <a:r>
              <a:rPr lang="en-US" altLang="ko-KR" sz="1400" b="1" dirty="0">
                <a:solidFill>
                  <a:srgbClr val="000066"/>
                </a:solidFill>
                <a:ea typeface="Gulim" pitchFamily="34" charset="-127"/>
              </a:rPr>
              <a:t>must be</a:t>
            </a:r>
          </a:p>
          <a:p>
            <a:pPr algn="ctr">
              <a:defRPr/>
            </a:pPr>
            <a:r>
              <a:rPr lang="en-US" altLang="ko-KR" sz="1800" b="1" u="sng" dirty="0">
                <a:solidFill>
                  <a:srgbClr val="000066"/>
                </a:solidFill>
                <a:ea typeface="Gulim" pitchFamily="34" charset="-127"/>
              </a:rPr>
              <a:t>Computed </a:t>
            </a:r>
            <a:r>
              <a:rPr lang="en-US" altLang="ko-KR" sz="1800" b="1" u="sng" dirty="0" smtClean="0">
                <a:solidFill>
                  <a:srgbClr val="000066"/>
                </a:solidFill>
                <a:ea typeface="Gulim" pitchFamily="34" charset="-127"/>
              </a:rPr>
              <a:t>and CALIBRATED Together</a:t>
            </a:r>
            <a:br>
              <a:rPr lang="en-US" altLang="ko-KR" sz="1800" b="1" u="sng" dirty="0" smtClean="0">
                <a:solidFill>
                  <a:srgbClr val="000066"/>
                </a:solidFill>
                <a:ea typeface="Gulim" pitchFamily="34" charset="-127"/>
              </a:rPr>
            </a:br>
            <a:endParaRPr lang="en-US" altLang="ko-KR" sz="1800" b="1" u="sng" dirty="0">
              <a:solidFill>
                <a:srgbClr val="000066"/>
              </a:solidFill>
              <a:ea typeface="Gulim" pitchFamily="34" charset="-127"/>
            </a:endParaRPr>
          </a:p>
          <a:p>
            <a:pPr algn="ctr">
              <a:defRPr/>
            </a:pPr>
            <a:r>
              <a:rPr lang="en-US" altLang="ko-KR" sz="1400" b="1" dirty="0">
                <a:solidFill>
                  <a:srgbClr val="000066"/>
                </a:solidFill>
                <a:ea typeface="Gulim" pitchFamily="34" charset="-127"/>
              </a:rPr>
              <a:t>This may be impossible in </a:t>
            </a:r>
            <a:r>
              <a:rPr lang="en-US" altLang="ko-KR" sz="1400" b="1" dirty="0" smtClean="0">
                <a:solidFill>
                  <a:srgbClr val="000066"/>
                </a:solidFill>
                <a:ea typeface="Gulim" pitchFamily="34" charset="-127"/>
              </a:rPr>
              <a:t>all-atom simulations</a:t>
            </a:r>
            <a:endParaRPr lang="en-US" altLang="ko-KR" b="1" dirty="0">
              <a:solidFill>
                <a:srgbClr val="000066"/>
              </a:solidFill>
              <a:ea typeface="Gulim" pitchFamily="34" charset="-127"/>
            </a:endParaRPr>
          </a:p>
        </p:txBody>
      </p:sp>
    </p:spTree>
    <p:custDataLst>
      <p:tags r:id="rId2"/>
    </p:custDataLst>
    <p:extLst>
      <p:ext uri="{BB962C8B-B14F-4D97-AF65-F5344CB8AC3E}">
        <p14:creationId xmlns:p14="http://schemas.microsoft.com/office/powerpoint/2010/main" val="37331627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idx="4294967295"/>
            <p:custDataLst>
              <p:tags r:id="rId3"/>
            </p:custDataLst>
          </p:nvPr>
        </p:nvSpPr>
        <p:spPr>
          <a:xfrm>
            <a:off x="11921" y="224644"/>
            <a:ext cx="9144000" cy="6156684"/>
          </a:xfrm>
        </p:spPr>
        <p:txBody>
          <a:bodyPr/>
          <a:lstStyle/>
          <a:p>
            <a:pPr algn="ctr" eaLnBrk="1" hangingPunct="1">
              <a:buNone/>
            </a:pPr>
            <a:r>
              <a:rPr lang="en-US" sz="4000" dirty="0" smtClean="0">
                <a:solidFill>
                  <a:srgbClr val="19066A"/>
                </a:solidFill>
                <a:latin typeface="Arial Black" panose="020B0A04020102020204" pitchFamily="34" charset="0"/>
              </a:rPr>
              <a:t>Device </a:t>
            </a:r>
          </a:p>
          <a:p>
            <a:pPr algn="ctr" eaLnBrk="1" hangingPunct="1">
              <a:buNone/>
            </a:pPr>
            <a:r>
              <a:rPr lang="en-US" sz="2800" b="1" dirty="0" smtClean="0">
                <a:solidFill>
                  <a:srgbClr val="19066A"/>
                </a:solidFill>
              </a:rPr>
              <a:t>Amplifier </a:t>
            </a:r>
            <a:br>
              <a:rPr lang="en-US" sz="2800" b="1" dirty="0" smtClean="0">
                <a:solidFill>
                  <a:srgbClr val="19066A"/>
                </a:solidFill>
              </a:rPr>
            </a:br>
            <a:r>
              <a:rPr lang="en-US" sz="2800" b="1" dirty="0" smtClean="0">
                <a:solidFill>
                  <a:srgbClr val="19066A"/>
                </a:solidFill>
              </a:rPr>
              <a:t>Converts an </a:t>
            </a:r>
            <a:r>
              <a:rPr lang="en-US" sz="2800" b="1" u="sng" dirty="0" smtClean="0">
                <a:solidFill>
                  <a:srgbClr val="19066A"/>
                </a:solidFill>
              </a:rPr>
              <a:t>Input</a:t>
            </a:r>
            <a:r>
              <a:rPr lang="en-US" sz="2800" b="1" dirty="0" smtClean="0">
                <a:solidFill>
                  <a:srgbClr val="19066A"/>
                </a:solidFill>
              </a:rPr>
              <a:t> to an </a:t>
            </a:r>
            <a:r>
              <a:rPr lang="en-US" sz="2800" b="1" u="sng" dirty="0" smtClean="0">
                <a:solidFill>
                  <a:srgbClr val="19066A"/>
                </a:solidFill>
              </a:rPr>
              <a:t>Output</a:t>
            </a:r>
            <a:r>
              <a:rPr lang="en-US" sz="2800" b="1" dirty="0" smtClean="0">
                <a:solidFill>
                  <a:srgbClr val="19066A"/>
                </a:solidFill>
              </a:rPr>
              <a:t> </a:t>
            </a:r>
          </a:p>
          <a:p>
            <a:pPr algn="ctr" eaLnBrk="1" hangingPunct="1">
              <a:buNone/>
            </a:pPr>
            <a:endParaRPr lang="en-US" sz="2800" b="1" dirty="0">
              <a:solidFill>
                <a:srgbClr val="19066A"/>
              </a:solidFill>
            </a:endParaRPr>
          </a:p>
          <a:p>
            <a:pPr algn="ctr" eaLnBrk="1" hangingPunct="1">
              <a:buNone/>
            </a:pPr>
            <a:endParaRPr lang="en-US" sz="2800" b="1" dirty="0" smtClean="0">
              <a:solidFill>
                <a:srgbClr val="19066A"/>
              </a:solidFill>
            </a:endParaRPr>
          </a:p>
          <a:p>
            <a:pPr algn="ctr" eaLnBrk="1" hangingPunct="1">
              <a:buNone/>
            </a:pPr>
            <a:endParaRPr lang="en-US" sz="2800" b="1" dirty="0" smtClean="0">
              <a:solidFill>
                <a:srgbClr val="19066A"/>
              </a:solidFill>
            </a:endParaRPr>
          </a:p>
          <a:p>
            <a:pPr algn="ctr" eaLnBrk="1" hangingPunct="1">
              <a:buNone/>
            </a:pPr>
            <a:r>
              <a:rPr lang="en-US" sz="2800" b="1" dirty="0" smtClean="0">
                <a:solidFill>
                  <a:srgbClr val="19066A"/>
                </a:solidFill>
              </a:rPr>
              <a:t>by a simple ‘law’ </a:t>
            </a:r>
          </a:p>
          <a:p>
            <a:pPr algn="ctr" eaLnBrk="1" hangingPunct="1">
              <a:buNone/>
            </a:pPr>
            <a:r>
              <a:rPr lang="en-US" sz="2800" b="1" dirty="0" smtClean="0">
                <a:solidFill>
                  <a:srgbClr val="19066A"/>
                </a:solidFill>
              </a:rPr>
              <a:t>an algebraic equation</a:t>
            </a:r>
            <a:endParaRPr lang="en-US" sz="4000" dirty="0">
              <a:solidFill>
                <a:srgbClr val="19066A"/>
              </a:solidFill>
              <a:latin typeface="Arial Black" panose="020B0A04020102020204" pitchFamily="34" charset="0"/>
            </a:endParaRPr>
          </a:p>
          <a:p>
            <a:pPr algn="ctr" eaLnBrk="1" hangingPunct="1">
              <a:buNone/>
            </a:pPr>
            <a:endParaRPr lang="en-US" sz="4000" dirty="0">
              <a:solidFill>
                <a:srgbClr val="19066A"/>
              </a:solidFill>
              <a:latin typeface="Arial Black" panose="020B0A04020102020204" pitchFamily="34" charset="0"/>
            </a:endParaRPr>
          </a:p>
          <a:p>
            <a:pPr algn="ctr" eaLnBrk="1" hangingPunct="1">
              <a:buFontTx/>
              <a:buNone/>
            </a:pPr>
            <a:endParaRPr lang="en-US" sz="2800" i="1" dirty="0">
              <a:solidFill>
                <a:srgbClr val="19066A"/>
              </a:solidFill>
            </a:endParaRPr>
          </a:p>
          <a:p>
            <a:pPr algn="ctr" eaLnBrk="1" hangingPunct="1">
              <a:buFontTx/>
              <a:buNone/>
            </a:pPr>
            <a:endParaRPr lang="en-US" sz="2400" i="1" dirty="0" smtClean="0">
              <a:solidFill>
                <a:srgbClr val="19066A"/>
              </a:solidFill>
            </a:endParaRPr>
          </a:p>
        </p:txBody>
      </p:sp>
      <p:sp>
        <p:nvSpPr>
          <p:cNvPr id="198659" name="Slide Number Placeholder 5"/>
          <p:cNvSpPr>
            <a:spLocks noGrp="1"/>
          </p:cNvSpPr>
          <p:nvPr>
            <p:ph type="sldNum" sz="quarter" idx="12"/>
            <p:custDataLst>
              <p:tags r:id="rId4"/>
            </p:custDataLst>
          </p:nvPr>
        </p:nvSpPr>
        <p:spPr>
          <a:xfrm>
            <a:off x="6553200" y="6248400"/>
            <a:ext cx="1905000" cy="457200"/>
          </a:xfrm>
          <a:noFill/>
        </p:spPr>
        <p:txBody>
          <a:bodyPr/>
          <a:lstStyle/>
          <a:p>
            <a:pPr eaLnBrk="1" hangingPunct="1"/>
            <a:fld id="{1A2F9E4D-DB14-40F3-89FC-23CB76837D94}" type="slidenum">
              <a:rPr lang="en-US" smtClean="0">
                <a:solidFill>
                  <a:srgbClr val="19066A"/>
                </a:solidFill>
                <a:cs typeface="Arial" pitchFamily="34" charset="0"/>
              </a:rPr>
              <a:pPr eaLnBrk="1" hangingPunct="1"/>
              <a:t>9</a:t>
            </a:fld>
            <a:endParaRPr lang="en-US" dirty="0">
              <a:solidFill>
                <a:srgbClr val="19066A"/>
              </a:solidFill>
              <a:latin typeface="Arial" pitchFamily="34" charset="0"/>
              <a:cs typeface="Arial"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150971764"/>
              </p:ext>
            </p:extLst>
          </p:nvPr>
        </p:nvGraphicFramePr>
        <p:xfrm>
          <a:off x="1641475" y="4802188"/>
          <a:ext cx="6065838" cy="1404937"/>
        </p:xfrm>
        <a:graphic>
          <a:graphicData uri="http://schemas.openxmlformats.org/presentationml/2006/ole">
            <mc:AlternateContent xmlns:mc="http://schemas.openxmlformats.org/markup-compatibility/2006">
              <mc:Choice xmlns:v="urn:schemas-microsoft-com:vml" Requires="v">
                <p:oleObj spid="_x0000_s255022" name="Equation" r:id="rId7" imgW="7607160" imgH="1765080" progId="Equation.DSMT4">
                  <p:embed/>
                </p:oleObj>
              </mc:Choice>
              <mc:Fallback>
                <p:oleObj name="Equation" r:id="rId7" imgW="7607160" imgH="1765080" progId="Equation.DSMT4">
                  <p:embed/>
                  <p:pic>
                    <p:nvPicPr>
                      <p:cNvPr id="0" name=""/>
                      <p:cNvPicPr/>
                      <p:nvPr/>
                    </p:nvPicPr>
                    <p:blipFill>
                      <a:blip r:embed="rId8"/>
                      <a:stretch>
                        <a:fillRect/>
                      </a:stretch>
                    </p:blipFill>
                    <p:spPr>
                      <a:xfrm>
                        <a:off x="1641475" y="4802188"/>
                        <a:ext cx="6065838" cy="1404937"/>
                      </a:xfrm>
                      <a:prstGeom prst="rect">
                        <a:avLst/>
                      </a:prstGeom>
                    </p:spPr>
                  </p:pic>
                </p:oleObj>
              </mc:Fallback>
            </mc:AlternateContent>
          </a:graphicData>
        </a:graphic>
      </p:graphicFrame>
      <p:grpSp>
        <p:nvGrpSpPr>
          <p:cNvPr id="16" name="Group 15"/>
          <p:cNvGrpSpPr/>
          <p:nvPr/>
        </p:nvGrpSpPr>
        <p:grpSpPr>
          <a:xfrm>
            <a:off x="3300457" y="2005985"/>
            <a:ext cx="2916324" cy="1151896"/>
            <a:chOff x="3300457" y="2005985"/>
            <a:chExt cx="2916324" cy="1151896"/>
          </a:xfrm>
        </p:grpSpPr>
        <p:grpSp>
          <p:nvGrpSpPr>
            <p:cNvPr id="10" name="Group 9"/>
            <p:cNvGrpSpPr/>
            <p:nvPr/>
          </p:nvGrpSpPr>
          <p:grpSpPr>
            <a:xfrm>
              <a:off x="3300457" y="2005985"/>
              <a:ext cx="2916324" cy="828092"/>
              <a:chOff x="3362904" y="2384884"/>
              <a:chExt cx="2916324" cy="828092"/>
            </a:xfrm>
          </p:grpSpPr>
          <p:sp>
            <p:nvSpPr>
              <p:cNvPr id="3" name="Isosceles Triangle 2"/>
              <p:cNvSpPr/>
              <p:nvPr/>
            </p:nvSpPr>
            <p:spPr bwMode="auto">
              <a:xfrm rot="5400000">
                <a:off x="4349251" y="2420888"/>
                <a:ext cx="828092" cy="756084"/>
              </a:xfrm>
              <a:prstGeom prst="triangle">
                <a:avLst/>
              </a:prstGeom>
              <a:noFill/>
              <a:ln w="25400" cap="flat" cmpd="sng" algn="ctr">
                <a:solidFill>
                  <a:srgbClr val="0C0470"/>
                </a:solidFill>
                <a:prstDash val="solid"/>
                <a:round/>
                <a:headEnd type="oval"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cxnSp>
            <p:nvCxnSpPr>
              <p:cNvPr id="5" name="Straight Connector 4"/>
              <p:cNvCxnSpPr>
                <a:stCxn id="3" idx="3"/>
              </p:cNvCxnSpPr>
              <p:nvPr/>
            </p:nvCxnSpPr>
            <p:spPr bwMode="auto">
              <a:xfrm flipH="1">
                <a:off x="3851920" y="2798930"/>
                <a:ext cx="533335" cy="0"/>
              </a:xfrm>
              <a:prstGeom prst="line">
                <a:avLst/>
              </a:prstGeom>
              <a:noFill/>
              <a:ln w="25400" cap="flat" cmpd="sng" algn="ctr">
                <a:solidFill>
                  <a:srgbClr val="0C0470"/>
                </a:solidFill>
                <a:prstDash val="solid"/>
                <a:round/>
                <a:headEnd type="none" w="med" len="med"/>
                <a:tailEnd type="oval" w="med" len="med"/>
              </a:ln>
              <a:effectLst/>
            </p:spPr>
          </p:cxnSp>
          <p:cxnSp>
            <p:nvCxnSpPr>
              <p:cNvPr id="8" name="Straight Connector 7"/>
              <p:cNvCxnSpPr/>
              <p:nvPr/>
            </p:nvCxnSpPr>
            <p:spPr bwMode="auto">
              <a:xfrm flipH="1">
                <a:off x="5141339" y="2795933"/>
                <a:ext cx="453812" cy="0"/>
              </a:xfrm>
              <a:prstGeom prst="line">
                <a:avLst/>
              </a:prstGeom>
              <a:noFill/>
              <a:ln w="25400" cap="flat" cmpd="sng" algn="ctr">
                <a:solidFill>
                  <a:srgbClr val="0C0470"/>
                </a:solidFill>
                <a:prstDash val="solid"/>
                <a:round/>
                <a:headEnd type="oval" w="med" len="med"/>
                <a:tailEnd type="none" w="med" len="med"/>
              </a:ln>
              <a:effectLst/>
            </p:spPr>
          </p:cxnSp>
          <p:sp>
            <p:nvSpPr>
              <p:cNvPr id="7" name="TextBox 6"/>
              <p:cNvSpPr txBox="1"/>
              <p:nvPr/>
            </p:nvSpPr>
            <p:spPr>
              <a:xfrm>
                <a:off x="3362904" y="2634583"/>
                <a:ext cx="756084" cy="338554"/>
              </a:xfrm>
              <a:prstGeom prst="rect">
                <a:avLst/>
              </a:prstGeom>
              <a:noFill/>
            </p:spPr>
            <p:txBody>
              <a:bodyPr wrap="square" rtlCol="0">
                <a:spAutoFit/>
              </a:bodyPr>
              <a:lstStyle/>
              <a:p>
                <a:r>
                  <a:rPr lang="en-US" i="1" dirty="0" smtClean="0">
                    <a:solidFill>
                      <a:srgbClr val="0C0470"/>
                    </a:solidFill>
                    <a:latin typeface="Times New Roman" panose="02020603050405020304" pitchFamily="18" charset="0"/>
                    <a:cs typeface="Times New Roman" panose="02020603050405020304" pitchFamily="18" charset="0"/>
                  </a:rPr>
                  <a:t>V</a:t>
                </a:r>
                <a:r>
                  <a:rPr lang="en-US" i="1" baseline="-25000" dirty="0" smtClean="0">
                    <a:solidFill>
                      <a:srgbClr val="0C0470"/>
                    </a:solidFill>
                    <a:latin typeface="Times New Roman" panose="02020603050405020304" pitchFamily="18" charset="0"/>
                    <a:cs typeface="Times New Roman" panose="02020603050405020304" pitchFamily="18" charset="0"/>
                  </a:rPr>
                  <a:t>in</a:t>
                </a:r>
                <a:endParaRPr lang="en-US" i="1" dirty="0">
                  <a:solidFill>
                    <a:srgbClr val="0C047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708954" y="2627565"/>
                <a:ext cx="570274" cy="345571"/>
              </a:xfrm>
              <a:prstGeom prst="rect">
                <a:avLst/>
              </a:prstGeom>
              <a:noFill/>
            </p:spPr>
            <p:txBody>
              <a:bodyPr wrap="square" rtlCol="0">
                <a:spAutoFit/>
              </a:bodyPr>
              <a:lstStyle/>
              <a:p>
                <a:r>
                  <a:rPr lang="en-US" i="1" dirty="0" err="1" smtClean="0">
                    <a:solidFill>
                      <a:srgbClr val="0C0470"/>
                    </a:solidFill>
                    <a:latin typeface="Times New Roman" panose="02020603050405020304" pitchFamily="18" charset="0"/>
                    <a:cs typeface="Times New Roman" panose="02020603050405020304" pitchFamily="18" charset="0"/>
                  </a:rPr>
                  <a:t>V</a:t>
                </a:r>
                <a:r>
                  <a:rPr lang="en-US" i="1" baseline="-25000" dirty="0" err="1" smtClean="0">
                    <a:solidFill>
                      <a:srgbClr val="0C0470"/>
                    </a:solidFill>
                    <a:latin typeface="Times New Roman" panose="02020603050405020304" pitchFamily="18" charset="0"/>
                    <a:cs typeface="Times New Roman" panose="02020603050405020304" pitchFamily="18" charset="0"/>
                  </a:rPr>
                  <a:t>out</a:t>
                </a:r>
                <a:endParaRPr lang="en-US" i="1" dirty="0">
                  <a:solidFill>
                    <a:srgbClr val="0C0470"/>
                  </a:solidFill>
                  <a:latin typeface="Times New Roman" panose="02020603050405020304" pitchFamily="18" charset="0"/>
                  <a:cs typeface="Times New Roman" panose="02020603050405020304" pitchFamily="18" charset="0"/>
                </a:endParaRPr>
              </a:p>
            </p:txBody>
          </p:sp>
        </p:grpSp>
        <p:sp>
          <p:nvSpPr>
            <p:cNvPr id="13" name="TextBox 12"/>
            <p:cNvSpPr txBox="1"/>
            <p:nvPr/>
          </p:nvSpPr>
          <p:spPr>
            <a:xfrm>
              <a:off x="4369514" y="2260722"/>
              <a:ext cx="540060" cy="276999"/>
            </a:xfrm>
            <a:prstGeom prst="rect">
              <a:avLst/>
            </a:prstGeom>
            <a:noFill/>
          </p:spPr>
          <p:txBody>
            <a:bodyPr wrap="square" rtlCol="0">
              <a:spAutoFit/>
            </a:bodyPr>
            <a:lstStyle/>
            <a:p>
              <a:r>
                <a:rPr lang="en-US" sz="1200" b="1" dirty="0">
                  <a:solidFill>
                    <a:srgbClr val="0C0470"/>
                  </a:solidFill>
                </a:rPr>
                <a:t>G</a:t>
              </a:r>
              <a:r>
                <a:rPr lang="en-US" sz="1200" b="1" dirty="0" smtClean="0">
                  <a:solidFill>
                    <a:srgbClr val="0C0470"/>
                  </a:solidFill>
                </a:rPr>
                <a:t>ain</a:t>
              </a:r>
              <a:endParaRPr lang="en-US" sz="1200" b="1" dirty="0">
                <a:solidFill>
                  <a:srgbClr val="0C0470"/>
                </a:solidFill>
              </a:endParaRPr>
            </a:p>
          </p:txBody>
        </p:sp>
        <p:cxnSp>
          <p:nvCxnSpPr>
            <p:cNvPr id="4" name="Curved Connector 3"/>
            <p:cNvCxnSpPr/>
            <p:nvPr/>
          </p:nvCxnSpPr>
          <p:spPr bwMode="auto">
            <a:xfrm>
              <a:off x="4848725" y="2537721"/>
              <a:ext cx="516148" cy="143270"/>
            </a:xfrm>
            <a:prstGeom prst="curvedConnector3">
              <a:avLst/>
            </a:prstGeom>
            <a:noFill/>
            <a:ln w="12700" cap="flat" cmpd="sng" algn="ctr">
              <a:solidFill>
                <a:srgbClr val="002060"/>
              </a:solidFill>
              <a:prstDash val="solid"/>
              <a:round/>
              <a:headEnd type="none" w="med" len="med"/>
              <a:tailEnd type="none" w="med" len="med"/>
            </a:ln>
            <a:effectLst/>
          </p:spPr>
        </p:cxnSp>
        <p:cxnSp>
          <p:nvCxnSpPr>
            <p:cNvPr id="14" name="Curved Connector 13"/>
            <p:cNvCxnSpPr/>
            <p:nvPr/>
          </p:nvCxnSpPr>
          <p:spPr bwMode="auto">
            <a:xfrm>
              <a:off x="4909574" y="2509350"/>
              <a:ext cx="455299" cy="143269"/>
            </a:xfrm>
            <a:prstGeom prst="curvedConnector3">
              <a:avLst/>
            </a:prstGeom>
            <a:noFill/>
            <a:ln w="12700" cap="flat" cmpd="sng" algn="ctr">
              <a:solidFill>
                <a:srgbClr val="002060"/>
              </a:solidFill>
              <a:prstDash val="solid"/>
              <a:round/>
              <a:headEnd type="none" w="med" len="med"/>
              <a:tailEnd type="none" w="med" len="med"/>
            </a:ln>
            <a:effectLst/>
          </p:spPr>
        </p:cxnSp>
        <p:sp>
          <p:nvSpPr>
            <p:cNvPr id="17" name="TextBox 16"/>
            <p:cNvSpPr txBox="1"/>
            <p:nvPr/>
          </p:nvSpPr>
          <p:spPr>
            <a:xfrm>
              <a:off x="4628057" y="2742383"/>
              <a:ext cx="901670" cy="415498"/>
            </a:xfrm>
            <a:prstGeom prst="rect">
              <a:avLst/>
            </a:prstGeom>
            <a:noFill/>
          </p:spPr>
          <p:txBody>
            <a:bodyPr wrap="square" rtlCol="0">
              <a:spAutoFit/>
            </a:bodyPr>
            <a:lstStyle/>
            <a:p>
              <a:pPr algn="ctr"/>
              <a:r>
                <a:rPr lang="en-US" sz="1050" dirty="0" smtClean="0">
                  <a:solidFill>
                    <a:srgbClr val="0C0470"/>
                  </a:solidFill>
                </a:rPr>
                <a:t>Power Supply</a:t>
              </a:r>
              <a:endParaRPr lang="en-US" sz="1050" dirty="0">
                <a:solidFill>
                  <a:srgbClr val="0C0470"/>
                </a:solidFill>
              </a:endParaRPr>
            </a:p>
          </p:txBody>
        </p:sp>
        <p:sp>
          <p:nvSpPr>
            <p:cNvPr id="12" name="Flowchart: Delay 11"/>
            <p:cNvSpPr/>
            <p:nvPr/>
          </p:nvSpPr>
          <p:spPr bwMode="auto">
            <a:xfrm rot="10800000">
              <a:off x="5368447" y="2557289"/>
              <a:ext cx="182880" cy="200012"/>
            </a:xfrm>
            <a:prstGeom prst="flowChartDelay">
              <a:avLst/>
            </a:prstGeom>
            <a:noFill/>
            <a:ln w="12700" cap="flat" cmpd="sng" algn="ctr">
              <a:solidFill>
                <a:srgbClr val="002060"/>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cxnSp>
          <p:nvCxnSpPr>
            <p:cNvPr id="19" name="Straight Connector 18"/>
            <p:cNvCxnSpPr/>
            <p:nvPr/>
          </p:nvCxnSpPr>
          <p:spPr bwMode="auto">
            <a:xfrm flipV="1">
              <a:off x="5547753" y="2626893"/>
              <a:ext cx="98754" cy="1"/>
            </a:xfrm>
            <a:prstGeom prst="line">
              <a:avLst/>
            </a:prstGeom>
            <a:noFill/>
            <a:ln w="12700" cap="flat" cmpd="sng" algn="ctr">
              <a:solidFill>
                <a:srgbClr val="002060"/>
              </a:solidFill>
              <a:prstDash val="solid"/>
              <a:round/>
              <a:headEnd type="none" w="med" len="med"/>
              <a:tailEnd type="none" w="med" len="med"/>
            </a:ln>
            <a:effectLst/>
          </p:spPr>
        </p:cxnSp>
        <p:cxnSp>
          <p:nvCxnSpPr>
            <p:cNvPr id="27" name="Straight Connector 26"/>
            <p:cNvCxnSpPr/>
            <p:nvPr/>
          </p:nvCxnSpPr>
          <p:spPr bwMode="auto">
            <a:xfrm flipV="1">
              <a:off x="5551327" y="2700040"/>
              <a:ext cx="98754" cy="1"/>
            </a:xfrm>
            <a:prstGeom prst="line">
              <a:avLst/>
            </a:prstGeom>
            <a:noFill/>
            <a:ln w="12700" cap="flat" cmpd="sng" algn="ctr">
              <a:solidFill>
                <a:srgbClr val="002060"/>
              </a:solidFill>
              <a:prstDash val="solid"/>
              <a:round/>
              <a:headEnd type="none" w="med" len="med"/>
              <a:tailEnd type="none" w="med" len="med"/>
            </a:ln>
            <a:effectLst/>
          </p:spPr>
        </p:cxnSp>
        <p:sp>
          <p:nvSpPr>
            <p:cNvPr id="25" name="TextBox 24"/>
            <p:cNvSpPr txBox="1"/>
            <p:nvPr/>
          </p:nvSpPr>
          <p:spPr>
            <a:xfrm>
              <a:off x="5444465" y="2745342"/>
              <a:ext cx="570274" cy="230832"/>
            </a:xfrm>
            <a:prstGeom prst="rect">
              <a:avLst/>
            </a:prstGeom>
            <a:noFill/>
          </p:spPr>
          <p:txBody>
            <a:bodyPr wrap="square" rtlCol="0">
              <a:spAutoFit/>
            </a:bodyPr>
            <a:lstStyle/>
            <a:p>
              <a:pPr algn="ctr"/>
              <a:r>
                <a:rPr lang="en-US" sz="900" dirty="0" smtClean="0">
                  <a:solidFill>
                    <a:srgbClr val="002060"/>
                  </a:solidFill>
                  <a:latin typeface="Arial Narrow" panose="020B0606020202030204" pitchFamily="34" charset="0"/>
                </a:rPr>
                <a:t>110 v</a:t>
              </a:r>
              <a:endParaRPr lang="en-US" sz="900" dirty="0">
                <a:solidFill>
                  <a:srgbClr val="002060"/>
                </a:solidFill>
                <a:latin typeface="Arial Narrow" panose="020B0606020202030204" pitchFamily="34" charset="0"/>
              </a:endParaRPr>
            </a:p>
          </p:txBody>
        </p:sp>
      </p:grpSp>
    </p:spTree>
    <p:custDataLst>
      <p:tags r:id="rId2"/>
    </p:custDataLst>
    <p:extLst>
      <p:ext uri="{BB962C8B-B14F-4D97-AF65-F5344CB8AC3E}">
        <p14:creationId xmlns:p14="http://schemas.microsoft.com/office/powerpoint/2010/main" val="195297234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19810" name="Slide Number Placeholder 5"/>
          <p:cNvSpPr>
            <a:spLocks noGrp="1"/>
          </p:cNvSpPr>
          <p:nvPr>
            <p:ph type="sldNum" sz="quarter" idx="12"/>
            <p:custDataLst>
              <p:tags r:id="rId3"/>
            </p:custDataLst>
          </p:nvPr>
        </p:nvSpPr>
        <p:spPr>
          <a:xfrm>
            <a:off x="7956777" y="6199188"/>
            <a:ext cx="1111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7669D18-AC49-4204-BCD4-0E4247258FBF}" type="slidenum">
              <a:rPr lang="en-US" sz="1400">
                <a:solidFill>
                  <a:srgbClr val="333399">
                    <a:lumMod val="50000"/>
                  </a:srgbClr>
                </a:solidFill>
              </a:rPr>
              <a:pPr eaLnBrk="1" hangingPunct="1"/>
              <a:t>90</a:t>
            </a:fld>
            <a:endParaRPr lang="en-US" sz="1400" dirty="0">
              <a:solidFill>
                <a:srgbClr val="333399">
                  <a:lumMod val="50000"/>
                </a:srgbClr>
              </a:solidFill>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3822695273"/>
              </p:ext>
            </p:extLst>
          </p:nvPr>
        </p:nvGraphicFramePr>
        <p:xfrm>
          <a:off x="863588" y="1072844"/>
          <a:ext cx="7380821" cy="2597262"/>
        </p:xfrm>
        <a:graphic>
          <a:graphicData uri="http://schemas.openxmlformats.org/drawingml/2006/table">
            <a:tbl>
              <a:tblPr firstRow="1" bandRow="1">
                <a:tableStyleId>{5C22544A-7EE6-4342-B048-85BDC9FD1C3A}</a:tableStyleId>
              </a:tblPr>
              <a:tblGrid>
                <a:gridCol w="2654188"/>
                <a:gridCol w="2623454"/>
                <a:gridCol w="2103179"/>
              </a:tblGrid>
              <a:tr h="865754">
                <a:tc>
                  <a:txBody>
                    <a:bodyPr/>
                    <a:lstStyle/>
                    <a:p>
                      <a:pPr algn="ctr"/>
                      <a:r>
                        <a:rPr lang="en-US" sz="2400" b="0" dirty="0" smtClean="0">
                          <a:solidFill>
                            <a:srgbClr val="19066A"/>
                          </a:solidFill>
                        </a:rPr>
                        <a:t>Computational Scale</a:t>
                      </a:r>
                      <a:endParaRPr lang="en-US" sz="2400" b="0" dirty="0">
                        <a:solidFill>
                          <a:srgbClr val="19066A"/>
                        </a:solidFill>
                      </a:endParaRPr>
                    </a:p>
                  </a:txBody>
                  <a:tcPr marL="91446" marR="91446" marT="45719" marB="45719" anchor="ctr">
                    <a:solidFill>
                      <a:schemeClr val="accent1">
                        <a:lumMod val="75000"/>
                      </a:schemeClr>
                    </a:solidFill>
                  </a:tcPr>
                </a:tc>
                <a:tc>
                  <a:txBody>
                    <a:bodyPr/>
                    <a:lstStyle/>
                    <a:p>
                      <a:pPr algn="ctr"/>
                      <a:r>
                        <a:rPr lang="en-US" sz="2400" b="0" kern="1200" dirty="0" smtClean="0">
                          <a:solidFill>
                            <a:srgbClr val="19066A"/>
                          </a:solidFill>
                          <a:latin typeface="+mn-lt"/>
                          <a:ea typeface="+mn-ea"/>
                          <a:cs typeface="+mn-cs"/>
                        </a:rPr>
                        <a:t>Biological </a:t>
                      </a:r>
                    </a:p>
                    <a:p>
                      <a:pPr algn="ctr"/>
                      <a:r>
                        <a:rPr lang="en-US" sz="2400" b="0" kern="1200" dirty="0" smtClean="0">
                          <a:solidFill>
                            <a:srgbClr val="19066A"/>
                          </a:solidFill>
                          <a:latin typeface="+mn-lt"/>
                          <a:ea typeface="+mn-ea"/>
                          <a:cs typeface="+mn-cs"/>
                        </a:rPr>
                        <a:t>Scale</a:t>
                      </a:r>
                    </a:p>
                  </a:txBody>
                  <a:tcPr marL="91446" marR="91446" marT="45719" marB="45719" anchor="ctr">
                    <a:solidFill>
                      <a:schemeClr val="accent1">
                        <a:lumMod val="75000"/>
                      </a:schemeClr>
                    </a:solidFill>
                  </a:tcPr>
                </a:tc>
                <a:tc>
                  <a:txBody>
                    <a:bodyPr/>
                    <a:lstStyle/>
                    <a:p>
                      <a:pPr algn="ctr"/>
                      <a:r>
                        <a:rPr lang="en-US" sz="3600" b="1" u="sng" kern="1200" dirty="0" smtClean="0">
                          <a:solidFill>
                            <a:srgbClr val="19066A"/>
                          </a:solidFill>
                          <a:latin typeface="+mn-lt"/>
                          <a:ea typeface="+mn-ea"/>
                          <a:cs typeface="+mn-cs"/>
                        </a:rPr>
                        <a:t>Ratio</a:t>
                      </a:r>
                    </a:p>
                  </a:txBody>
                  <a:tcPr marL="91446" marR="91446" marT="45719" marB="45719" anchor="ctr">
                    <a:solidFill>
                      <a:schemeClr val="accent1">
                        <a:lumMod val="75000"/>
                      </a:schemeClr>
                    </a:solidFill>
                  </a:tcPr>
                </a:tc>
              </a:tr>
              <a:tr h="865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u="sng" dirty="0" smtClean="0">
                          <a:solidFill>
                            <a:srgbClr val="19066A"/>
                          </a:solidFill>
                        </a:rPr>
                        <a:t>Spatial</a:t>
                      </a:r>
                      <a:r>
                        <a:rPr lang="en-US" sz="2400" u="sng" baseline="0" dirty="0" smtClean="0">
                          <a:solidFill>
                            <a:srgbClr val="19066A"/>
                          </a:solidFill>
                        </a:rPr>
                        <a:t> </a:t>
                      </a:r>
                      <a:r>
                        <a:rPr lang="en-US" sz="2400" u="sng" dirty="0" smtClean="0">
                          <a:solidFill>
                            <a:srgbClr val="19066A"/>
                          </a:solidFill>
                        </a:rPr>
                        <a:t>Resolution</a:t>
                      </a: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19066A"/>
                          </a:solidFill>
                        </a:rPr>
                        <a:t>10</a:t>
                      </a:r>
                      <a:r>
                        <a:rPr lang="en-US" sz="2800" b="1" baseline="30000" dirty="0" smtClean="0">
                          <a:solidFill>
                            <a:srgbClr val="19066A"/>
                          </a:solidFill>
                        </a:rPr>
                        <a:t>12</a:t>
                      </a:r>
                      <a:endParaRPr lang="en-US" sz="2800" b="1" dirty="0">
                        <a:solidFill>
                          <a:srgbClr val="19066A"/>
                        </a:solidFill>
                      </a:endParaRPr>
                    </a:p>
                  </a:txBody>
                  <a:tcPr marL="91446" marR="91446" marT="45719" marB="45719" anchor="ctr">
                    <a:solidFill>
                      <a:schemeClr val="accent1">
                        <a:lumMod val="75000"/>
                      </a:schemeClr>
                    </a:solidFill>
                  </a:tcPr>
                </a:tc>
              </a:tr>
              <a:tr h="8657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u="sng" dirty="0" smtClean="0">
                          <a:solidFill>
                            <a:srgbClr val="19066A"/>
                          </a:solidFill>
                        </a:rPr>
                        <a:t>Volume</a:t>
                      </a:r>
                      <a:r>
                        <a:rPr lang="en-US" sz="2400" dirty="0" smtClean="0">
                          <a:solidFill>
                            <a:srgbClr val="19066A"/>
                          </a:solidFill>
                        </a:rPr>
                        <a:t> 10</a:t>
                      </a:r>
                      <a:r>
                        <a:rPr lang="en-US" sz="2400" baseline="30000" dirty="0" smtClean="0">
                          <a:solidFill>
                            <a:srgbClr val="19066A"/>
                          </a:solidFill>
                        </a:rPr>
                        <a:t>-30 </a:t>
                      </a:r>
                      <a:r>
                        <a:rPr lang="en-US" sz="2400" baseline="0" dirty="0" smtClean="0">
                          <a:solidFill>
                            <a:srgbClr val="19066A"/>
                          </a:solidFill>
                        </a:rPr>
                        <a:t>m</a:t>
                      </a:r>
                      <a:r>
                        <a:rPr lang="en-US" sz="2400" baseline="30000" dirty="0" smtClean="0">
                          <a:solidFill>
                            <a:srgbClr val="19066A"/>
                          </a:solidFill>
                        </a:rPr>
                        <a:t>3</a:t>
                      </a:r>
                      <a:endParaRPr lang="en-US" sz="2400" dirty="0" smtClean="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600"/>
                        </a:spcBef>
                        <a:spcAft>
                          <a:spcPts val="0"/>
                        </a:spcAft>
                        <a:buClrTx/>
                        <a:buSzTx/>
                        <a:buFontTx/>
                        <a:buNone/>
                        <a:tabLst/>
                        <a:defRPr/>
                      </a:pPr>
                      <a:r>
                        <a:rPr lang="en-US" sz="2000" b="0" dirty="0" smtClean="0">
                          <a:solidFill>
                            <a:srgbClr val="19066A"/>
                          </a:solidFill>
                        </a:rPr>
                        <a:t>(10</a:t>
                      </a:r>
                      <a:r>
                        <a:rPr lang="en-US" sz="2000" b="0" baseline="30000" dirty="0" smtClean="0">
                          <a:solidFill>
                            <a:srgbClr val="19066A"/>
                          </a:solidFill>
                        </a:rPr>
                        <a:t>-4 </a:t>
                      </a:r>
                      <a:r>
                        <a:rPr lang="en-US" sz="2000" b="0" baseline="0" dirty="0" smtClean="0">
                          <a:solidFill>
                            <a:srgbClr val="19066A"/>
                          </a:solidFill>
                        </a:rPr>
                        <a:t>m)</a:t>
                      </a:r>
                      <a:r>
                        <a:rPr lang="en-US" sz="2000" b="0" baseline="30000" dirty="0" smtClean="0">
                          <a:solidFill>
                            <a:srgbClr val="19066A"/>
                          </a:solidFill>
                        </a:rPr>
                        <a:t>3</a:t>
                      </a:r>
                      <a:r>
                        <a:rPr lang="en-US" sz="2000" b="0" baseline="0" dirty="0" smtClean="0">
                          <a:solidFill>
                            <a:srgbClr val="19066A"/>
                          </a:solidFill>
                        </a:rPr>
                        <a:t>  =</a:t>
                      </a:r>
                      <a:r>
                        <a:rPr lang="en-US" sz="2000" b="0" dirty="0" smtClean="0">
                          <a:solidFill>
                            <a:srgbClr val="19066A"/>
                          </a:solidFill>
                        </a:rPr>
                        <a:t> 10</a:t>
                      </a:r>
                      <a:r>
                        <a:rPr lang="en-US" sz="2000" b="0" baseline="30000" dirty="0" smtClean="0">
                          <a:solidFill>
                            <a:srgbClr val="19066A"/>
                          </a:solidFill>
                        </a:rPr>
                        <a:t>-12  </a:t>
                      </a:r>
                      <a:r>
                        <a:rPr lang="en-US" sz="2000" b="0" baseline="0" dirty="0" smtClean="0">
                          <a:solidFill>
                            <a:srgbClr val="19066A"/>
                          </a:solidFill>
                        </a:rPr>
                        <a:t>m</a:t>
                      </a:r>
                      <a:r>
                        <a:rPr lang="en-US" sz="2000" b="0" baseline="30000" dirty="0" smtClean="0">
                          <a:solidFill>
                            <a:srgbClr val="19066A"/>
                          </a:solidFill>
                        </a:rPr>
                        <a:t>3</a:t>
                      </a:r>
                      <a:endParaRPr lang="en-US" sz="2000" b="0" i="1" dirty="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19066A"/>
                          </a:solidFill>
                        </a:rPr>
                        <a:t>10</a:t>
                      </a:r>
                      <a:r>
                        <a:rPr lang="en-US" sz="2800" b="1" baseline="30000" dirty="0" smtClean="0">
                          <a:solidFill>
                            <a:srgbClr val="19066A"/>
                          </a:solidFill>
                        </a:rPr>
                        <a:t>18</a:t>
                      </a:r>
                      <a:endParaRPr lang="en-US" sz="2800" b="1" dirty="0" smtClean="0">
                        <a:solidFill>
                          <a:srgbClr val="19066A"/>
                        </a:solidFill>
                      </a:endParaRPr>
                    </a:p>
                  </a:txBody>
                  <a:tcPr marL="91446" marR="91446" marT="45719" marB="45719" anchor="ctr">
                    <a:solidFill>
                      <a:schemeClr val="accent1">
                        <a:lumMod val="75000"/>
                      </a:schemeClr>
                    </a:solidFill>
                  </a:tcPr>
                </a:tc>
              </a:tr>
            </a:tbl>
          </a:graphicData>
        </a:graphic>
      </p:graphicFrame>
      <p:sp>
        <p:nvSpPr>
          <p:cNvPr id="119840" name="TextBox 10"/>
          <p:cNvSpPr txBox="1">
            <a:spLocks noChangeArrowheads="1"/>
          </p:cNvSpPr>
          <p:nvPr>
            <p:custDataLst>
              <p:tags r:id="rId5"/>
            </p:custDataLst>
          </p:nvPr>
        </p:nvSpPr>
        <p:spPr bwMode="auto">
          <a:xfrm>
            <a:off x="3281363" y="6103938"/>
            <a:ext cx="155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endParaRPr lang="en-US">
              <a:solidFill>
                <a:srgbClr val="000000"/>
              </a:solidFill>
            </a:endParaRPr>
          </a:p>
        </p:txBody>
      </p:sp>
      <p:sp>
        <p:nvSpPr>
          <p:cNvPr id="119841" name="TextBox 11"/>
          <p:cNvSpPr txBox="1">
            <a:spLocks noChangeArrowheads="1"/>
          </p:cNvSpPr>
          <p:nvPr>
            <p:custDataLst>
              <p:tags r:id="rId6"/>
            </p:custDataLst>
          </p:nvPr>
        </p:nvSpPr>
        <p:spPr bwMode="auto">
          <a:xfrm>
            <a:off x="3597862" y="2095250"/>
            <a:ext cx="2093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r>
              <a:rPr lang="en-US" sz="1200" b="1" i="1" dirty="0">
                <a:solidFill>
                  <a:srgbClr val="19066A"/>
                </a:solidFill>
              </a:rPr>
              <a:t>Three Dimensional </a:t>
            </a:r>
            <a:r>
              <a:rPr lang="en-US" sz="1200" b="1" dirty="0">
                <a:solidFill>
                  <a:srgbClr val="19066A"/>
                </a:solidFill>
              </a:rPr>
              <a:t> (10</a:t>
            </a:r>
            <a:r>
              <a:rPr lang="en-US" sz="1200" b="1" baseline="30000" dirty="0">
                <a:solidFill>
                  <a:srgbClr val="19066A"/>
                </a:solidFill>
              </a:rPr>
              <a:t>4</a:t>
            </a:r>
            <a:r>
              <a:rPr lang="en-US" sz="1200" b="1" dirty="0">
                <a:solidFill>
                  <a:srgbClr val="19066A"/>
                </a:solidFill>
              </a:rPr>
              <a:t>)</a:t>
            </a:r>
            <a:r>
              <a:rPr lang="en-US" sz="1200" b="1" baseline="30000" dirty="0">
                <a:solidFill>
                  <a:srgbClr val="19066A"/>
                </a:solidFill>
              </a:rPr>
              <a:t>3</a:t>
            </a:r>
            <a:endParaRPr lang="en-US" sz="1200" b="1" dirty="0">
              <a:solidFill>
                <a:srgbClr val="19066A"/>
              </a:solidFill>
            </a:endParaRPr>
          </a:p>
        </p:txBody>
      </p:sp>
      <p:grpSp>
        <p:nvGrpSpPr>
          <p:cNvPr id="3" name="Group 2"/>
          <p:cNvGrpSpPr/>
          <p:nvPr/>
        </p:nvGrpSpPr>
        <p:grpSpPr>
          <a:xfrm>
            <a:off x="2751307" y="185135"/>
            <a:ext cx="4171609" cy="656029"/>
            <a:chOff x="2457620" y="185135"/>
            <a:chExt cx="4171609" cy="656029"/>
          </a:xfrm>
        </p:grpSpPr>
        <p:sp>
          <p:nvSpPr>
            <p:cNvPr id="119812" name="Rectangle 4"/>
            <p:cNvSpPr>
              <a:spLocks noChangeArrowheads="1"/>
            </p:cNvSpPr>
            <p:nvPr>
              <p:custDataLst>
                <p:tags r:id="rId8"/>
              </p:custDataLst>
            </p:nvPr>
          </p:nvSpPr>
          <p:spPr bwMode="auto">
            <a:xfrm>
              <a:off x="2457620" y="185135"/>
              <a:ext cx="4171609" cy="51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oAutofit/>
            </a:bodyPr>
            <a:lstStyle/>
            <a:p>
              <a:pPr algn="ctr" eaLnBrk="0" hangingPunct="0">
                <a:spcBef>
                  <a:spcPts val="0"/>
                </a:spcBef>
              </a:pPr>
              <a:r>
                <a:rPr lang="en-US" altLang="ko-KR" sz="4800" b="1" baseline="30000" dirty="0" smtClean="0">
                  <a:solidFill>
                    <a:srgbClr val="C00000"/>
                  </a:solidFill>
                  <a:ea typeface="Gulim" pitchFamily="34" charset="-127"/>
                </a:rPr>
                <a:t>Multi-Scale Issues</a:t>
              </a:r>
              <a:endParaRPr lang="en-US" altLang="ko-KR" sz="4800" b="1" baseline="30000" dirty="0">
                <a:solidFill>
                  <a:srgbClr val="C00000"/>
                </a:solidFill>
                <a:ea typeface="Gulim" pitchFamily="34" charset="-127"/>
              </a:endParaRPr>
            </a:p>
          </p:txBody>
        </p:sp>
        <p:sp>
          <p:nvSpPr>
            <p:cNvPr id="2" name="Rectangle 1"/>
            <p:cNvSpPr/>
            <p:nvPr/>
          </p:nvSpPr>
          <p:spPr>
            <a:xfrm>
              <a:off x="2932503" y="584684"/>
              <a:ext cx="3221844" cy="256480"/>
            </a:xfrm>
            <a:prstGeom prst="rect">
              <a:avLst/>
            </a:prstGeom>
          </p:spPr>
          <p:txBody>
            <a:bodyPr wrap="none">
              <a:spAutoFit/>
            </a:bodyPr>
            <a:lstStyle/>
            <a:p>
              <a:pPr algn="ctr"/>
              <a:r>
                <a:rPr lang="en-US" i="1" baseline="30000" dirty="0">
                  <a:solidFill>
                    <a:srgbClr val="19066A"/>
                  </a:solidFill>
                </a:rPr>
                <a:t>Journal of Physical Chemistry C (2010 )114:20719</a:t>
              </a:r>
              <a:endParaRPr lang="en-US" altLang="ko-KR" sz="4400" baseline="30000" dirty="0">
                <a:solidFill>
                  <a:srgbClr val="19066A"/>
                </a:solidFill>
                <a:ea typeface="Gulim" pitchFamily="34" charset="-127"/>
              </a:endParaRPr>
            </a:p>
          </p:txBody>
        </p:sp>
      </p:grpSp>
      <p:sp>
        <p:nvSpPr>
          <p:cNvPr id="11" name="Text Box 3"/>
          <p:cNvSpPr txBox="1">
            <a:spLocks noChangeArrowheads="1"/>
          </p:cNvSpPr>
          <p:nvPr>
            <p:custDataLst>
              <p:tags r:id="rId7"/>
            </p:custDataLst>
          </p:nvPr>
        </p:nvSpPr>
        <p:spPr bwMode="auto">
          <a:xfrm>
            <a:off x="1764498" y="4287639"/>
            <a:ext cx="5760641" cy="2154436"/>
          </a:xfrm>
          <a:prstGeom prst="rect">
            <a:avLst/>
          </a:prstGeom>
          <a:noFill/>
          <a:ln w="25400">
            <a:solidFill>
              <a:schemeClr val="accent2">
                <a:lumMod val="75000"/>
              </a:schemeClr>
            </a:solidFill>
            <a:miter lim="800000"/>
            <a:headEnd/>
            <a:tailEnd/>
          </a:ln>
        </p:spPr>
        <p:txBody>
          <a:bodyPr wrap="square">
            <a:spAutoFit/>
          </a:bodyPr>
          <a:lstStyle/>
          <a:p>
            <a:pPr algn="ctr">
              <a:defRPr/>
            </a:pPr>
            <a:r>
              <a:rPr lang="en-US" altLang="ko-KR" sz="1400" b="1" dirty="0" smtClean="0">
                <a:solidFill>
                  <a:srgbClr val="000066"/>
                </a:solidFill>
                <a:ea typeface="Gulim" pitchFamily="34" charset="-127"/>
              </a:rPr>
              <a:t>DEVICES DEPEND ON FINE TOLERANCES</a:t>
            </a:r>
          </a:p>
          <a:p>
            <a:pPr algn="ctr">
              <a:defRPr/>
            </a:pPr>
            <a:r>
              <a:rPr lang="en-US" altLang="ko-KR" sz="1400" b="1" dirty="0" smtClean="0">
                <a:solidFill>
                  <a:srgbClr val="000066"/>
                </a:solidFill>
                <a:ea typeface="Gulim" pitchFamily="34" charset="-127"/>
              </a:rPr>
              <a:t>parts must fit</a:t>
            </a:r>
          </a:p>
          <a:p>
            <a:pPr algn="ctr">
              <a:defRPr/>
            </a:pPr>
            <a:endParaRPr lang="en-US" altLang="ko-KR" sz="1400" b="1" dirty="0">
              <a:solidFill>
                <a:srgbClr val="000066"/>
              </a:solidFill>
              <a:ea typeface="Gulim" pitchFamily="34" charset="-127"/>
            </a:endParaRPr>
          </a:p>
          <a:p>
            <a:pPr algn="ctr">
              <a:defRPr/>
            </a:pPr>
            <a:r>
              <a:rPr lang="en-US" altLang="ko-KR" sz="1400" b="1" dirty="0" smtClean="0">
                <a:solidFill>
                  <a:srgbClr val="000066"/>
                </a:solidFill>
                <a:ea typeface="Gulim" pitchFamily="34" charset="-127"/>
              </a:rPr>
              <a:t>Atomic and Macro Scales are BOTH used by channels because they are nanovalves</a:t>
            </a:r>
            <a:endParaRPr lang="en-US" altLang="ko-KR" sz="1400" b="1" dirty="0">
              <a:solidFill>
                <a:srgbClr val="000066"/>
              </a:solidFill>
              <a:ea typeface="Gulim" pitchFamily="34" charset="-127"/>
            </a:endParaRPr>
          </a:p>
          <a:p>
            <a:pPr algn="ctr">
              <a:defRPr/>
            </a:pPr>
            <a:r>
              <a:rPr lang="en-US" altLang="ko-KR" sz="1400" b="1" dirty="0" smtClean="0">
                <a:solidFill>
                  <a:srgbClr val="000066"/>
                </a:solidFill>
                <a:ea typeface="Gulim" pitchFamily="34" charset="-127"/>
              </a:rPr>
              <a:t>so atomic and macro scales </a:t>
            </a:r>
            <a:r>
              <a:rPr lang="en-US" altLang="ko-KR" sz="1400" b="1" dirty="0">
                <a:solidFill>
                  <a:srgbClr val="000066"/>
                </a:solidFill>
                <a:ea typeface="Gulim" pitchFamily="34" charset="-127"/>
              </a:rPr>
              <a:t>must be</a:t>
            </a:r>
          </a:p>
          <a:p>
            <a:pPr algn="ctr">
              <a:defRPr/>
            </a:pPr>
            <a:r>
              <a:rPr lang="en-US" altLang="ko-KR" sz="1800" b="1" u="sng" dirty="0">
                <a:solidFill>
                  <a:srgbClr val="000066"/>
                </a:solidFill>
                <a:ea typeface="Gulim" pitchFamily="34" charset="-127"/>
              </a:rPr>
              <a:t>Computed </a:t>
            </a:r>
            <a:r>
              <a:rPr lang="en-US" altLang="ko-KR" sz="1800" b="1" u="sng" dirty="0" smtClean="0">
                <a:solidFill>
                  <a:srgbClr val="000066"/>
                </a:solidFill>
                <a:ea typeface="Gulim" pitchFamily="34" charset="-127"/>
              </a:rPr>
              <a:t>and CALIBRATED Together</a:t>
            </a:r>
            <a:br>
              <a:rPr lang="en-US" altLang="ko-KR" sz="1800" b="1" u="sng" dirty="0" smtClean="0">
                <a:solidFill>
                  <a:srgbClr val="000066"/>
                </a:solidFill>
                <a:ea typeface="Gulim" pitchFamily="34" charset="-127"/>
              </a:rPr>
            </a:br>
            <a:endParaRPr lang="en-US" altLang="ko-KR" sz="1800" b="1" u="sng" dirty="0">
              <a:solidFill>
                <a:srgbClr val="000066"/>
              </a:solidFill>
              <a:ea typeface="Gulim" pitchFamily="34" charset="-127"/>
            </a:endParaRPr>
          </a:p>
          <a:p>
            <a:pPr algn="ctr">
              <a:defRPr/>
            </a:pPr>
            <a:r>
              <a:rPr lang="en-US" altLang="ko-KR" sz="1400" b="1" dirty="0">
                <a:solidFill>
                  <a:srgbClr val="000066"/>
                </a:solidFill>
                <a:ea typeface="Gulim" pitchFamily="34" charset="-127"/>
              </a:rPr>
              <a:t>This may be impossible in </a:t>
            </a:r>
            <a:r>
              <a:rPr lang="en-US" altLang="ko-KR" sz="1400" b="1" dirty="0" smtClean="0">
                <a:solidFill>
                  <a:srgbClr val="000066"/>
                </a:solidFill>
                <a:ea typeface="Gulim" pitchFamily="34" charset="-127"/>
              </a:rPr>
              <a:t>all-atom simulations</a:t>
            </a:r>
            <a:endParaRPr lang="en-US" altLang="ko-KR" b="1" dirty="0">
              <a:solidFill>
                <a:srgbClr val="000066"/>
              </a:solidFill>
              <a:ea typeface="Gulim" pitchFamily="34" charset="-127"/>
            </a:endParaRPr>
          </a:p>
        </p:txBody>
      </p:sp>
    </p:spTree>
    <p:custDataLst>
      <p:tags r:id="rId2"/>
    </p:custDataLst>
    <p:extLst>
      <p:ext uri="{BB962C8B-B14F-4D97-AF65-F5344CB8AC3E}">
        <p14:creationId xmlns:p14="http://schemas.microsoft.com/office/powerpoint/2010/main" val="17086964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19810" name="Slide Number Placeholder 5"/>
          <p:cNvSpPr>
            <a:spLocks noGrp="1"/>
          </p:cNvSpPr>
          <p:nvPr>
            <p:ph type="sldNum" sz="quarter" idx="12"/>
            <p:custDataLst>
              <p:tags r:id="rId3"/>
            </p:custDataLst>
          </p:nvPr>
        </p:nvSpPr>
        <p:spPr>
          <a:xfrm>
            <a:off x="7956777" y="6199188"/>
            <a:ext cx="1111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7669D18-AC49-4204-BCD4-0E4247258FBF}" type="slidenum">
              <a:rPr lang="en-US" sz="1400">
                <a:solidFill>
                  <a:srgbClr val="333399">
                    <a:lumMod val="50000"/>
                  </a:srgbClr>
                </a:solidFill>
              </a:rPr>
              <a:pPr eaLnBrk="1" hangingPunct="1"/>
              <a:t>91</a:t>
            </a:fld>
            <a:endParaRPr lang="en-US" sz="1400" dirty="0">
              <a:solidFill>
                <a:srgbClr val="333399">
                  <a:lumMod val="50000"/>
                </a:srgbClr>
              </a:solidFill>
            </a:endParaRPr>
          </a:p>
        </p:txBody>
      </p:sp>
      <p:graphicFrame>
        <p:nvGraphicFramePr>
          <p:cNvPr id="10" name="Table 9"/>
          <p:cNvGraphicFramePr>
            <a:graphicFrameLocks noGrp="1"/>
          </p:cNvGraphicFramePr>
          <p:nvPr>
            <p:custDataLst>
              <p:tags r:id="rId4"/>
            </p:custDataLst>
            <p:extLst>
              <p:ext uri="{D42A27DB-BD31-4B8C-83A1-F6EECF244321}">
                <p14:modId xmlns:p14="http://schemas.microsoft.com/office/powerpoint/2010/main" val="1991152561"/>
              </p:ext>
            </p:extLst>
          </p:nvPr>
        </p:nvGraphicFramePr>
        <p:xfrm>
          <a:off x="647563" y="1124744"/>
          <a:ext cx="8100900" cy="2214931"/>
        </p:xfrm>
        <a:graphic>
          <a:graphicData uri="http://schemas.openxmlformats.org/drawingml/2006/table">
            <a:tbl>
              <a:tblPr firstRow="1" bandRow="1">
                <a:tableStyleId>{5C22544A-7EE6-4342-B048-85BDC9FD1C3A}</a:tableStyleId>
              </a:tblPr>
              <a:tblGrid>
                <a:gridCol w="2913133"/>
                <a:gridCol w="2487467"/>
                <a:gridCol w="2700300"/>
              </a:tblGrid>
              <a:tr h="830599">
                <a:tc>
                  <a:txBody>
                    <a:bodyPr/>
                    <a:lstStyle/>
                    <a:p>
                      <a:pPr algn="ctr"/>
                      <a:r>
                        <a:rPr lang="en-US" sz="2400" b="0" dirty="0" smtClean="0">
                          <a:solidFill>
                            <a:srgbClr val="19066A"/>
                          </a:solidFill>
                        </a:rPr>
                        <a:t>Computational Scale</a:t>
                      </a:r>
                      <a:endParaRPr lang="en-US" sz="2400" b="0" dirty="0">
                        <a:solidFill>
                          <a:srgbClr val="19066A"/>
                        </a:solidFill>
                      </a:endParaRPr>
                    </a:p>
                  </a:txBody>
                  <a:tcPr marL="91446" marR="91446" marT="45719" marB="45719" anchor="ctr">
                    <a:solidFill>
                      <a:schemeClr val="accent1">
                        <a:lumMod val="75000"/>
                      </a:schemeClr>
                    </a:solidFill>
                  </a:tcPr>
                </a:tc>
                <a:tc>
                  <a:txBody>
                    <a:bodyPr/>
                    <a:lstStyle/>
                    <a:p>
                      <a:pPr algn="ctr"/>
                      <a:r>
                        <a:rPr lang="en-US" sz="2400" b="0" kern="1200" dirty="0" smtClean="0">
                          <a:solidFill>
                            <a:srgbClr val="19066A"/>
                          </a:solidFill>
                          <a:latin typeface="+mn-lt"/>
                          <a:ea typeface="+mn-ea"/>
                          <a:cs typeface="+mn-cs"/>
                        </a:rPr>
                        <a:t>Biological </a:t>
                      </a:r>
                    </a:p>
                    <a:p>
                      <a:pPr algn="ctr"/>
                      <a:r>
                        <a:rPr lang="en-US" sz="2400" b="0" kern="1200" dirty="0" smtClean="0">
                          <a:solidFill>
                            <a:srgbClr val="19066A"/>
                          </a:solidFill>
                          <a:latin typeface="+mn-lt"/>
                          <a:ea typeface="+mn-ea"/>
                          <a:cs typeface="+mn-cs"/>
                        </a:rPr>
                        <a:t>Scale</a:t>
                      </a:r>
                    </a:p>
                  </a:txBody>
                  <a:tcPr marL="91446" marR="91446" marT="45719" marB="45719" anchor="ctr">
                    <a:solidFill>
                      <a:schemeClr val="accent1">
                        <a:lumMod val="75000"/>
                      </a:schemeClr>
                    </a:solidFill>
                  </a:tcPr>
                </a:tc>
                <a:tc>
                  <a:txBody>
                    <a:bodyPr/>
                    <a:lstStyle/>
                    <a:p>
                      <a:pPr algn="ctr"/>
                      <a:r>
                        <a:rPr lang="en-US" sz="3600" b="1" u="sng" kern="1200" dirty="0" smtClean="0">
                          <a:solidFill>
                            <a:srgbClr val="19066A"/>
                          </a:solidFill>
                          <a:latin typeface="+mn-lt"/>
                          <a:ea typeface="+mn-ea"/>
                          <a:cs typeface="+mn-cs"/>
                        </a:rPr>
                        <a:t>Ratio</a:t>
                      </a:r>
                    </a:p>
                  </a:txBody>
                  <a:tcPr marL="91446" marR="91446" marT="45719" marB="45719" anchor="ctr">
                    <a:solidFill>
                      <a:schemeClr val="accent1">
                        <a:lumMod val="75000"/>
                      </a:schemeClr>
                    </a:solidFill>
                  </a:tcPr>
                </a:tc>
              </a:tr>
              <a:tr h="13843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u="sng" dirty="0" smtClean="0">
                          <a:solidFill>
                            <a:srgbClr val="19066A"/>
                          </a:solidFill>
                        </a:rPr>
                        <a:t>Solute Concentration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i="1" u="none" dirty="0" smtClean="0">
                          <a:solidFill>
                            <a:srgbClr val="19066A"/>
                          </a:solidFill>
                        </a:rPr>
                        <a:t>including  Ca</a:t>
                      </a:r>
                      <a:r>
                        <a:rPr lang="en-US" sz="1800" b="0" i="1" u="none" baseline="30000" dirty="0" smtClean="0">
                          <a:solidFill>
                            <a:srgbClr val="19066A"/>
                          </a:solidFill>
                        </a:rPr>
                        <a:t>2+</a:t>
                      </a:r>
                      <a:r>
                        <a:rPr lang="en-US" sz="1800" b="0" i="1" u="none" dirty="0" smtClean="0">
                          <a:solidFill>
                            <a:srgbClr val="19066A"/>
                          </a:solidFill>
                        </a:rPr>
                        <a:t>mixtures</a:t>
                      </a:r>
                      <a:endParaRPr lang="en-US" sz="1800" b="0" i="1" u="none" dirty="0">
                        <a:solidFill>
                          <a:srgbClr val="19066A"/>
                        </a:solidFill>
                      </a:endParaRPr>
                    </a:p>
                  </a:txBody>
                  <a:tcPr marL="91446" marR="91446" marT="45719" marB="45719"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19066A"/>
                          </a:solidFill>
                          <a:effectLst/>
                          <a:uLnTx/>
                          <a:uFillTx/>
                          <a:latin typeface="+mn-lt"/>
                          <a:ea typeface="+mn-ea"/>
                          <a:cs typeface="+mn-cs"/>
                        </a:rPr>
                        <a:t>10</a:t>
                      </a:r>
                      <a:r>
                        <a:rPr kumimoji="0" lang="en-US" sz="2400" b="0" i="0" u="none" strike="noStrike" kern="1200" cap="none" spc="0" normalizeH="0" baseline="30000" noProof="0" dirty="0" smtClean="0">
                          <a:ln>
                            <a:noFill/>
                          </a:ln>
                          <a:solidFill>
                            <a:srgbClr val="19066A"/>
                          </a:solidFill>
                          <a:effectLst/>
                          <a:uLnTx/>
                          <a:uFillTx/>
                          <a:latin typeface="+mn-lt"/>
                          <a:ea typeface="+mn-ea"/>
                          <a:cs typeface="+mn-cs"/>
                        </a:rPr>
                        <a:t>-11</a:t>
                      </a:r>
                      <a:r>
                        <a:rPr kumimoji="0" lang="en-US" sz="2400" b="0" i="0" u="none" strike="noStrike" kern="1200" cap="none" spc="0" normalizeH="0" baseline="0" noProof="0" dirty="0" smtClean="0">
                          <a:ln>
                            <a:noFill/>
                          </a:ln>
                          <a:solidFill>
                            <a:srgbClr val="19066A"/>
                          </a:solidFill>
                          <a:effectLst/>
                          <a:uLnTx/>
                          <a:uFillTx/>
                          <a:latin typeface="+mn-lt"/>
                          <a:ea typeface="+mn-ea"/>
                          <a:cs typeface="+mn-cs"/>
                        </a:rPr>
                        <a:t> </a:t>
                      </a:r>
                      <a:r>
                        <a:rPr kumimoji="0" lang="en-US" sz="2000" b="0" i="0" u="none" strike="noStrike" kern="1200" cap="none" spc="0" normalizeH="0" baseline="0" noProof="0" dirty="0" smtClean="0">
                          <a:ln>
                            <a:noFill/>
                          </a:ln>
                          <a:solidFill>
                            <a:srgbClr val="19066A"/>
                          </a:solidFill>
                          <a:effectLst/>
                          <a:uLnTx/>
                          <a:uFillTx/>
                          <a:latin typeface="+mn-lt"/>
                          <a:ea typeface="+mn-ea"/>
                          <a:cs typeface="+mn-cs"/>
                        </a:rPr>
                        <a:t>to </a:t>
                      </a:r>
                      <a:r>
                        <a:rPr kumimoji="0" lang="en-US" sz="2400" b="0" i="0" u="none" strike="noStrike" kern="1200" cap="none" spc="0" normalizeH="0" baseline="0" noProof="0" dirty="0" smtClean="0">
                          <a:ln>
                            <a:noFill/>
                          </a:ln>
                          <a:solidFill>
                            <a:srgbClr val="19066A"/>
                          </a:solidFill>
                          <a:effectLst/>
                          <a:uLnTx/>
                          <a:uFillTx/>
                          <a:latin typeface="+mn-lt"/>
                          <a:ea typeface="+mn-ea"/>
                          <a:cs typeface="+mn-cs"/>
                        </a:rPr>
                        <a:t>10</a:t>
                      </a:r>
                      <a:r>
                        <a:rPr kumimoji="0" lang="en-US" sz="2400" b="0" i="0" u="none" strike="noStrike" kern="1200" cap="none" spc="0" normalizeH="0" baseline="30000" noProof="0" dirty="0" smtClean="0">
                          <a:ln>
                            <a:noFill/>
                          </a:ln>
                          <a:solidFill>
                            <a:srgbClr val="19066A"/>
                          </a:solidFill>
                          <a:effectLst/>
                          <a:uLnTx/>
                          <a:uFillTx/>
                          <a:latin typeface="+mn-lt"/>
                          <a:ea typeface="+mn-ea"/>
                          <a:cs typeface="+mn-cs"/>
                        </a:rPr>
                        <a:t>1 </a:t>
                      </a:r>
                      <a:r>
                        <a:rPr kumimoji="0" lang="en-US" sz="2400" b="0" i="0" u="none" strike="noStrike" kern="1200" cap="none" spc="0" normalizeH="0" baseline="0" noProof="0" dirty="0" smtClean="0">
                          <a:ln>
                            <a:noFill/>
                          </a:ln>
                          <a:solidFill>
                            <a:srgbClr val="19066A"/>
                          </a:solidFill>
                          <a:effectLst/>
                          <a:uLnTx/>
                          <a:uFillTx/>
                          <a:latin typeface="+mn-lt"/>
                          <a:ea typeface="+mn-ea"/>
                          <a:cs typeface="+mn-cs"/>
                        </a:rPr>
                        <a:t>M</a:t>
                      </a:r>
                      <a:endParaRPr lang="en-US" sz="2400" b="0" dirty="0">
                        <a:solidFill>
                          <a:srgbClr val="19066A"/>
                        </a:solidFill>
                      </a:endParaRPr>
                    </a:p>
                  </a:txBody>
                  <a:tcPr marL="91446" marR="91446" marT="45719" marB="45719" anchor="ctr">
                    <a:solidFill>
                      <a:schemeClr val="accent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19066A"/>
                          </a:solidFill>
                        </a:rPr>
                        <a:t>10</a:t>
                      </a:r>
                      <a:r>
                        <a:rPr lang="en-US" sz="2800" b="1" baseline="30000" dirty="0" smtClean="0">
                          <a:solidFill>
                            <a:srgbClr val="19066A"/>
                          </a:solidFill>
                        </a:rPr>
                        <a:t>12</a:t>
                      </a:r>
                      <a:endParaRPr lang="en-US" sz="2800" b="1" dirty="0" smtClean="0">
                        <a:solidFill>
                          <a:srgbClr val="19066A"/>
                        </a:solidFill>
                      </a:endParaRPr>
                    </a:p>
                  </a:txBody>
                  <a:tcPr marL="91446" marR="91446" marT="45719" marB="45719" anchor="ctr">
                    <a:solidFill>
                      <a:schemeClr val="accent1">
                        <a:lumMod val="75000"/>
                      </a:schemeClr>
                    </a:solidFill>
                  </a:tcPr>
                </a:tc>
              </a:tr>
            </a:tbl>
          </a:graphicData>
        </a:graphic>
      </p:graphicFrame>
      <p:sp>
        <p:nvSpPr>
          <p:cNvPr id="119840" name="TextBox 10"/>
          <p:cNvSpPr txBox="1">
            <a:spLocks noChangeArrowheads="1"/>
          </p:cNvSpPr>
          <p:nvPr>
            <p:custDataLst>
              <p:tags r:id="rId5"/>
            </p:custDataLst>
          </p:nvPr>
        </p:nvSpPr>
        <p:spPr bwMode="auto">
          <a:xfrm>
            <a:off x="3281363" y="6103938"/>
            <a:ext cx="155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endParaRPr lang="en-US">
              <a:solidFill>
                <a:srgbClr val="000000"/>
              </a:solidFill>
            </a:endParaRPr>
          </a:p>
        </p:txBody>
      </p:sp>
      <p:grpSp>
        <p:nvGrpSpPr>
          <p:cNvPr id="3" name="Group 2"/>
          <p:cNvGrpSpPr/>
          <p:nvPr/>
        </p:nvGrpSpPr>
        <p:grpSpPr>
          <a:xfrm>
            <a:off x="2751307" y="185135"/>
            <a:ext cx="4171609" cy="656029"/>
            <a:chOff x="2457620" y="185135"/>
            <a:chExt cx="4171609" cy="656029"/>
          </a:xfrm>
        </p:grpSpPr>
        <p:sp>
          <p:nvSpPr>
            <p:cNvPr id="119812" name="Rectangle 4"/>
            <p:cNvSpPr>
              <a:spLocks noChangeArrowheads="1"/>
            </p:cNvSpPr>
            <p:nvPr>
              <p:custDataLst>
                <p:tags r:id="rId7"/>
              </p:custDataLst>
            </p:nvPr>
          </p:nvSpPr>
          <p:spPr bwMode="auto">
            <a:xfrm>
              <a:off x="2457620" y="185135"/>
              <a:ext cx="4171609" cy="51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oAutofit/>
            </a:bodyPr>
            <a:lstStyle/>
            <a:p>
              <a:pPr algn="ctr" eaLnBrk="0" hangingPunct="0">
                <a:spcBef>
                  <a:spcPts val="0"/>
                </a:spcBef>
              </a:pPr>
              <a:r>
                <a:rPr lang="en-US" altLang="ko-KR" sz="4800" b="1" baseline="30000" dirty="0" smtClean="0">
                  <a:solidFill>
                    <a:srgbClr val="C00000"/>
                  </a:solidFill>
                  <a:ea typeface="Gulim" pitchFamily="34" charset="-127"/>
                </a:rPr>
                <a:t>Multi-Scale Issues</a:t>
              </a:r>
              <a:endParaRPr lang="en-US" altLang="ko-KR" sz="4800" b="1" baseline="30000" dirty="0">
                <a:solidFill>
                  <a:srgbClr val="C00000"/>
                </a:solidFill>
                <a:ea typeface="Gulim" pitchFamily="34" charset="-127"/>
              </a:endParaRPr>
            </a:p>
          </p:txBody>
        </p:sp>
        <p:sp>
          <p:nvSpPr>
            <p:cNvPr id="2" name="Rectangle 1"/>
            <p:cNvSpPr/>
            <p:nvPr/>
          </p:nvSpPr>
          <p:spPr>
            <a:xfrm>
              <a:off x="2932503" y="584684"/>
              <a:ext cx="3221844" cy="256480"/>
            </a:xfrm>
            <a:prstGeom prst="rect">
              <a:avLst/>
            </a:prstGeom>
          </p:spPr>
          <p:txBody>
            <a:bodyPr wrap="none">
              <a:spAutoFit/>
            </a:bodyPr>
            <a:lstStyle/>
            <a:p>
              <a:pPr algn="ctr"/>
              <a:r>
                <a:rPr lang="en-US" i="1" baseline="30000" dirty="0">
                  <a:solidFill>
                    <a:srgbClr val="19066A"/>
                  </a:solidFill>
                </a:rPr>
                <a:t>Journal of Physical Chemistry C (2010 )114:20719</a:t>
              </a:r>
              <a:endParaRPr lang="en-US" altLang="ko-KR" sz="4400" baseline="30000" dirty="0">
                <a:solidFill>
                  <a:srgbClr val="19066A"/>
                </a:solidFill>
                <a:ea typeface="Gulim" pitchFamily="34" charset="-127"/>
              </a:endParaRPr>
            </a:p>
          </p:txBody>
        </p:sp>
      </p:grpSp>
      <p:sp>
        <p:nvSpPr>
          <p:cNvPr id="11" name="Text Box 3"/>
          <p:cNvSpPr txBox="1">
            <a:spLocks noChangeArrowheads="1"/>
          </p:cNvSpPr>
          <p:nvPr>
            <p:custDataLst>
              <p:tags r:id="rId6"/>
            </p:custDataLst>
          </p:nvPr>
        </p:nvSpPr>
        <p:spPr bwMode="auto">
          <a:xfrm>
            <a:off x="1871700" y="3946609"/>
            <a:ext cx="5760641" cy="2154436"/>
          </a:xfrm>
          <a:prstGeom prst="rect">
            <a:avLst/>
          </a:prstGeom>
          <a:noFill/>
          <a:ln w="25400">
            <a:solidFill>
              <a:schemeClr val="accent2">
                <a:lumMod val="75000"/>
              </a:schemeClr>
            </a:solidFill>
            <a:miter lim="800000"/>
            <a:headEnd/>
            <a:tailEnd/>
          </a:ln>
        </p:spPr>
        <p:txBody>
          <a:bodyPr wrap="square">
            <a:spAutoFit/>
          </a:bodyPr>
          <a:lstStyle/>
          <a:p>
            <a:pPr algn="ctr">
              <a:defRPr/>
            </a:pPr>
            <a:r>
              <a:rPr lang="en-US" altLang="ko-KR" sz="1400" b="1" dirty="0" smtClean="0">
                <a:solidFill>
                  <a:srgbClr val="000066"/>
                </a:solidFill>
                <a:ea typeface="Gulim" pitchFamily="34" charset="-127"/>
              </a:rPr>
              <a:t>DEVICES DEPEND ON FINE TOLERANCES</a:t>
            </a:r>
          </a:p>
          <a:p>
            <a:pPr algn="ctr">
              <a:defRPr/>
            </a:pPr>
            <a:r>
              <a:rPr lang="en-US" altLang="ko-KR" sz="1400" b="1" dirty="0" smtClean="0">
                <a:solidFill>
                  <a:srgbClr val="000066"/>
                </a:solidFill>
                <a:ea typeface="Gulim" pitchFamily="34" charset="-127"/>
              </a:rPr>
              <a:t>parts must fit</a:t>
            </a:r>
          </a:p>
          <a:p>
            <a:pPr algn="ctr">
              <a:defRPr/>
            </a:pPr>
            <a:endParaRPr lang="en-US" altLang="ko-KR" sz="1400" b="1" dirty="0">
              <a:solidFill>
                <a:srgbClr val="000066"/>
              </a:solidFill>
              <a:ea typeface="Gulim" pitchFamily="34" charset="-127"/>
            </a:endParaRPr>
          </a:p>
          <a:p>
            <a:pPr algn="ctr">
              <a:defRPr/>
            </a:pPr>
            <a:r>
              <a:rPr lang="en-US" altLang="ko-KR" sz="1400" b="1" dirty="0" smtClean="0">
                <a:solidFill>
                  <a:srgbClr val="000066"/>
                </a:solidFill>
                <a:ea typeface="Gulim" pitchFamily="34" charset="-127"/>
              </a:rPr>
              <a:t>Atomic and Macro Scales are BOTH used by channels because they are nanovalves</a:t>
            </a:r>
            <a:endParaRPr lang="en-US" altLang="ko-KR" sz="1400" b="1" dirty="0">
              <a:solidFill>
                <a:srgbClr val="000066"/>
              </a:solidFill>
              <a:ea typeface="Gulim" pitchFamily="34" charset="-127"/>
            </a:endParaRPr>
          </a:p>
          <a:p>
            <a:pPr algn="ctr">
              <a:defRPr/>
            </a:pPr>
            <a:r>
              <a:rPr lang="en-US" altLang="ko-KR" sz="1400" b="1" dirty="0" smtClean="0">
                <a:solidFill>
                  <a:srgbClr val="000066"/>
                </a:solidFill>
                <a:ea typeface="Gulim" pitchFamily="34" charset="-127"/>
              </a:rPr>
              <a:t>so atomic and macro scales </a:t>
            </a:r>
            <a:r>
              <a:rPr lang="en-US" altLang="ko-KR" sz="1400" b="1" dirty="0">
                <a:solidFill>
                  <a:srgbClr val="000066"/>
                </a:solidFill>
                <a:ea typeface="Gulim" pitchFamily="34" charset="-127"/>
              </a:rPr>
              <a:t>must be</a:t>
            </a:r>
          </a:p>
          <a:p>
            <a:pPr algn="ctr">
              <a:defRPr/>
            </a:pPr>
            <a:r>
              <a:rPr lang="en-US" altLang="ko-KR" sz="1800" b="1" u="sng" dirty="0">
                <a:solidFill>
                  <a:srgbClr val="000066"/>
                </a:solidFill>
                <a:ea typeface="Gulim" pitchFamily="34" charset="-127"/>
              </a:rPr>
              <a:t>Computed </a:t>
            </a:r>
            <a:r>
              <a:rPr lang="en-US" altLang="ko-KR" sz="1800" b="1" u="sng" dirty="0" smtClean="0">
                <a:solidFill>
                  <a:srgbClr val="000066"/>
                </a:solidFill>
                <a:ea typeface="Gulim" pitchFamily="34" charset="-127"/>
              </a:rPr>
              <a:t>and CALIBRATED Together</a:t>
            </a:r>
            <a:br>
              <a:rPr lang="en-US" altLang="ko-KR" sz="1800" b="1" u="sng" dirty="0" smtClean="0">
                <a:solidFill>
                  <a:srgbClr val="000066"/>
                </a:solidFill>
                <a:ea typeface="Gulim" pitchFamily="34" charset="-127"/>
              </a:rPr>
            </a:br>
            <a:endParaRPr lang="en-US" altLang="ko-KR" sz="1800" b="1" u="sng" dirty="0">
              <a:solidFill>
                <a:srgbClr val="000066"/>
              </a:solidFill>
              <a:ea typeface="Gulim" pitchFamily="34" charset="-127"/>
            </a:endParaRPr>
          </a:p>
          <a:p>
            <a:pPr algn="ctr">
              <a:defRPr/>
            </a:pPr>
            <a:r>
              <a:rPr lang="en-US" altLang="ko-KR" sz="1400" b="1" dirty="0">
                <a:solidFill>
                  <a:srgbClr val="000066"/>
                </a:solidFill>
                <a:ea typeface="Gulim" pitchFamily="34" charset="-127"/>
              </a:rPr>
              <a:t>This may be impossible in </a:t>
            </a:r>
            <a:r>
              <a:rPr lang="en-US" altLang="ko-KR" sz="1400" b="1" dirty="0" smtClean="0">
                <a:solidFill>
                  <a:srgbClr val="000066"/>
                </a:solidFill>
                <a:ea typeface="Gulim" pitchFamily="34" charset="-127"/>
              </a:rPr>
              <a:t>all-atom simulations</a:t>
            </a:r>
            <a:endParaRPr lang="en-US" altLang="ko-KR" b="1" dirty="0">
              <a:solidFill>
                <a:srgbClr val="000066"/>
              </a:solidFill>
              <a:ea typeface="Gulim" pitchFamily="34" charset="-127"/>
            </a:endParaRPr>
          </a:p>
        </p:txBody>
      </p:sp>
    </p:spTree>
    <p:custDataLst>
      <p:tags r:id="rId2"/>
    </p:custDataLst>
    <p:extLst>
      <p:ext uri="{BB962C8B-B14F-4D97-AF65-F5344CB8AC3E}">
        <p14:creationId xmlns:p14="http://schemas.microsoft.com/office/powerpoint/2010/main" val="15009591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7669D18-AC49-4204-BCD4-0E4247258FBF}" type="slidenum">
              <a:rPr lang="en-US" sz="1400">
                <a:solidFill>
                  <a:srgbClr val="333399">
                    <a:lumMod val="50000"/>
                  </a:srgbClr>
                </a:solidFill>
              </a:rPr>
              <a:pPr eaLnBrk="1" hangingPunct="1"/>
              <a:t>92</a:t>
            </a:fld>
            <a:endParaRPr lang="en-US" sz="1400" dirty="0">
              <a:solidFill>
                <a:srgbClr val="333399">
                  <a:lumMod val="50000"/>
                </a:srgbClr>
              </a:solidFill>
            </a:endParaRPr>
          </a:p>
        </p:txBody>
      </p:sp>
      <p:sp>
        <p:nvSpPr>
          <p:cNvPr id="8" name="Text Box 3"/>
          <p:cNvSpPr txBox="1">
            <a:spLocks noChangeArrowheads="1"/>
          </p:cNvSpPr>
          <p:nvPr>
            <p:custDataLst>
              <p:tags r:id="rId3"/>
            </p:custDataLst>
          </p:nvPr>
        </p:nvSpPr>
        <p:spPr bwMode="auto">
          <a:xfrm>
            <a:off x="973027" y="3949502"/>
            <a:ext cx="7008812" cy="2154436"/>
          </a:xfrm>
          <a:prstGeom prst="rect">
            <a:avLst/>
          </a:prstGeom>
          <a:noFill/>
          <a:ln w="25400">
            <a:noFill/>
            <a:miter lim="800000"/>
            <a:headEnd/>
            <a:tailEnd/>
          </a:ln>
        </p:spPr>
        <p:txBody>
          <a:bodyPr>
            <a:spAutoFit/>
          </a:bodyPr>
          <a:lstStyle/>
          <a:p>
            <a:pPr algn="ctr" fontAlgn="base">
              <a:spcBef>
                <a:spcPct val="0"/>
              </a:spcBef>
              <a:spcAft>
                <a:spcPct val="0"/>
              </a:spcAft>
              <a:defRPr/>
            </a:pPr>
            <a:r>
              <a:rPr lang="en-US" altLang="ko-KR" sz="2800" b="1" dirty="0">
                <a:solidFill>
                  <a:srgbClr val="000066"/>
                </a:solidFill>
                <a:ea typeface="Gulim" pitchFamily="34" charset="-127"/>
              </a:rPr>
              <a:t> </a:t>
            </a:r>
            <a:r>
              <a:rPr lang="en-US" altLang="ko-KR" b="1" dirty="0">
                <a:solidFill>
                  <a:srgbClr val="000066"/>
                </a:solidFill>
                <a:ea typeface="Gulim" pitchFamily="34" charset="-127"/>
              </a:rPr>
              <a:t>This may be nearly impossible for  ionic mixtures</a:t>
            </a:r>
          </a:p>
          <a:p>
            <a:pPr algn="ctr" fontAlgn="base">
              <a:spcBef>
                <a:spcPct val="0"/>
              </a:spcBef>
              <a:spcAft>
                <a:spcPct val="0"/>
              </a:spcAft>
              <a:defRPr/>
            </a:pPr>
            <a:r>
              <a:rPr lang="en-US" altLang="ko-KR" dirty="0">
                <a:solidFill>
                  <a:srgbClr val="000066"/>
                </a:solidFill>
                <a:ea typeface="Gulim" pitchFamily="34" charset="-127"/>
              </a:rPr>
              <a:t>because</a:t>
            </a:r>
          </a:p>
          <a:p>
            <a:pPr algn="ctr" fontAlgn="base">
              <a:spcBef>
                <a:spcPct val="0"/>
              </a:spcBef>
              <a:spcAft>
                <a:spcPct val="0"/>
              </a:spcAft>
              <a:defRPr/>
            </a:pPr>
            <a:r>
              <a:rPr lang="en-US" altLang="ko-KR" b="1" dirty="0">
                <a:solidFill>
                  <a:srgbClr val="000066"/>
                </a:solidFill>
                <a:ea typeface="Gulim" pitchFamily="34" charset="-127"/>
              </a:rPr>
              <a:t>‘everything’  interacts with ‘everything else’</a:t>
            </a:r>
          </a:p>
          <a:p>
            <a:pPr algn="ctr" fontAlgn="base">
              <a:spcBef>
                <a:spcPct val="0"/>
              </a:spcBef>
              <a:spcAft>
                <a:spcPct val="0"/>
              </a:spcAft>
              <a:defRPr/>
            </a:pPr>
            <a:r>
              <a:rPr lang="en-US" altLang="ko-KR" b="1" dirty="0">
                <a:solidFill>
                  <a:srgbClr val="000066"/>
                </a:solidFill>
                <a:ea typeface="Gulim" pitchFamily="34" charset="-127"/>
              </a:rPr>
              <a:t>on both atomic and macroscopic scales</a:t>
            </a:r>
          </a:p>
          <a:p>
            <a:pPr algn="ctr" fontAlgn="base">
              <a:spcBef>
                <a:spcPct val="0"/>
              </a:spcBef>
              <a:spcAft>
                <a:spcPct val="0"/>
              </a:spcAft>
              <a:defRPr/>
            </a:pPr>
            <a:r>
              <a:rPr lang="en-US" altLang="ko-KR" b="1" dirty="0">
                <a:solidFill>
                  <a:srgbClr val="000066"/>
                </a:solidFill>
                <a:ea typeface="Gulim" pitchFamily="34" charset="-127"/>
              </a:rPr>
              <a:t>particularly when mixtures flow</a:t>
            </a:r>
          </a:p>
          <a:p>
            <a:pPr algn="ctr" fontAlgn="base">
              <a:spcBef>
                <a:spcPct val="0"/>
              </a:spcBef>
              <a:spcAft>
                <a:spcPct val="0"/>
              </a:spcAft>
              <a:defRPr/>
            </a:pPr>
            <a:endParaRPr lang="en-US" altLang="ko-KR" b="1" dirty="0">
              <a:solidFill>
                <a:srgbClr val="000066"/>
              </a:solidFill>
              <a:ea typeface="Gulim" pitchFamily="34" charset="-127"/>
            </a:endParaRPr>
          </a:p>
          <a:p>
            <a:pPr algn="ctr" fontAlgn="base">
              <a:spcBef>
                <a:spcPct val="0"/>
              </a:spcBef>
              <a:spcAft>
                <a:spcPct val="0"/>
              </a:spcAft>
              <a:defRPr/>
            </a:pPr>
            <a:r>
              <a:rPr lang="en-US" altLang="ko-KR" sz="1600" dirty="0">
                <a:solidFill>
                  <a:srgbClr val="000066"/>
                </a:solidFill>
                <a:ea typeface="Gulim" pitchFamily="34" charset="-127"/>
              </a:rPr>
              <a:t>*</a:t>
            </a:r>
            <a:r>
              <a:rPr lang="en-US" altLang="ko-KR" sz="1400" dirty="0">
                <a:solidFill>
                  <a:srgbClr val="000066"/>
                </a:solidFill>
                <a:ea typeface="Gulim" pitchFamily="34" charset="-127"/>
              </a:rPr>
              <a:t>[Ca</a:t>
            </a:r>
            <a:r>
              <a:rPr lang="en-US" altLang="ko-KR" sz="1400" baseline="30000" dirty="0">
                <a:solidFill>
                  <a:srgbClr val="000066"/>
                </a:solidFill>
                <a:ea typeface="Gulim" pitchFamily="34" charset="-127"/>
              </a:rPr>
              <a:t>2+</a:t>
            </a:r>
            <a:r>
              <a:rPr lang="en-US" altLang="ko-KR" sz="1400" dirty="0">
                <a:solidFill>
                  <a:srgbClr val="000066"/>
                </a:solidFill>
                <a:ea typeface="Gulim" pitchFamily="34" charset="-127"/>
              </a:rPr>
              <a:t>] ranges from 1×10</a:t>
            </a:r>
            <a:r>
              <a:rPr lang="en-US" altLang="ko-KR" sz="1400" baseline="30000" dirty="0">
                <a:solidFill>
                  <a:srgbClr val="000066"/>
                </a:solidFill>
                <a:ea typeface="Gulim" pitchFamily="34" charset="-127"/>
              </a:rPr>
              <a:t>-8</a:t>
            </a:r>
            <a:r>
              <a:rPr lang="en-US" altLang="ko-KR" sz="800" dirty="0">
                <a:solidFill>
                  <a:srgbClr val="000066"/>
                </a:solidFill>
                <a:ea typeface="Gulim" pitchFamily="34" charset="-127"/>
              </a:rPr>
              <a:t> </a:t>
            </a:r>
            <a:r>
              <a:rPr lang="en-US" altLang="ko-KR" sz="1400" dirty="0">
                <a:solidFill>
                  <a:srgbClr val="000066"/>
                </a:solidFill>
                <a:ea typeface="Gulim" pitchFamily="34" charset="-127"/>
              </a:rPr>
              <a:t>M inside cells to 10</a:t>
            </a:r>
            <a:r>
              <a:rPr lang="en-US" altLang="ko-KR" sz="800" dirty="0">
                <a:solidFill>
                  <a:srgbClr val="000066"/>
                </a:solidFill>
                <a:ea typeface="Gulim" pitchFamily="34" charset="-127"/>
              </a:rPr>
              <a:t> </a:t>
            </a:r>
            <a:r>
              <a:rPr lang="en-US" altLang="ko-KR" sz="1400" dirty="0">
                <a:solidFill>
                  <a:srgbClr val="000066"/>
                </a:solidFill>
                <a:ea typeface="Gulim" pitchFamily="34" charset="-127"/>
              </a:rPr>
              <a:t>M inside channels</a:t>
            </a:r>
            <a:endParaRPr lang="en-US" altLang="ko-KR" sz="2400" dirty="0">
              <a:solidFill>
                <a:srgbClr val="000066"/>
              </a:solidFill>
              <a:ea typeface="Gulim" pitchFamily="34" charset="-127"/>
            </a:endParaRPr>
          </a:p>
        </p:txBody>
      </p:sp>
      <p:sp>
        <p:nvSpPr>
          <p:cNvPr id="119840" name="TextBox 10"/>
          <p:cNvSpPr txBox="1">
            <a:spLocks noChangeArrowheads="1"/>
          </p:cNvSpPr>
          <p:nvPr>
            <p:custDataLst>
              <p:tags r:id="rId4"/>
            </p:custDataLst>
          </p:nvPr>
        </p:nvSpPr>
        <p:spPr bwMode="auto">
          <a:xfrm>
            <a:off x="3281363" y="6103938"/>
            <a:ext cx="155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solidFill>
                <a:srgbClr val="000000"/>
              </a:solidFill>
            </a:endParaRPr>
          </a:p>
        </p:txBody>
      </p:sp>
      <p:sp>
        <p:nvSpPr>
          <p:cNvPr id="3" name="Rectangle 2"/>
          <p:cNvSpPr/>
          <p:nvPr/>
        </p:nvSpPr>
        <p:spPr>
          <a:xfrm>
            <a:off x="1748065" y="1664804"/>
            <a:ext cx="5682394" cy="1692771"/>
          </a:xfrm>
          <a:prstGeom prst="rect">
            <a:avLst/>
          </a:prstGeom>
          <a:ln w="25400">
            <a:solidFill>
              <a:schemeClr val="accent2">
                <a:lumMod val="75000"/>
              </a:schemeClr>
            </a:solidFill>
          </a:ln>
        </p:spPr>
        <p:txBody>
          <a:bodyPr wrap="square">
            <a:spAutoFit/>
          </a:bodyPr>
          <a:lstStyle/>
          <a:p>
            <a:pPr algn="ctr" fontAlgn="base">
              <a:spcBef>
                <a:spcPct val="0"/>
              </a:spcBef>
              <a:spcAft>
                <a:spcPct val="0"/>
              </a:spcAft>
              <a:defRPr/>
            </a:pPr>
            <a:r>
              <a:rPr lang="en-US" altLang="ko-KR" sz="2800" b="1" dirty="0">
                <a:solidFill>
                  <a:srgbClr val="000066"/>
                </a:solidFill>
                <a:ea typeface="Gulim" pitchFamily="34" charset="-127"/>
              </a:rPr>
              <a:t>Simulations must deal with</a:t>
            </a:r>
          </a:p>
          <a:p>
            <a:pPr algn="ctr" fontAlgn="base">
              <a:spcBef>
                <a:spcPct val="0"/>
              </a:spcBef>
              <a:spcAft>
                <a:spcPct val="0"/>
              </a:spcAft>
              <a:defRPr/>
            </a:pPr>
            <a:r>
              <a:rPr lang="en-US" altLang="ko-KR" sz="3600" b="1" dirty="0">
                <a:solidFill>
                  <a:srgbClr val="000066"/>
                </a:solidFill>
                <a:ea typeface="Gulim" pitchFamily="34" charset="-127"/>
              </a:rPr>
              <a:t> </a:t>
            </a:r>
            <a:r>
              <a:rPr lang="en-US" altLang="ko-KR" sz="3600" b="1" dirty="0">
                <a:solidFill>
                  <a:srgbClr val="C00000"/>
                </a:solidFill>
                <a:ea typeface="Gulim" pitchFamily="34" charset="-127"/>
              </a:rPr>
              <a:t>Multiple Components </a:t>
            </a:r>
            <a:r>
              <a:rPr lang="en-US" altLang="ko-KR" sz="2800" b="1" dirty="0">
                <a:solidFill>
                  <a:srgbClr val="000066"/>
                </a:solidFill>
                <a:ea typeface="Gulim" pitchFamily="34" charset="-127"/>
              </a:rPr>
              <a:t/>
            </a:r>
            <a:br>
              <a:rPr lang="en-US" altLang="ko-KR" sz="2800" b="1" dirty="0">
                <a:solidFill>
                  <a:srgbClr val="000066"/>
                </a:solidFill>
                <a:ea typeface="Gulim" pitchFamily="34" charset="-127"/>
              </a:rPr>
            </a:br>
            <a:r>
              <a:rPr lang="en-US" altLang="ko-KR" dirty="0">
                <a:solidFill>
                  <a:srgbClr val="C00000"/>
                </a:solidFill>
                <a:ea typeface="Gulim" pitchFamily="34" charset="-127"/>
              </a:rPr>
              <a:t>as well as </a:t>
            </a:r>
          </a:p>
          <a:p>
            <a:pPr algn="ctr" fontAlgn="base">
              <a:spcBef>
                <a:spcPct val="0"/>
              </a:spcBef>
              <a:spcAft>
                <a:spcPct val="0"/>
              </a:spcAft>
              <a:defRPr/>
            </a:pPr>
            <a:r>
              <a:rPr lang="en-US" altLang="ko-KR" dirty="0">
                <a:solidFill>
                  <a:srgbClr val="C00000"/>
                </a:solidFill>
                <a:ea typeface="Gulim" pitchFamily="34" charset="-127"/>
              </a:rPr>
              <a:t>Multiple Scales</a:t>
            </a:r>
            <a:endParaRPr lang="en-US" sz="1100" dirty="0">
              <a:solidFill>
                <a:srgbClr val="000000"/>
              </a:solidFill>
            </a:endParaRPr>
          </a:p>
        </p:txBody>
      </p:sp>
      <p:sp>
        <p:nvSpPr>
          <p:cNvPr id="5" name="Rectangle 4"/>
          <p:cNvSpPr/>
          <p:nvPr/>
        </p:nvSpPr>
        <p:spPr>
          <a:xfrm>
            <a:off x="1884858" y="300006"/>
            <a:ext cx="5639469" cy="1046440"/>
          </a:xfrm>
          <a:prstGeom prst="rect">
            <a:avLst/>
          </a:prstGeom>
        </p:spPr>
        <p:txBody>
          <a:bodyPr wrap="square">
            <a:spAutoFit/>
          </a:bodyPr>
          <a:lstStyle/>
          <a:p>
            <a:pPr algn="ctr" fontAlgn="base">
              <a:spcBef>
                <a:spcPct val="0"/>
              </a:spcBef>
              <a:spcAft>
                <a:spcPct val="0"/>
              </a:spcAft>
              <a:defRPr/>
            </a:pPr>
            <a:r>
              <a:rPr lang="en-US" altLang="ko-KR" sz="2400" b="1" dirty="0">
                <a:solidFill>
                  <a:srgbClr val="C00000"/>
                </a:solidFill>
                <a:ea typeface="Gulim" pitchFamily="34" charset="-127"/>
              </a:rPr>
              <a:t>All Life Occurs in Ionic Mixtures </a:t>
            </a:r>
          </a:p>
          <a:p>
            <a:pPr algn="ctr" fontAlgn="base">
              <a:spcBef>
                <a:spcPct val="0"/>
              </a:spcBef>
              <a:spcAft>
                <a:spcPct val="0"/>
              </a:spcAft>
              <a:defRPr/>
            </a:pPr>
            <a:r>
              <a:rPr lang="en-US" altLang="ko-KR" dirty="0">
                <a:solidFill>
                  <a:srgbClr val="000066"/>
                </a:solidFill>
                <a:ea typeface="Gulim" pitchFamily="34" charset="-127"/>
              </a:rPr>
              <a:t>in which [Ca</a:t>
            </a:r>
            <a:r>
              <a:rPr lang="en-US" altLang="ko-KR" baseline="30000" dirty="0">
                <a:solidFill>
                  <a:srgbClr val="000066"/>
                </a:solidFill>
                <a:ea typeface="Gulim" pitchFamily="34" charset="-127"/>
              </a:rPr>
              <a:t>2+</a:t>
            </a:r>
            <a:r>
              <a:rPr lang="en-US" altLang="ko-KR" dirty="0">
                <a:solidFill>
                  <a:srgbClr val="000066"/>
                </a:solidFill>
                <a:ea typeface="Gulim" pitchFamily="34" charset="-127"/>
              </a:rPr>
              <a:t>] is important</a:t>
            </a:r>
            <a:r>
              <a:rPr lang="en-US" altLang="ko-KR" sz="2000" b="1" dirty="0">
                <a:solidFill>
                  <a:srgbClr val="000066"/>
                </a:solidFill>
                <a:ea typeface="Gulim" pitchFamily="34" charset="-127"/>
              </a:rPr>
              <a:t>*</a:t>
            </a:r>
            <a:r>
              <a:rPr lang="en-US" altLang="ko-KR" dirty="0">
                <a:solidFill>
                  <a:srgbClr val="000066"/>
                </a:solidFill>
                <a:ea typeface="Gulim" pitchFamily="34" charset="-127"/>
              </a:rPr>
              <a:t> as a control signal</a:t>
            </a:r>
          </a:p>
          <a:p>
            <a:pPr algn="ctr" fontAlgn="base">
              <a:spcBef>
                <a:spcPct val="0"/>
              </a:spcBef>
              <a:spcAft>
                <a:spcPct val="0"/>
              </a:spcAft>
              <a:defRPr/>
            </a:pPr>
            <a:endParaRPr lang="en-US" altLang="ko-KR" b="1" dirty="0">
              <a:solidFill>
                <a:srgbClr val="000066"/>
              </a:solidFill>
              <a:ea typeface="Gulim" pitchFamily="34" charset="-127"/>
            </a:endParaRPr>
          </a:p>
        </p:txBody>
      </p:sp>
    </p:spTree>
    <p:custDataLst>
      <p:tags r:id="rId1"/>
    </p:custDataLst>
    <p:extLst>
      <p:ext uri="{BB962C8B-B14F-4D97-AF65-F5344CB8AC3E}">
        <p14:creationId xmlns:p14="http://schemas.microsoft.com/office/powerpoint/2010/main" val="403561843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custDataLst>
              <p:tags r:id="rId2"/>
            </p:custDataLst>
          </p:nvPr>
        </p:nvSpPr>
        <p:spPr>
          <a:xfrm>
            <a:off x="7956777" y="6199188"/>
            <a:ext cx="111125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E7669D18-AC49-4204-BCD4-0E4247258FBF}" type="slidenum">
              <a:rPr lang="en-US" sz="1400">
                <a:solidFill>
                  <a:srgbClr val="333399">
                    <a:lumMod val="50000"/>
                  </a:srgbClr>
                </a:solidFill>
              </a:rPr>
              <a:pPr eaLnBrk="1" hangingPunct="1"/>
              <a:t>93</a:t>
            </a:fld>
            <a:endParaRPr lang="en-US" sz="1400" dirty="0">
              <a:solidFill>
                <a:srgbClr val="333399">
                  <a:lumMod val="50000"/>
                </a:srgbClr>
              </a:solidFill>
            </a:endParaRPr>
          </a:p>
        </p:txBody>
      </p:sp>
      <p:sp>
        <p:nvSpPr>
          <p:cNvPr id="119840" name="TextBox 10"/>
          <p:cNvSpPr txBox="1">
            <a:spLocks noChangeArrowheads="1"/>
          </p:cNvSpPr>
          <p:nvPr>
            <p:custDataLst>
              <p:tags r:id="rId3"/>
            </p:custDataLst>
          </p:nvPr>
        </p:nvSpPr>
        <p:spPr bwMode="auto">
          <a:xfrm>
            <a:off x="3281363" y="6103938"/>
            <a:ext cx="1555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endParaRPr lang="en-US">
              <a:solidFill>
                <a:srgbClr val="000000"/>
              </a:solidFill>
            </a:endParaRPr>
          </a:p>
        </p:txBody>
      </p:sp>
      <p:grpSp>
        <p:nvGrpSpPr>
          <p:cNvPr id="3" name="Group 2"/>
          <p:cNvGrpSpPr/>
          <p:nvPr/>
        </p:nvGrpSpPr>
        <p:grpSpPr>
          <a:xfrm>
            <a:off x="2751307" y="185135"/>
            <a:ext cx="4171609" cy="656029"/>
            <a:chOff x="2457620" y="185135"/>
            <a:chExt cx="4171609" cy="656029"/>
          </a:xfrm>
        </p:grpSpPr>
        <p:sp>
          <p:nvSpPr>
            <p:cNvPr id="119812" name="Rectangle 4"/>
            <p:cNvSpPr>
              <a:spLocks noChangeArrowheads="1"/>
            </p:cNvSpPr>
            <p:nvPr>
              <p:custDataLst>
                <p:tags r:id="rId5"/>
              </p:custDataLst>
            </p:nvPr>
          </p:nvSpPr>
          <p:spPr bwMode="auto">
            <a:xfrm>
              <a:off x="2457620" y="185135"/>
              <a:ext cx="4171609" cy="51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noAutofit/>
            </a:bodyPr>
            <a:lstStyle/>
            <a:p>
              <a:pPr algn="ctr" eaLnBrk="0" hangingPunct="0">
                <a:spcBef>
                  <a:spcPts val="0"/>
                </a:spcBef>
              </a:pPr>
              <a:r>
                <a:rPr lang="en-US" altLang="ko-KR" sz="4800" b="1" baseline="30000" dirty="0" smtClean="0">
                  <a:solidFill>
                    <a:srgbClr val="C00000"/>
                  </a:solidFill>
                  <a:ea typeface="Gulim" pitchFamily="34" charset="-127"/>
                </a:rPr>
                <a:t>Multi-Scale Issues</a:t>
              </a:r>
              <a:endParaRPr lang="en-US" altLang="ko-KR" sz="4800" b="1" baseline="30000" dirty="0">
                <a:solidFill>
                  <a:srgbClr val="C00000"/>
                </a:solidFill>
                <a:ea typeface="Gulim" pitchFamily="34" charset="-127"/>
              </a:endParaRPr>
            </a:p>
          </p:txBody>
        </p:sp>
        <p:sp>
          <p:nvSpPr>
            <p:cNvPr id="2" name="Rectangle 1"/>
            <p:cNvSpPr/>
            <p:nvPr/>
          </p:nvSpPr>
          <p:spPr>
            <a:xfrm>
              <a:off x="2932503" y="584684"/>
              <a:ext cx="3221844" cy="256480"/>
            </a:xfrm>
            <a:prstGeom prst="rect">
              <a:avLst/>
            </a:prstGeom>
          </p:spPr>
          <p:txBody>
            <a:bodyPr wrap="none">
              <a:spAutoFit/>
            </a:bodyPr>
            <a:lstStyle/>
            <a:p>
              <a:pPr algn="ctr"/>
              <a:r>
                <a:rPr lang="en-US" i="1" baseline="30000" dirty="0">
                  <a:solidFill>
                    <a:srgbClr val="19066A"/>
                  </a:solidFill>
                </a:rPr>
                <a:t>Journal of Physical Chemistry C (2010 )114:20719</a:t>
              </a:r>
              <a:endParaRPr lang="en-US" altLang="ko-KR" sz="4400" baseline="30000" dirty="0">
                <a:solidFill>
                  <a:srgbClr val="19066A"/>
                </a:solidFill>
                <a:ea typeface="Gulim" pitchFamily="34" charset="-127"/>
              </a:endParaRPr>
            </a:p>
          </p:txBody>
        </p:sp>
      </p:grpSp>
      <p:sp>
        <p:nvSpPr>
          <p:cNvPr id="11" name="Text Box 3"/>
          <p:cNvSpPr txBox="1">
            <a:spLocks noChangeArrowheads="1"/>
          </p:cNvSpPr>
          <p:nvPr>
            <p:custDataLst>
              <p:tags r:id="rId4"/>
            </p:custDataLst>
          </p:nvPr>
        </p:nvSpPr>
        <p:spPr bwMode="auto">
          <a:xfrm>
            <a:off x="1820664" y="1448780"/>
            <a:ext cx="5760641" cy="3847207"/>
          </a:xfrm>
          <a:prstGeom prst="rect">
            <a:avLst/>
          </a:prstGeom>
          <a:noFill/>
          <a:ln w="25400">
            <a:noFill/>
            <a:miter lim="800000"/>
            <a:headEnd/>
            <a:tailEnd/>
          </a:ln>
        </p:spPr>
        <p:txBody>
          <a:bodyPr wrap="square">
            <a:spAutoFit/>
          </a:bodyPr>
          <a:lstStyle/>
          <a:p>
            <a:pPr algn="ctr">
              <a:defRPr/>
            </a:pPr>
            <a:r>
              <a:rPr lang="en-US" altLang="ko-KR" sz="2000" b="1" dirty="0" smtClean="0">
                <a:solidFill>
                  <a:srgbClr val="000066"/>
                </a:solidFill>
                <a:ea typeface="Gulim" pitchFamily="34" charset="-127"/>
              </a:rPr>
              <a:t>DEVICES DEPEND ON FINE TOLERANCES</a:t>
            </a:r>
          </a:p>
          <a:p>
            <a:pPr algn="ctr">
              <a:defRPr/>
            </a:pPr>
            <a:r>
              <a:rPr lang="en-US" altLang="ko-KR" sz="2000" b="1" dirty="0" smtClean="0">
                <a:solidFill>
                  <a:srgbClr val="000066"/>
                </a:solidFill>
                <a:ea typeface="Gulim" pitchFamily="34" charset="-127"/>
              </a:rPr>
              <a:t>parts must fit</a:t>
            </a:r>
          </a:p>
          <a:p>
            <a:pPr algn="ctr">
              <a:defRPr/>
            </a:pPr>
            <a:endParaRPr lang="en-US" altLang="ko-KR" sz="2000" b="1" dirty="0">
              <a:solidFill>
                <a:srgbClr val="000066"/>
              </a:solidFill>
              <a:ea typeface="Gulim" pitchFamily="34" charset="-127"/>
            </a:endParaRPr>
          </a:p>
          <a:p>
            <a:pPr algn="ctr">
              <a:defRPr/>
            </a:pPr>
            <a:r>
              <a:rPr lang="en-US" altLang="ko-KR" sz="2000" b="1" dirty="0" smtClean="0">
                <a:solidFill>
                  <a:srgbClr val="000066"/>
                </a:solidFill>
                <a:ea typeface="Gulim" pitchFamily="34" charset="-127"/>
              </a:rPr>
              <a:t>Atomic and Macro Scales are BOTH used by channels because they are nanovalves</a:t>
            </a:r>
            <a:endParaRPr lang="en-US" altLang="ko-KR" sz="2000" b="1" dirty="0">
              <a:solidFill>
                <a:srgbClr val="000066"/>
              </a:solidFill>
              <a:ea typeface="Gulim" pitchFamily="34" charset="-127"/>
            </a:endParaRPr>
          </a:p>
          <a:p>
            <a:pPr algn="ctr">
              <a:defRPr/>
            </a:pPr>
            <a:r>
              <a:rPr lang="en-US" altLang="ko-KR" sz="2000" b="1" dirty="0" smtClean="0">
                <a:solidFill>
                  <a:srgbClr val="000066"/>
                </a:solidFill>
                <a:ea typeface="Gulim" pitchFamily="34" charset="-127"/>
              </a:rPr>
              <a:t>so atomic and macro scales </a:t>
            </a:r>
            <a:r>
              <a:rPr lang="en-US" altLang="ko-KR" sz="2000" b="1" dirty="0">
                <a:solidFill>
                  <a:srgbClr val="000066"/>
                </a:solidFill>
                <a:ea typeface="Gulim" pitchFamily="34" charset="-127"/>
              </a:rPr>
              <a:t>must be</a:t>
            </a:r>
          </a:p>
          <a:p>
            <a:pPr algn="ctr">
              <a:defRPr/>
            </a:pPr>
            <a:r>
              <a:rPr lang="en-US" altLang="ko-KR" sz="2800" b="1" u="sng" dirty="0">
                <a:solidFill>
                  <a:srgbClr val="000066"/>
                </a:solidFill>
                <a:ea typeface="Gulim" pitchFamily="34" charset="-127"/>
              </a:rPr>
              <a:t>Computed </a:t>
            </a:r>
            <a:r>
              <a:rPr lang="en-US" altLang="ko-KR" sz="2800" b="1" u="sng" dirty="0" smtClean="0">
                <a:solidFill>
                  <a:srgbClr val="000066"/>
                </a:solidFill>
                <a:ea typeface="Gulim" pitchFamily="34" charset="-127"/>
              </a:rPr>
              <a:t>and CALIBRATED Together</a:t>
            </a:r>
            <a:br>
              <a:rPr lang="en-US" altLang="ko-KR" sz="2800" b="1" u="sng" dirty="0" smtClean="0">
                <a:solidFill>
                  <a:srgbClr val="000066"/>
                </a:solidFill>
                <a:ea typeface="Gulim" pitchFamily="34" charset="-127"/>
              </a:rPr>
            </a:br>
            <a:endParaRPr lang="en-US" altLang="ko-KR" sz="2800" b="1" u="sng" dirty="0">
              <a:solidFill>
                <a:srgbClr val="000066"/>
              </a:solidFill>
              <a:ea typeface="Gulim" pitchFamily="34" charset="-127"/>
            </a:endParaRPr>
          </a:p>
          <a:p>
            <a:pPr algn="ctr">
              <a:defRPr/>
            </a:pPr>
            <a:r>
              <a:rPr lang="en-US" altLang="ko-KR" sz="2000" b="1" dirty="0">
                <a:solidFill>
                  <a:srgbClr val="000066"/>
                </a:solidFill>
                <a:ea typeface="Gulim" pitchFamily="34" charset="-127"/>
              </a:rPr>
              <a:t>This may be impossible in </a:t>
            </a:r>
            <a:r>
              <a:rPr lang="en-US" altLang="ko-KR" sz="2000" b="1" dirty="0" smtClean="0">
                <a:solidFill>
                  <a:srgbClr val="000066"/>
                </a:solidFill>
                <a:ea typeface="Gulim" pitchFamily="34" charset="-127"/>
              </a:rPr>
              <a:t>all-atom simulations</a:t>
            </a:r>
            <a:endParaRPr lang="en-US" altLang="ko-KR" sz="2400" b="1" dirty="0">
              <a:solidFill>
                <a:srgbClr val="000066"/>
              </a:solidFill>
              <a:ea typeface="Gulim" pitchFamily="34" charset="-127"/>
            </a:endParaRPr>
          </a:p>
        </p:txBody>
      </p:sp>
    </p:spTree>
    <p:custDataLst>
      <p:tags r:id="rId1"/>
    </p:custDataLst>
    <p:extLst>
      <p:ext uri="{BB962C8B-B14F-4D97-AF65-F5344CB8AC3E}">
        <p14:creationId xmlns:p14="http://schemas.microsoft.com/office/powerpoint/2010/main" val="22971463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2"/>
            <p:custDataLst>
              <p:tags r:id="rId2"/>
            </p:custDataLst>
          </p:nvPr>
        </p:nvSpPr>
        <p:spPr>
          <a:xfrm>
            <a:off x="65532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6B195184-7FDD-4F62-AB2D-FB83EAEA0C0B}" type="slidenum">
              <a:rPr lang="en-US" sz="1400">
                <a:solidFill>
                  <a:schemeClr val="accent2">
                    <a:lumMod val="50000"/>
                  </a:schemeClr>
                </a:solidFill>
              </a:rPr>
              <a:pPr eaLnBrk="1" hangingPunct="1"/>
              <a:t>94</a:t>
            </a:fld>
            <a:endParaRPr lang="en-US" sz="1400" dirty="0">
              <a:solidFill>
                <a:schemeClr val="accent2">
                  <a:lumMod val="50000"/>
                </a:schemeClr>
              </a:solidFill>
            </a:endParaRPr>
          </a:p>
        </p:txBody>
      </p:sp>
      <p:sp>
        <p:nvSpPr>
          <p:cNvPr id="124931" name="TextBox 3"/>
          <p:cNvSpPr txBox="1">
            <a:spLocks noChangeArrowheads="1"/>
          </p:cNvSpPr>
          <p:nvPr>
            <p:custDataLst>
              <p:tags r:id="rId3"/>
            </p:custDataLst>
          </p:nvPr>
        </p:nvSpPr>
        <p:spPr bwMode="auto">
          <a:xfrm>
            <a:off x="844644" y="1052736"/>
            <a:ext cx="6981825" cy="2308324"/>
          </a:xfrm>
          <a:prstGeom prst="rect">
            <a:avLst/>
          </a:prstGeom>
          <a:noFill/>
          <a:ln w="15875">
            <a:solidFill>
              <a:srgbClr val="19066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endParaRPr lang="en-US" b="1" u="sng" dirty="0">
              <a:solidFill>
                <a:srgbClr val="262673"/>
              </a:solidFill>
            </a:endParaRPr>
          </a:p>
          <a:p>
            <a:pPr algn="ctr" eaLnBrk="1" hangingPunct="1"/>
            <a:r>
              <a:rPr lang="en-US" sz="3600" b="1" dirty="0">
                <a:solidFill>
                  <a:srgbClr val="19066A"/>
                </a:solidFill>
              </a:rPr>
              <a:t>Uncalibrated Simulations</a:t>
            </a:r>
            <a:br>
              <a:rPr lang="en-US" sz="3600" b="1" dirty="0">
                <a:solidFill>
                  <a:srgbClr val="19066A"/>
                </a:solidFill>
              </a:rPr>
            </a:br>
            <a:r>
              <a:rPr lang="en-US" sz="3600" b="1" dirty="0">
                <a:solidFill>
                  <a:srgbClr val="19066A"/>
                </a:solidFill>
              </a:rPr>
              <a:t> will </a:t>
            </a:r>
            <a:r>
              <a:rPr lang="en-US" sz="3600" b="1" dirty="0" smtClean="0">
                <a:solidFill>
                  <a:srgbClr val="19066A"/>
                </a:solidFill>
              </a:rPr>
              <a:t>make </a:t>
            </a:r>
            <a:r>
              <a:rPr lang="en-US" sz="3600" b="1" dirty="0">
                <a:solidFill>
                  <a:srgbClr val="19066A"/>
                </a:solidFill>
              </a:rPr>
              <a:t>devices </a:t>
            </a:r>
            <a:r>
              <a:rPr lang="en-US" sz="3600" b="1" dirty="0" smtClean="0">
                <a:solidFill>
                  <a:srgbClr val="19066A"/>
                </a:solidFill>
              </a:rPr>
              <a:t/>
            </a:r>
            <a:br>
              <a:rPr lang="en-US" sz="3600" b="1" dirty="0" smtClean="0">
                <a:solidFill>
                  <a:srgbClr val="19066A"/>
                </a:solidFill>
              </a:rPr>
            </a:br>
            <a:r>
              <a:rPr lang="en-US" sz="3600" b="1" dirty="0" smtClean="0">
                <a:solidFill>
                  <a:srgbClr val="19066A"/>
                </a:solidFill>
              </a:rPr>
              <a:t>that do not </a:t>
            </a:r>
            <a:r>
              <a:rPr lang="en-US" sz="3600" b="1" dirty="0">
                <a:solidFill>
                  <a:srgbClr val="19066A"/>
                </a:solidFill>
              </a:rPr>
              <a:t>work</a:t>
            </a:r>
          </a:p>
          <a:p>
            <a:pPr algn="ctr" eaLnBrk="1" hangingPunct="1"/>
            <a:endParaRPr lang="en-US" sz="2000" b="1" i="1" dirty="0">
              <a:solidFill>
                <a:srgbClr val="19066A"/>
              </a:solidFill>
            </a:endParaRPr>
          </a:p>
        </p:txBody>
      </p:sp>
      <p:sp>
        <p:nvSpPr>
          <p:cNvPr id="2" name="TextBox 1"/>
          <p:cNvSpPr txBox="1"/>
          <p:nvPr/>
        </p:nvSpPr>
        <p:spPr>
          <a:xfrm>
            <a:off x="2591780" y="4581128"/>
            <a:ext cx="3800840" cy="461665"/>
          </a:xfrm>
          <a:prstGeom prst="rect">
            <a:avLst/>
          </a:prstGeom>
          <a:noFill/>
        </p:spPr>
        <p:txBody>
          <a:bodyPr wrap="square" rtlCol="0">
            <a:spAutoFit/>
          </a:bodyPr>
          <a:lstStyle/>
          <a:p>
            <a:pPr algn="ctr"/>
            <a:r>
              <a:rPr lang="en-US" sz="2400" dirty="0" smtClean="0">
                <a:solidFill>
                  <a:srgbClr val="002060"/>
                </a:solidFill>
              </a:rPr>
              <a:t>Details matter in devices</a:t>
            </a:r>
            <a:endParaRPr lang="en-US" sz="2400" dirty="0">
              <a:solidFill>
                <a:srgbClr val="002060"/>
              </a:solidFill>
            </a:endParaRPr>
          </a:p>
        </p:txBody>
      </p:sp>
    </p:spTree>
    <p:custDataLst>
      <p:tags r:id="rId1"/>
    </p:custDataLst>
    <p:extLst>
      <p:ext uri="{BB962C8B-B14F-4D97-AF65-F5344CB8AC3E}">
        <p14:creationId xmlns:p14="http://schemas.microsoft.com/office/powerpoint/2010/main" val="64682618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2">
                    <a:lumMod val="75000"/>
                  </a:schemeClr>
                </a:solidFill>
              </a:rPr>
              <a:t>Valves Control Flow</a:t>
            </a:r>
            <a:endParaRPr lang="en-US" b="1" u="sng" dirty="0">
              <a:solidFill>
                <a:schemeClr val="accent2">
                  <a:lumMod val="75000"/>
                </a:schemeClr>
              </a:solidFill>
            </a:endParaRPr>
          </a:p>
        </p:txBody>
      </p:sp>
      <p:sp>
        <p:nvSpPr>
          <p:cNvPr id="5" name="Slide Number Placeholder 4"/>
          <p:cNvSpPr>
            <a:spLocks noGrp="1"/>
          </p:cNvSpPr>
          <p:nvPr>
            <p:ph type="sldNum" sz="quarter" idx="12"/>
          </p:nvPr>
        </p:nvSpPr>
        <p:spPr/>
        <p:txBody>
          <a:bodyPr/>
          <a:lstStyle/>
          <a:p>
            <a:fld id="{55F5C139-4729-4738-96B0-1BB171801B55}" type="slidenum">
              <a:rPr lang="en-US" smtClean="0"/>
              <a:pPr/>
              <a:t>95</a:t>
            </a:fld>
            <a:endParaRPr lang="en-US"/>
          </a:p>
        </p:txBody>
      </p:sp>
      <p:sp>
        <p:nvSpPr>
          <p:cNvPr id="6" name="TextBox 5"/>
          <p:cNvSpPr txBox="1"/>
          <p:nvPr/>
        </p:nvSpPr>
        <p:spPr bwMode="auto">
          <a:xfrm>
            <a:off x="642976" y="2142096"/>
            <a:ext cx="7916077" cy="3293209"/>
          </a:xfrm>
          <a:prstGeom prst="rect">
            <a:avLst/>
          </a:prstGeom>
          <a:noFill/>
          <a:ln w="9525">
            <a:solidFill>
              <a:schemeClr val="tx1"/>
            </a:solidFill>
            <a:miter lim="800000"/>
            <a:headEnd/>
            <a:tailEnd/>
          </a:ln>
        </p:spPr>
        <p:txBody>
          <a:bodyPr wrap="none" rtlCol="0">
            <a:spAutoFit/>
          </a:bodyPr>
          <a:lstStyle/>
          <a:p>
            <a:pPr algn="ctr"/>
            <a:r>
              <a:rPr lang="en-US" sz="3600" b="1" dirty="0" smtClean="0">
                <a:solidFill>
                  <a:srgbClr val="333399">
                    <a:lumMod val="75000"/>
                  </a:srgbClr>
                </a:solidFill>
              </a:rPr>
              <a:t>Classical Theory &amp; Simulations </a:t>
            </a:r>
            <a:br>
              <a:rPr lang="en-US" sz="3600" b="1" dirty="0" smtClean="0">
                <a:solidFill>
                  <a:srgbClr val="333399">
                    <a:lumMod val="75000"/>
                  </a:srgbClr>
                </a:solidFill>
              </a:rPr>
            </a:br>
            <a:r>
              <a:rPr lang="en-US" sz="2800" b="1" dirty="0" smtClean="0">
                <a:solidFill>
                  <a:srgbClr val="333399">
                    <a:lumMod val="75000"/>
                  </a:srgbClr>
                </a:solidFill>
              </a:rPr>
              <a:t>NOT designed for flow</a:t>
            </a:r>
          </a:p>
          <a:p>
            <a:pPr algn="ctr"/>
            <a:endParaRPr lang="en-US" sz="2400" b="1" dirty="0">
              <a:solidFill>
                <a:srgbClr val="333399">
                  <a:lumMod val="75000"/>
                </a:srgbClr>
              </a:solidFill>
            </a:endParaRPr>
          </a:p>
          <a:p>
            <a:pPr algn="ctr"/>
            <a:r>
              <a:rPr lang="en-US" sz="2000" b="1" dirty="0" smtClean="0">
                <a:solidFill>
                  <a:srgbClr val="333399">
                    <a:lumMod val="75000"/>
                  </a:srgbClr>
                </a:solidFill>
              </a:rPr>
              <a:t>Thermodynamics, Statistical Mechanics do not allow flow</a:t>
            </a:r>
          </a:p>
          <a:p>
            <a:pPr algn="ctr"/>
            <a:endParaRPr lang="en-US" sz="2000" b="1" dirty="0">
              <a:solidFill>
                <a:srgbClr val="333399">
                  <a:lumMod val="75000"/>
                </a:srgbClr>
              </a:solidFill>
            </a:endParaRPr>
          </a:p>
          <a:p>
            <a:pPr algn="ctr"/>
            <a:r>
              <a:rPr lang="en-US" sz="2000" b="1" dirty="0" smtClean="0">
                <a:solidFill>
                  <a:srgbClr val="333399">
                    <a:lumMod val="75000"/>
                  </a:srgbClr>
                </a:solidFill>
              </a:rPr>
              <a:t>Rate Models are inconsistent with Maxwell’s </a:t>
            </a:r>
            <a:r>
              <a:rPr lang="en-US" sz="2000" b="1" dirty="0" err="1" smtClean="0">
                <a:solidFill>
                  <a:srgbClr val="333399">
                    <a:lumMod val="75000"/>
                  </a:srgbClr>
                </a:solidFill>
              </a:rPr>
              <a:t>Eqn</a:t>
            </a:r>
            <a:r>
              <a:rPr lang="en-US" sz="2000" b="1" dirty="0" smtClean="0">
                <a:solidFill>
                  <a:srgbClr val="333399">
                    <a:lumMod val="75000"/>
                  </a:srgbClr>
                </a:solidFill>
              </a:rPr>
              <a:t> (</a:t>
            </a:r>
            <a:r>
              <a:rPr lang="en-US" sz="2000" b="1" dirty="0" err="1" smtClean="0">
                <a:solidFill>
                  <a:srgbClr val="333399">
                    <a:lumMod val="75000"/>
                  </a:srgbClr>
                </a:solidFill>
              </a:rPr>
              <a:t>Kirchoff</a:t>
            </a:r>
            <a:r>
              <a:rPr lang="en-US" sz="2000" b="1" dirty="0" smtClean="0">
                <a:solidFill>
                  <a:srgbClr val="333399">
                    <a:lumMod val="75000"/>
                  </a:srgbClr>
                </a:solidFill>
              </a:rPr>
              <a:t> Law)</a:t>
            </a:r>
          </a:p>
          <a:p>
            <a:pPr algn="ctr"/>
            <a:r>
              <a:rPr lang="en-US" sz="2000" b="1" dirty="0" smtClean="0">
                <a:solidFill>
                  <a:srgbClr val="333399">
                    <a:lumMod val="75000"/>
                  </a:srgbClr>
                </a:solidFill>
              </a:rPr>
              <a:t>(if rate constants are independent of potential)</a:t>
            </a:r>
          </a:p>
          <a:p>
            <a:pPr algn="ctr"/>
            <a:endParaRPr lang="en-US" sz="2000" b="1" dirty="0">
              <a:solidFill>
                <a:srgbClr val="333399">
                  <a:lumMod val="75000"/>
                </a:srgbClr>
              </a:solidFill>
            </a:endParaRPr>
          </a:p>
          <a:p>
            <a:pPr algn="ctr"/>
            <a:endParaRPr lang="en-US" sz="2000" b="1" dirty="0" smtClean="0">
              <a:solidFill>
                <a:srgbClr val="333399">
                  <a:lumMod val="75000"/>
                </a:srgbClr>
              </a:solidFill>
            </a:endParaRPr>
          </a:p>
        </p:txBody>
      </p:sp>
    </p:spTree>
    <p:extLst>
      <p:ext uri="{BB962C8B-B14F-4D97-AF65-F5344CB8AC3E}">
        <p14:creationId xmlns:p14="http://schemas.microsoft.com/office/powerpoint/2010/main" val="42520949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10.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0.xml><?xml version="1.0" encoding="utf-8"?>
<p:tagLst xmlns:a="http://schemas.openxmlformats.org/drawingml/2006/main" xmlns:r="http://schemas.openxmlformats.org/officeDocument/2006/relationships" xmlns:p="http://schemas.openxmlformats.org/presentationml/2006/main">
  <p:tag name="DVSHAPEID" val="6JlZRm11gamRtAKCxd6D9g"/>
</p:tagLst>
</file>

<file path=ppt/tags/tag1000.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001.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002.xml><?xml version="1.0" encoding="utf-8"?>
<p:tagLst xmlns:a="http://schemas.openxmlformats.org/drawingml/2006/main" xmlns:r="http://schemas.openxmlformats.org/officeDocument/2006/relationships" xmlns:p="http://schemas.openxmlformats.org/presentationml/2006/main">
  <p:tag name="DVSHAPEID" val="esud1zue3pJgI7W0uGiCZz"/>
</p:tagLst>
</file>

<file path=ppt/tags/tag1003.xml><?xml version="1.0" encoding="utf-8"?>
<p:tagLst xmlns:a="http://schemas.openxmlformats.org/drawingml/2006/main" xmlns:r="http://schemas.openxmlformats.org/officeDocument/2006/relationships" xmlns:p="http://schemas.openxmlformats.org/presentationml/2006/main">
  <p:tag name="DVSHAPEID" val="7O4rWNtvxeut2WBSkxg9uH"/>
</p:tagLst>
</file>

<file path=ppt/tags/tag1004.xml><?xml version="1.0" encoding="utf-8"?>
<p:tagLst xmlns:a="http://schemas.openxmlformats.org/drawingml/2006/main" xmlns:r="http://schemas.openxmlformats.org/officeDocument/2006/relationships" xmlns:p="http://schemas.openxmlformats.org/presentationml/2006/main">
  <p:tag name="DVSHAPEID" val="2UXluoTls71HS1PtJ5Guz7"/>
</p:tagLst>
</file>

<file path=ppt/tags/tag1005.xml><?xml version="1.0" encoding="utf-8"?>
<p:tagLst xmlns:a="http://schemas.openxmlformats.org/drawingml/2006/main" xmlns:r="http://schemas.openxmlformats.org/officeDocument/2006/relationships" xmlns:p="http://schemas.openxmlformats.org/presentationml/2006/main">
  <p:tag name="DVSHAPEID" val="EwQJhqDVvLspMatBj5BbMm"/>
</p:tagLst>
</file>

<file path=ppt/tags/tag1006.xml><?xml version="1.0" encoding="utf-8"?>
<p:tagLst xmlns:a="http://schemas.openxmlformats.org/drawingml/2006/main" xmlns:r="http://schemas.openxmlformats.org/officeDocument/2006/relationships" xmlns:p="http://schemas.openxmlformats.org/presentationml/2006/main">
  <p:tag name="DVSHAPEID" val="rk4A3QOas08UfrvK6sHwCg"/>
</p:tagLst>
</file>

<file path=ppt/tags/tag1007.xml><?xml version="1.0" encoding="utf-8"?>
<p:tagLst xmlns:a="http://schemas.openxmlformats.org/drawingml/2006/main" xmlns:r="http://schemas.openxmlformats.org/officeDocument/2006/relationships" xmlns:p="http://schemas.openxmlformats.org/presentationml/2006/main">
  <p:tag name="DVSHAPEID" val="fseF08MBSolh5vFGnM7kis"/>
</p:tagLst>
</file>

<file path=ppt/tags/tag1008.xml><?xml version="1.0" encoding="utf-8"?>
<p:tagLst xmlns:a="http://schemas.openxmlformats.org/drawingml/2006/main" xmlns:r="http://schemas.openxmlformats.org/officeDocument/2006/relationships" xmlns:p="http://schemas.openxmlformats.org/presentationml/2006/main">
  <p:tag name="DVSHAPEID" val="hSU26yY8tfKa5BmoQGoQ7K"/>
</p:tagLst>
</file>

<file path=ppt/tags/tag1009.xml><?xml version="1.0" encoding="utf-8"?>
<p:tagLst xmlns:a="http://schemas.openxmlformats.org/drawingml/2006/main" xmlns:r="http://schemas.openxmlformats.org/officeDocument/2006/relationships" xmlns:p="http://schemas.openxmlformats.org/presentationml/2006/main">
  <p:tag name="DVSHAPEID" val="yYm05q5VphYMblKY1dDJU6"/>
</p:tagLst>
</file>

<file path=ppt/tags/tag101.xml><?xml version="1.0" encoding="utf-8"?>
<p:tagLst xmlns:a="http://schemas.openxmlformats.org/drawingml/2006/main" xmlns:r="http://schemas.openxmlformats.org/officeDocument/2006/relationships" xmlns:p="http://schemas.openxmlformats.org/presentationml/2006/main">
  <p:tag name="DVSHAPEID" val="3SH4iRG9KumYyYvtfHXyFm"/>
</p:tagLst>
</file>

<file path=ppt/tags/tag1010.xml><?xml version="1.0" encoding="utf-8"?>
<p:tagLst xmlns:a="http://schemas.openxmlformats.org/drawingml/2006/main" xmlns:r="http://schemas.openxmlformats.org/officeDocument/2006/relationships" xmlns:p="http://schemas.openxmlformats.org/presentationml/2006/main">
  <p:tag name="DVSHAPEID" val="xUp3jZWrWskxjWF6tx3yQs"/>
</p:tagLst>
</file>

<file path=ppt/tags/tag1011.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1012.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101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1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1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1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1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1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19.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2.xml><?xml version="1.0" encoding="utf-8"?>
<p:tagLst xmlns:a="http://schemas.openxmlformats.org/drawingml/2006/main" xmlns:r="http://schemas.openxmlformats.org/officeDocument/2006/relationships" xmlns:p="http://schemas.openxmlformats.org/presentationml/2006/main">
  <p:tag name="DVSHAPEID" val="LbJdw9AbdUbPGsiN4ak7pR"/>
</p:tagLst>
</file>

<file path=ppt/tags/tag1020.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21.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22.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23.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24.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2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2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2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2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2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3.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03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3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3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3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34.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1035.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1036.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103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3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3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4.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04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4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4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4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4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4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4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04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04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049.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105.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050.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105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5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5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5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5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5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5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5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5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06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6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6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6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6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6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6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6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07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7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7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7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7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7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7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7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8.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08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8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8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8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84.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085.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086.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087.xml><?xml version="1.0" encoding="utf-8"?>
<p:tagLst xmlns:a="http://schemas.openxmlformats.org/drawingml/2006/main" xmlns:r="http://schemas.openxmlformats.org/officeDocument/2006/relationships" xmlns:p="http://schemas.openxmlformats.org/presentationml/2006/main">
  <p:tag name="DVSHAPEID" val="esud1zue3pJgI7W0uGiCZz"/>
</p:tagLst>
</file>

<file path=ppt/tags/tag1088.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1089.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109.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09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9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9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9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9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9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9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09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09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09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10.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10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0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0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0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0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0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0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0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0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0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1.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11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1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1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1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1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1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1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1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1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1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2.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112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2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2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2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12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12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126.xml><?xml version="1.0" encoding="utf-8"?>
<p:tagLst xmlns:a="http://schemas.openxmlformats.org/drawingml/2006/main" xmlns:r="http://schemas.openxmlformats.org/officeDocument/2006/relationships" xmlns:p="http://schemas.openxmlformats.org/presentationml/2006/main">
  <p:tag name="DVSHAPEID" val="u5yKebocB4CpyL5b5HV97B"/>
</p:tagLst>
</file>

<file path=ppt/tags/tag1127.xml><?xml version="1.0" encoding="utf-8"?>
<p:tagLst xmlns:a="http://schemas.openxmlformats.org/drawingml/2006/main" xmlns:r="http://schemas.openxmlformats.org/officeDocument/2006/relationships" xmlns:p="http://schemas.openxmlformats.org/presentationml/2006/main">
  <p:tag name="DVSHAPEID" val="ftFwYPlYRyPbXJsYbfGKy1"/>
</p:tagLst>
</file>

<file path=ppt/tags/tag1128.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29.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3.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1130.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31.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32.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33.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34.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35.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36.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37.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38.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39.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4.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1140.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41.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42.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43.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44.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45.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46.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47.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48.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49.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5.xml><?xml version="1.0" encoding="utf-8"?>
<p:tagLst xmlns:a="http://schemas.openxmlformats.org/drawingml/2006/main" xmlns:r="http://schemas.openxmlformats.org/officeDocument/2006/relationships" xmlns:p="http://schemas.openxmlformats.org/presentationml/2006/main">
  <p:tag name="DVSHAPEID" val="BxprSsj02n5MpIQrM1rHAm"/>
</p:tagLst>
</file>

<file path=ppt/tags/tag1150.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51.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52.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53.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54.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55.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56.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57.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58.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59.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6.xml><?xml version="1.0" encoding="utf-8"?>
<p:tagLst xmlns:a="http://schemas.openxmlformats.org/drawingml/2006/main" xmlns:r="http://schemas.openxmlformats.org/officeDocument/2006/relationships" xmlns:p="http://schemas.openxmlformats.org/presentationml/2006/main">
  <p:tag name="DVSHAPEID" val="8NNiBJl8yG4wdZQAh2tmCe"/>
</p:tagLst>
</file>

<file path=ppt/tags/tag1160.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61.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62.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63.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64.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65.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66.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67.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68.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69.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7.xml><?xml version="1.0" encoding="utf-8"?>
<p:tagLst xmlns:a="http://schemas.openxmlformats.org/drawingml/2006/main" xmlns:r="http://schemas.openxmlformats.org/officeDocument/2006/relationships" xmlns:p="http://schemas.openxmlformats.org/presentationml/2006/main">
  <p:tag name="DVSHAPEID" val="tqmHQTB73DJfpCDARzETOp"/>
</p:tagLst>
</file>

<file path=ppt/tags/tag1170.xml><?xml version="1.0" encoding="utf-8"?>
<p:tagLst xmlns:a="http://schemas.openxmlformats.org/drawingml/2006/main" xmlns:r="http://schemas.openxmlformats.org/officeDocument/2006/relationships" xmlns:p="http://schemas.openxmlformats.org/presentationml/2006/main">
  <p:tag name="DVSHAPEID" val="RtxPUGe1BtxTQ54IczQDd4"/>
</p:tagLst>
</file>

<file path=ppt/tags/tag1171.xml><?xml version="1.0" encoding="utf-8"?>
<p:tagLst xmlns:a="http://schemas.openxmlformats.org/drawingml/2006/main" xmlns:r="http://schemas.openxmlformats.org/officeDocument/2006/relationships" xmlns:p="http://schemas.openxmlformats.org/presentationml/2006/main">
  <p:tag name="DVSHAPEID" val="AmNmI6vGsn2dBbY9UFKPWl"/>
</p:tagLst>
</file>

<file path=ppt/tags/tag1172.xml><?xml version="1.0" encoding="utf-8"?>
<p:tagLst xmlns:a="http://schemas.openxmlformats.org/drawingml/2006/main" xmlns:r="http://schemas.openxmlformats.org/officeDocument/2006/relationships" xmlns:p="http://schemas.openxmlformats.org/presentationml/2006/main">
  <p:tag name="DVSHAPEID" val="E3SnUt26UVONTa2yY8wV0a"/>
</p:tagLst>
</file>

<file path=ppt/tags/tag1173.xml><?xml version="1.0" encoding="utf-8"?>
<p:tagLst xmlns:a="http://schemas.openxmlformats.org/drawingml/2006/main" xmlns:r="http://schemas.openxmlformats.org/officeDocument/2006/relationships" xmlns:p="http://schemas.openxmlformats.org/presentationml/2006/main">
  <p:tag name="DVSHAPEID" val="qeNuMlzLFPAxsT2T3YY8Ms"/>
</p:tagLst>
</file>

<file path=ppt/tags/tag1174.xml><?xml version="1.0" encoding="utf-8"?>
<p:tagLst xmlns:a="http://schemas.openxmlformats.org/drawingml/2006/main" xmlns:r="http://schemas.openxmlformats.org/officeDocument/2006/relationships" xmlns:p="http://schemas.openxmlformats.org/presentationml/2006/main">
  <p:tag name="DVSHAPEID" val="3O6R7R6lELsIMiTfnm5UQS"/>
</p:tagLst>
</file>

<file path=ppt/tags/tag1175.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76.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77.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78.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79.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8.xml><?xml version="1.0" encoding="utf-8"?>
<p:tagLst xmlns:a="http://schemas.openxmlformats.org/drawingml/2006/main" xmlns:r="http://schemas.openxmlformats.org/officeDocument/2006/relationships" xmlns:p="http://schemas.openxmlformats.org/presentationml/2006/main">
  <p:tag name="DVSHAPEID" val="HSuRAcKoddJUjnWUSrxrDq"/>
</p:tagLst>
</file>

<file path=ppt/tags/tag1180.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81.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82.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83.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84.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85.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86.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87.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88.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89.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9.xml><?xml version="1.0" encoding="utf-8"?>
<p:tagLst xmlns:a="http://schemas.openxmlformats.org/drawingml/2006/main" xmlns:r="http://schemas.openxmlformats.org/officeDocument/2006/relationships" xmlns:p="http://schemas.openxmlformats.org/presentationml/2006/main">
  <p:tag name="DVSHAPEID" val="NYzdWGbUHIq3ItdZjomEqv"/>
</p:tagLst>
</file>

<file path=ppt/tags/tag1190.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91.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92.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93.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94.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95.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96.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197.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198.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199.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2.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20.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200.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201.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202.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203.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204.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205.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206.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207.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208.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1209.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121.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210.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1211.xml><?xml version="1.0" encoding="utf-8"?>
<p:tagLst xmlns:a="http://schemas.openxmlformats.org/drawingml/2006/main" xmlns:r="http://schemas.openxmlformats.org/officeDocument/2006/relationships" xmlns:p="http://schemas.openxmlformats.org/presentationml/2006/main">
  <p:tag name="DVSHAPEID" val="0OomH05AfCbhebbJQYIRco"/>
</p:tagLst>
</file>

<file path=ppt/tags/tag1212.xml><?xml version="1.0" encoding="utf-8"?>
<p:tagLst xmlns:a="http://schemas.openxmlformats.org/drawingml/2006/main" xmlns:r="http://schemas.openxmlformats.org/officeDocument/2006/relationships" xmlns:p="http://schemas.openxmlformats.org/presentationml/2006/main">
  <p:tag name="DVSHAPEID" val="4Tmr21DDl8OiX63lsqp2gQ"/>
</p:tagLst>
</file>

<file path=ppt/tags/tag1213.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14.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15.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16.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17.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18.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19.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2.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220.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21.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22.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23.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24.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25.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26.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27.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28.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29.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3.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230.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31.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32.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33.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34.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35.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36.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37.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38.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39.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4.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240.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41.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42.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43.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44.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45.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46.xml><?xml version="1.0" encoding="utf-8"?>
<p:tagLst xmlns:a="http://schemas.openxmlformats.org/drawingml/2006/main" xmlns:r="http://schemas.openxmlformats.org/officeDocument/2006/relationships" xmlns:p="http://schemas.openxmlformats.org/presentationml/2006/main">
  <p:tag name="DVSHAPEID" val="LFvPL40StwMCJuZgX3XCh2"/>
</p:tagLst>
</file>

<file path=ppt/tags/tag1247.xml><?xml version="1.0" encoding="utf-8"?>
<p:tagLst xmlns:a="http://schemas.openxmlformats.org/drawingml/2006/main" xmlns:r="http://schemas.openxmlformats.org/officeDocument/2006/relationships" xmlns:p="http://schemas.openxmlformats.org/presentationml/2006/main">
  <p:tag name="DVSHAPEID" val="tVe4Fvwhra8e8HVcgyDtFi"/>
</p:tagLst>
</file>

<file path=ppt/tags/tag1248.xml><?xml version="1.0" encoding="utf-8"?>
<p:tagLst xmlns:a="http://schemas.openxmlformats.org/drawingml/2006/main" xmlns:r="http://schemas.openxmlformats.org/officeDocument/2006/relationships" xmlns:p="http://schemas.openxmlformats.org/presentationml/2006/main">
  <p:tag name="DVSHAPEID" val="wlnzlbsm4EzIbzBHpulc4C"/>
</p:tagLst>
</file>

<file path=ppt/tags/tag1249.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25.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250.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251.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252.xml><?xml version="1.0" encoding="utf-8"?>
<p:tagLst xmlns:a="http://schemas.openxmlformats.org/drawingml/2006/main" xmlns:r="http://schemas.openxmlformats.org/officeDocument/2006/relationships" xmlns:p="http://schemas.openxmlformats.org/presentationml/2006/main">
  <p:tag name="DVSHAPEID" val="Dw2H9IUW2NwemlNRFTzjcC"/>
</p:tagLst>
</file>

<file path=ppt/tags/tag1253.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254.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255.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256.xml><?xml version="1.0" encoding="utf-8"?>
<p:tagLst xmlns:a="http://schemas.openxmlformats.org/drawingml/2006/main" xmlns:r="http://schemas.openxmlformats.org/officeDocument/2006/relationships" xmlns:p="http://schemas.openxmlformats.org/presentationml/2006/main">
  <p:tag name="DVSHAPEID" val="Dw2H9IUW2NwemlNRFTzjcC"/>
</p:tagLst>
</file>

<file path=ppt/tags/tag1257.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258.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259.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26.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260.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261.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262.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263.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264.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265.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266.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267.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268.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269.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27.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270.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271.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272.xml><?xml version="1.0" encoding="utf-8"?>
<p:tagLst xmlns:a="http://schemas.openxmlformats.org/drawingml/2006/main" xmlns:r="http://schemas.openxmlformats.org/officeDocument/2006/relationships" xmlns:p="http://schemas.openxmlformats.org/presentationml/2006/main">
  <p:tag name="DVSECTIONID" val="q6ll8ZBOG4BTN07VPb8rNy"/>
</p:tagLst>
</file>

<file path=ppt/tags/tag1273.xml><?xml version="1.0" encoding="utf-8"?>
<p:tagLst xmlns:a="http://schemas.openxmlformats.org/drawingml/2006/main" xmlns:r="http://schemas.openxmlformats.org/officeDocument/2006/relationships" xmlns:p="http://schemas.openxmlformats.org/presentationml/2006/main">
  <p:tag name="DVSHAPEID" val="ceoFQ9EfwRol2tRdBEG1om"/>
</p:tagLst>
</file>

<file path=ppt/tags/tag1274.xml><?xml version="1.0" encoding="utf-8"?>
<p:tagLst xmlns:a="http://schemas.openxmlformats.org/drawingml/2006/main" xmlns:r="http://schemas.openxmlformats.org/officeDocument/2006/relationships" xmlns:p="http://schemas.openxmlformats.org/presentationml/2006/main">
  <p:tag name="DVSHAPEID" val="vvnessFu9Fi8VnYcJeP4fR"/>
</p:tagLst>
</file>

<file path=ppt/tags/tag1275.xml><?xml version="1.0" encoding="utf-8"?>
<p:tagLst xmlns:a="http://schemas.openxmlformats.org/drawingml/2006/main" xmlns:r="http://schemas.openxmlformats.org/officeDocument/2006/relationships" xmlns:p="http://schemas.openxmlformats.org/presentationml/2006/main">
  <p:tag name="DVSHAPEID" val="eawxmeZtwxeyeFrJ8bJW1U"/>
</p:tagLst>
</file>

<file path=ppt/tags/tag1276.xml><?xml version="1.0" encoding="utf-8"?>
<p:tagLst xmlns:a="http://schemas.openxmlformats.org/drawingml/2006/main" xmlns:r="http://schemas.openxmlformats.org/officeDocument/2006/relationships" xmlns:p="http://schemas.openxmlformats.org/presentationml/2006/main">
  <p:tag name="DVSHAPEID" val="y5avkVQY8bBjYh9GnQPh1n"/>
</p:tagLst>
</file>

<file path=ppt/tags/tag1277.xml><?xml version="1.0" encoding="utf-8"?>
<p:tagLst xmlns:a="http://schemas.openxmlformats.org/drawingml/2006/main" xmlns:r="http://schemas.openxmlformats.org/officeDocument/2006/relationships" xmlns:p="http://schemas.openxmlformats.org/presentationml/2006/main">
  <p:tag name="DVSHAPEID" val="9SCXSUz5fZwQGivlPIpxId"/>
</p:tagLst>
</file>

<file path=ppt/tags/tag1278.xml><?xml version="1.0" encoding="utf-8"?>
<p:tagLst xmlns:a="http://schemas.openxmlformats.org/drawingml/2006/main" xmlns:r="http://schemas.openxmlformats.org/officeDocument/2006/relationships" xmlns:p="http://schemas.openxmlformats.org/presentationml/2006/main">
  <p:tag name="DVSHAPEID" val="KIvz3UgQb7laVhSm3Vo3VB"/>
</p:tagLst>
</file>

<file path=ppt/tags/tag1279.xml><?xml version="1.0" encoding="utf-8"?>
<p:tagLst xmlns:a="http://schemas.openxmlformats.org/drawingml/2006/main" xmlns:r="http://schemas.openxmlformats.org/officeDocument/2006/relationships" xmlns:p="http://schemas.openxmlformats.org/presentationml/2006/main">
  <p:tag name="DVSHAPEID" val="N8AQb217RtEV8UsiRFOpOp"/>
</p:tagLst>
</file>

<file path=ppt/tags/tag128.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280.xml><?xml version="1.0" encoding="utf-8"?>
<p:tagLst xmlns:a="http://schemas.openxmlformats.org/drawingml/2006/main" xmlns:r="http://schemas.openxmlformats.org/officeDocument/2006/relationships" xmlns:p="http://schemas.openxmlformats.org/presentationml/2006/main">
  <p:tag name="DVSHAPEID" val="v09YUK4JevNoC5tXzyrnkZ"/>
</p:tagLst>
</file>

<file path=ppt/tags/tag1281.xml><?xml version="1.0" encoding="utf-8"?>
<p:tagLst xmlns:a="http://schemas.openxmlformats.org/drawingml/2006/main" xmlns:r="http://schemas.openxmlformats.org/officeDocument/2006/relationships" xmlns:p="http://schemas.openxmlformats.org/presentationml/2006/main">
  <p:tag name="DVSHAPEID" val="CZY5jEVAAJ9D0m4tyVpprN"/>
</p:tagLst>
</file>

<file path=ppt/tags/tag1282.xml><?xml version="1.0" encoding="utf-8"?>
<p:tagLst xmlns:a="http://schemas.openxmlformats.org/drawingml/2006/main" xmlns:r="http://schemas.openxmlformats.org/officeDocument/2006/relationships" xmlns:p="http://schemas.openxmlformats.org/presentationml/2006/main">
  <p:tag name="DVSECTIONID" val="W1ipnDzGFZmokGuMjs3hYa"/>
</p:tagLst>
</file>

<file path=ppt/tags/tag1283.xml><?xml version="1.0" encoding="utf-8"?>
<p:tagLst xmlns:a="http://schemas.openxmlformats.org/drawingml/2006/main" xmlns:r="http://schemas.openxmlformats.org/officeDocument/2006/relationships" xmlns:p="http://schemas.openxmlformats.org/presentationml/2006/main">
  <p:tag name="DVSHAPEID" val="DGfVjfVcZrEa6zW3MIYPmc"/>
</p:tagLst>
</file>

<file path=ppt/tags/tag1284.xml><?xml version="1.0" encoding="utf-8"?>
<p:tagLst xmlns:a="http://schemas.openxmlformats.org/drawingml/2006/main" xmlns:r="http://schemas.openxmlformats.org/officeDocument/2006/relationships" xmlns:p="http://schemas.openxmlformats.org/presentationml/2006/main">
  <p:tag name="DVSHAPEID" val="wM43XcaAPfvXyfSjlF2gR6"/>
</p:tagLst>
</file>

<file path=ppt/tags/tag1285.xml><?xml version="1.0" encoding="utf-8"?>
<p:tagLst xmlns:a="http://schemas.openxmlformats.org/drawingml/2006/main" xmlns:r="http://schemas.openxmlformats.org/officeDocument/2006/relationships" xmlns:p="http://schemas.openxmlformats.org/presentationml/2006/main">
  <p:tag name="DVSHAPEID" val="E75ps5njetu33CmsyJ7pbd"/>
</p:tagLst>
</file>

<file path=ppt/tags/tag1286.xml><?xml version="1.0" encoding="utf-8"?>
<p:tagLst xmlns:a="http://schemas.openxmlformats.org/drawingml/2006/main" xmlns:r="http://schemas.openxmlformats.org/officeDocument/2006/relationships" xmlns:p="http://schemas.openxmlformats.org/presentationml/2006/main">
  <p:tag name="DVSHAPEID" val="5K8vXIEAZhS9tUBL0hVtQR"/>
</p:tagLst>
</file>

<file path=ppt/tags/tag1287.xml><?xml version="1.0" encoding="utf-8"?>
<p:tagLst xmlns:a="http://schemas.openxmlformats.org/drawingml/2006/main" xmlns:r="http://schemas.openxmlformats.org/officeDocument/2006/relationships" xmlns:p="http://schemas.openxmlformats.org/presentationml/2006/main">
  <p:tag name="DVSHAPEID" val="UhiFdBSFc7lr1lgW8EFDtd"/>
</p:tagLst>
</file>

<file path=ppt/tags/tag1288.xml><?xml version="1.0" encoding="utf-8"?>
<p:tagLst xmlns:a="http://schemas.openxmlformats.org/drawingml/2006/main" xmlns:r="http://schemas.openxmlformats.org/officeDocument/2006/relationships" xmlns:p="http://schemas.openxmlformats.org/presentationml/2006/main">
  <p:tag name="DVSECTIONID" val="1GQDIK303EIwkoC7RkVw5h"/>
</p:tagLst>
</file>

<file path=ppt/tags/tag1289.xml><?xml version="1.0" encoding="utf-8"?>
<p:tagLst xmlns:a="http://schemas.openxmlformats.org/drawingml/2006/main" xmlns:r="http://schemas.openxmlformats.org/officeDocument/2006/relationships" xmlns:p="http://schemas.openxmlformats.org/presentationml/2006/main">
  <p:tag name="DVSHAPEID" val="MbE1DEpkQDOZVptSWCNw6a"/>
</p:tagLst>
</file>

<file path=ppt/tags/tag129.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290.xml><?xml version="1.0" encoding="utf-8"?>
<p:tagLst xmlns:a="http://schemas.openxmlformats.org/drawingml/2006/main" xmlns:r="http://schemas.openxmlformats.org/officeDocument/2006/relationships" xmlns:p="http://schemas.openxmlformats.org/presentationml/2006/main">
  <p:tag name="DVSHAPEID" val="TwoQ13jtrlIq06tVqduRoE"/>
</p:tagLst>
</file>

<file path=ppt/tags/tag1291.xml><?xml version="1.0" encoding="utf-8"?>
<p:tagLst xmlns:a="http://schemas.openxmlformats.org/drawingml/2006/main" xmlns:r="http://schemas.openxmlformats.org/officeDocument/2006/relationships" xmlns:p="http://schemas.openxmlformats.org/presentationml/2006/main">
  <p:tag name="DVSHAPEID" val="nvGx2RZSB3IBh8DMDl1mct"/>
</p:tagLst>
</file>

<file path=ppt/tags/tag1292.xml><?xml version="1.0" encoding="utf-8"?>
<p:tagLst xmlns:a="http://schemas.openxmlformats.org/drawingml/2006/main" xmlns:r="http://schemas.openxmlformats.org/officeDocument/2006/relationships" xmlns:p="http://schemas.openxmlformats.org/presentationml/2006/main">
  <p:tag name="DVSECTIONID" val="XnMMsuAwUffZ25aexbIOdh"/>
</p:tagLst>
</file>

<file path=ppt/tags/tag1293.xml><?xml version="1.0" encoding="utf-8"?>
<p:tagLst xmlns:a="http://schemas.openxmlformats.org/drawingml/2006/main" xmlns:r="http://schemas.openxmlformats.org/officeDocument/2006/relationships" xmlns:p="http://schemas.openxmlformats.org/presentationml/2006/main">
  <p:tag name="DVSHAPEID" val="XcxntD3ubnIryvWD5RJcC4"/>
</p:tagLst>
</file>

<file path=ppt/tags/tag1294.xml><?xml version="1.0" encoding="utf-8"?>
<p:tagLst xmlns:a="http://schemas.openxmlformats.org/drawingml/2006/main" xmlns:r="http://schemas.openxmlformats.org/officeDocument/2006/relationships" xmlns:p="http://schemas.openxmlformats.org/presentationml/2006/main">
  <p:tag name="DVSHAPEID" val="HQ5DZ9EEbi48bHLb1N8oio"/>
</p:tagLst>
</file>

<file path=ppt/tags/tag1295.xml><?xml version="1.0" encoding="utf-8"?>
<p:tagLst xmlns:a="http://schemas.openxmlformats.org/drawingml/2006/main" xmlns:r="http://schemas.openxmlformats.org/officeDocument/2006/relationships" xmlns:p="http://schemas.openxmlformats.org/presentationml/2006/main">
  <p:tag name="DVSHAPEID" val="9Fz5Vxy3NcDTuHiQDTPwcp"/>
</p:tagLst>
</file>

<file path=ppt/tags/tag1296.xml><?xml version="1.0" encoding="utf-8"?>
<p:tagLst xmlns:a="http://schemas.openxmlformats.org/drawingml/2006/main" xmlns:r="http://schemas.openxmlformats.org/officeDocument/2006/relationships" xmlns:p="http://schemas.openxmlformats.org/presentationml/2006/main">
  <p:tag name="DVSHAPEID" val="mpkfSTQW4eLiGq3Ue668uS"/>
</p:tagLst>
</file>

<file path=ppt/tags/tag1297.xml><?xml version="1.0" encoding="utf-8"?>
<p:tagLst xmlns:a="http://schemas.openxmlformats.org/drawingml/2006/main" xmlns:r="http://schemas.openxmlformats.org/officeDocument/2006/relationships" xmlns:p="http://schemas.openxmlformats.org/presentationml/2006/main">
  <p:tag name="DVSHAPEID" val="uhc3Ta9ezLcKiaKGFEcR7p"/>
</p:tagLst>
</file>

<file path=ppt/tags/tag1298.xml><?xml version="1.0" encoding="utf-8"?>
<p:tagLst xmlns:a="http://schemas.openxmlformats.org/drawingml/2006/main" xmlns:r="http://schemas.openxmlformats.org/officeDocument/2006/relationships" xmlns:p="http://schemas.openxmlformats.org/presentationml/2006/main">
  <p:tag name="DVSHAPEID" val="7c0RMJFIp3UuU23OZFNQEZ"/>
</p:tagLst>
</file>

<file path=ppt/tags/tag1299.xml><?xml version="1.0" encoding="utf-8"?>
<p:tagLst xmlns:a="http://schemas.openxmlformats.org/drawingml/2006/main" xmlns:r="http://schemas.openxmlformats.org/officeDocument/2006/relationships" xmlns:p="http://schemas.openxmlformats.org/presentationml/2006/main">
  <p:tag name="DVSHAPEID" val="5W7T9yrsVDL4aZ31oqyQl8"/>
</p:tagLst>
</file>

<file path=ppt/tags/tag13.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30.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300.xml><?xml version="1.0" encoding="utf-8"?>
<p:tagLst xmlns:a="http://schemas.openxmlformats.org/drawingml/2006/main" xmlns:r="http://schemas.openxmlformats.org/officeDocument/2006/relationships" xmlns:p="http://schemas.openxmlformats.org/presentationml/2006/main">
  <p:tag name="DVSHAPEID" val="POfHDRFx3hL763KTz7hX8g"/>
</p:tagLst>
</file>

<file path=ppt/tags/tag1301.xml><?xml version="1.0" encoding="utf-8"?>
<p:tagLst xmlns:a="http://schemas.openxmlformats.org/drawingml/2006/main" xmlns:r="http://schemas.openxmlformats.org/officeDocument/2006/relationships" xmlns:p="http://schemas.openxmlformats.org/presentationml/2006/main">
  <p:tag name="DVSHAPEID" val="JQS3KXhnhNEW7jDrVzMozt"/>
</p:tagLst>
</file>

<file path=ppt/tags/tag1302.xml><?xml version="1.0" encoding="utf-8"?>
<p:tagLst xmlns:a="http://schemas.openxmlformats.org/drawingml/2006/main" xmlns:r="http://schemas.openxmlformats.org/officeDocument/2006/relationships" xmlns:p="http://schemas.openxmlformats.org/presentationml/2006/main">
  <p:tag name="DVSHAPEID" val="j2T0huQrzo0y5pPz6HfG0X"/>
</p:tagLst>
</file>

<file path=ppt/tags/tag1303.xml><?xml version="1.0" encoding="utf-8"?>
<p:tagLst xmlns:a="http://schemas.openxmlformats.org/drawingml/2006/main" xmlns:r="http://schemas.openxmlformats.org/officeDocument/2006/relationships" xmlns:p="http://schemas.openxmlformats.org/presentationml/2006/main">
  <p:tag name="DVSHAPEID" val="t9Wrf7cHaJHfwPaKGMwQef"/>
</p:tagLst>
</file>

<file path=ppt/tags/tag1304.xml><?xml version="1.0" encoding="utf-8"?>
<p:tagLst xmlns:a="http://schemas.openxmlformats.org/drawingml/2006/main" xmlns:r="http://schemas.openxmlformats.org/officeDocument/2006/relationships" xmlns:p="http://schemas.openxmlformats.org/presentationml/2006/main">
  <p:tag name="DVSHAPEID" val="WyeeClt58TtmzJ3QfIeRdh"/>
</p:tagLst>
</file>

<file path=ppt/tags/tag1305.xml><?xml version="1.0" encoding="utf-8"?>
<p:tagLst xmlns:a="http://schemas.openxmlformats.org/drawingml/2006/main" xmlns:r="http://schemas.openxmlformats.org/officeDocument/2006/relationships" xmlns:p="http://schemas.openxmlformats.org/presentationml/2006/main">
  <p:tag name="DVSHAPEID" val="RPSZpl1t99Iddnc0uQe5AO"/>
</p:tagLst>
</file>

<file path=ppt/tags/tag1306.xml><?xml version="1.0" encoding="utf-8"?>
<p:tagLst xmlns:a="http://schemas.openxmlformats.org/drawingml/2006/main" xmlns:r="http://schemas.openxmlformats.org/officeDocument/2006/relationships" xmlns:p="http://schemas.openxmlformats.org/presentationml/2006/main">
  <p:tag name="DVSHAPEID" val="M9gqGPxOBn2EHomDW74FJj"/>
</p:tagLst>
</file>

<file path=ppt/tags/tag1307.xml><?xml version="1.0" encoding="utf-8"?>
<p:tagLst xmlns:a="http://schemas.openxmlformats.org/drawingml/2006/main" xmlns:r="http://schemas.openxmlformats.org/officeDocument/2006/relationships" xmlns:p="http://schemas.openxmlformats.org/presentationml/2006/main">
  <p:tag name="DVSHAPEID" val="ElwGDednD7G33IJZEbWlyl"/>
</p:tagLst>
</file>

<file path=ppt/tags/tag1308.xml><?xml version="1.0" encoding="utf-8"?>
<p:tagLst xmlns:a="http://schemas.openxmlformats.org/drawingml/2006/main" xmlns:r="http://schemas.openxmlformats.org/officeDocument/2006/relationships" xmlns:p="http://schemas.openxmlformats.org/presentationml/2006/main">
  <p:tag name="DVSHAPEID" val="byGOERU61V4svUT0ciAdJU"/>
</p:tagLst>
</file>

<file path=ppt/tags/tag1309.xml><?xml version="1.0" encoding="utf-8"?>
<p:tagLst xmlns:a="http://schemas.openxmlformats.org/drawingml/2006/main" xmlns:r="http://schemas.openxmlformats.org/officeDocument/2006/relationships" xmlns:p="http://schemas.openxmlformats.org/presentationml/2006/main">
  <p:tag name="DVSHAPEID" val="YElDTWtTJoLjaY0Pzmsx6L"/>
</p:tagLst>
</file>

<file path=ppt/tags/tag131.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310.xml><?xml version="1.0" encoding="utf-8"?>
<p:tagLst xmlns:a="http://schemas.openxmlformats.org/drawingml/2006/main" xmlns:r="http://schemas.openxmlformats.org/officeDocument/2006/relationships" xmlns:p="http://schemas.openxmlformats.org/presentationml/2006/main">
  <p:tag name="DVSHAPEID" val="YAdO5EYDLkBgA1s1XXD8bG"/>
</p:tagLst>
</file>

<file path=ppt/tags/tag1311.xml><?xml version="1.0" encoding="utf-8"?>
<p:tagLst xmlns:a="http://schemas.openxmlformats.org/drawingml/2006/main" xmlns:r="http://schemas.openxmlformats.org/officeDocument/2006/relationships" xmlns:p="http://schemas.openxmlformats.org/presentationml/2006/main">
  <p:tag name="DVSECTIONID" val="ZPpJPSlbcI5IR69xLPRy4l"/>
</p:tagLst>
</file>

<file path=ppt/tags/tag1312.xml><?xml version="1.0" encoding="utf-8"?>
<p:tagLst xmlns:a="http://schemas.openxmlformats.org/drawingml/2006/main" xmlns:r="http://schemas.openxmlformats.org/officeDocument/2006/relationships" xmlns:p="http://schemas.openxmlformats.org/presentationml/2006/main">
  <p:tag name="DVSHAPEID" val="7JxfM5NBHjJju8Xy19ExNe"/>
</p:tagLst>
</file>

<file path=ppt/tags/tag1313.xml><?xml version="1.0" encoding="utf-8"?>
<p:tagLst xmlns:a="http://schemas.openxmlformats.org/drawingml/2006/main" xmlns:r="http://schemas.openxmlformats.org/officeDocument/2006/relationships" xmlns:p="http://schemas.openxmlformats.org/presentationml/2006/main">
  <p:tag name="DVSHAPEID" val="zv6hqBITN8aNw0yO8EfQMN"/>
</p:tagLst>
</file>

<file path=ppt/tags/tag1314.xml><?xml version="1.0" encoding="utf-8"?>
<p:tagLst xmlns:a="http://schemas.openxmlformats.org/drawingml/2006/main" xmlns:r="http://schemas.openxmlformats.org/officeDocument/2006/relationships" xmlns:p="http://schemas.openxmlformats.org/presentationml/2006/main">
  <p:tag name="DVSHAPEID" val="ck3ylVaYMKLSa19vEcSNwB"/>
</p:tagLst>
</file>

<file path=ppt/tags/tag1315.xml><?xml version="1.0" encoding="utf-8"?>
<p:tagLst xmlns:a="http://schemas.openxmlformats.org/drawingml/2006/main" xmlns:r="http://schemas.openxmlformats.org/officeDocument/2006/relationships" xmlns:p="http://schemas.openxmlformats.org/presentationml/2006/main">
  <p:tag name="DVSHAPEID" val="9HCWZc0ZhXsLjLdSfMJOlp"/>
</p:tagLst>
</file>

<file path=ppt/tags/tag1316.xml><?xml version="1.0" encoding="utf-8"?>
<p:tagLst xmlns:a="http://schemas.openxmlformats.org/drawingml/2006/main" xmlns:r="http://schemas.openxmlformats.org/officeDocument/2006/relationships" xmlns:p="http://schemas.openxmlformats.org/presentationml/2006/main">
  <p:tag name="DVSHAPEID" val="2DQwFD03XZhAbmVpWYYMtO"/>
</p:tagLst>
</file>

<file path=ppt/tags/tag1317.xml><?xml version="1.0" encoding="utf-8"?>
<p:tagLst xmlns:a="http://schemas.openxmlformats.org/drawingml/2006/main" xmlns:r="http://schemas.openxmlformats.org/officeDocument/2006/relationships" xmlns:p="http://schemas.openxmlformats.org/presentationml/2006/main">
  <p:tag name="DVSECTIONID" val="SzuRoUg6NsCBUNjJJZNsZw"/>
</p:tagLst>
</file>

<file path=ppt/tags/tag1318.xml><?xml version="1.0" encoding="utf-8"?>
<p:tagLst xmlns:a="http://schemas.openxmlformats.org/drawingml/2006/main" xmlns:r="http://schemas.openxmlformats.org/officeDocument/2006/relationships" xmlns:p="http://schemas.openxmlformats.org/presentationml/2006/main">
  <p:tag name="DVSHAPEID" val="cnCtgi7CGplo3ixofNys8x"/>
</p:tagLst>
</file>

<file path=ppt/tags/tag1319.xml><?xml version="1.0" encoding="utf-8"?>
<p:tagLst xmlns:a="http://schemas.openxmlformats.org/drawingml/2006/main" xmlns:r="http://schemas.openxmlformats.org/officeDocument/2006/relationships" xmlns:p="http://schemas.openxmlformats.org/presentationml/2006/main">
  <p:tag name="DVSHAPEID" val="hzGHo1VLVRodIRUvDeMDQz"/>
</p:tagLst>
</file>

<file path=ppt/tags/tag132.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320.xml><?xml version="1.0" encoding="utf-8"?>
<p:tagLst xmlns:a="http://schemas.openxmlformats.org/drawingml/2006/main" xmlns:r="http://schemas.openxmlformats.org/officeDocument/2006/relationships" xmlns:p="http://schemas.openxmlformats.org/presentationml/2006/main">
  <p:tag name="DVSHAPEID" val="cdKlFK3ulqCF62MzT6GVut"/>
</p:tagLst>
</file>

<file path=ppt/tags/tag1321.xml><?xml version="1.0" encoding="utf-8"?>
<p:tagLst xmlns:a="http://schemas.openxmlformats.org/drawingml/2006/main" xmlns:r="http://schemas.openxmlformats.org/officeDocument/2006/relationships" xmlns:p="http://schemas.openxmlformats.org/presentationml/2006/main">
  <p:tag name="DVSHAPEID" val="0QzFtJajFuGHntX3mbIrvY"/>
</p:tagLst>
</file>

<file path=ppt/tags/tag1322.xml><?xml version="1.0" encoding="utf-8"?>
<p:tagLst xmlns:a="http://schemas.openxmlformats.org/drawingml/2006/main" xmlns:r="http://schemas.openxmlformats.org/officeDocument/2006/relationships" xmlns:p="http://schemas.openxmlformats.org/presentationml/2006/main">
  <p:tag name="DVSHAPEID" val="A3LSJ3lGWV5IdTL0gjk2K8"/>
</p:tagLst>
</file>

<file path=ppt/tags/tag1323.xml><?xml version="1.0" encoding="utf-8"?>
<p:tagLst xmlns:a="http://schemas.openxmlformats.org/drawingml/2006/main" xmlns:r="http://schemas.openxmlformats.org/officeDocument/2006/relationships" xmlns:p="http://schemas.openxmlformats.org/presentationml/2006/main">
  <p:tag name="DVSHAPEID" val="YoEjCQJuc2Y1fwUB06YZxL"/>
</p:tagLst>
</file>

<file path=ppt/tags/tag1324.xml><?xml version="1.0" encoding="utf-8"?>
<p:tagLst xmlns:a="http://schemas.openxmlformats.org/drawingml/2006/main" xmlns:r="http://schemas.openxmlformats.org/officeDocument/2006/relationships" xmlns:p="http://schemas.openxmlformats.org/presentationml/2006/main">
  <p:tag name="DVSHAPEID" val="CFg3hmVo7tds5mdpruWsI3"/>
</p:tagLst>
</file>

<file path=ppt/tags/tag1325.xml><?xml version="1.0" encoding="utf-8"?>
<p:tagLst xmlns:a="http://schemas.openxmlformats.org/drawingml/2006/main" xmlns:r="http://schemas.openxmlformats.org/officeDocument/2006/relationships" xmlns:p="http://schemas.openxmlformats.org/presentationml/2006/main">
  <p:tag name="DVSECTIONID" val="gFBPnjC0mdoro4rjvz4zUJ"/>
</p:tagLst>
</file>

<file path=ppt/tags/tag1326.xml><?xml version="1.0" encoding="utf-8"?>
<p:tagLst xmlns:a="http://schemas.openxmlformats.org/drawingml/2006/main" xmlns:r="http://schemas.openxmlformats.org/officeDocument/2006/relationships" xmlns:p="http://schemas.openxmlformats.org/presentationml/2006/main">
  <p:tag name="DVSHAPEID" val="48oxeR0jvvn4oKYrszuTb5"/>
</p:tagLst>
</file>

<file path=ppt/tags/tag1327.xml><?xml version="1.0" encoding="utf-8"?>
<p:tagLst xmlns:a="http://schemas.openxmlformats.org/drawingml/2006/main" xmlns:r="http://schemas.openxmlformats.org/officeDocument/2006/relationships" xmlns:p="http://schemas.openxmlformats.org/presentationml/2006/main">
  <p:tag name="DVSHAPEID" val="VW7fHk2AMbTDSj9Ci5QvL4"/>
</p:tagLst>
</file>

<file path=ppt/tags/tag1328.xml><?xml version="1.0" encoding="utf-8"?>
<p:tagLst xmlns:a="http://schemas.openxmlformats.org/drawingml/2006/main" xmlns:r="http://schemas.openxmlformats.org/officeDocument/2006/relationships" xmlns:p="http://schemas.openxmlformats.org/presentationml/2006/main">
  <p:tag name="DVSHAPEID" val="t2bsVHe5cmqYcspY9GgUJb"/>
</p:tagLst>
</file>

<file path=ppt/tags/tag1329.xml><?xml version="1.0" encoding="utf-8"?>
<p:tagLst xmlns:a="http://schemas.openxmlformats.org/drawingml/2006/main" xmlns:r="http://schemas.openxmlformats.org/officeDocument/2006/relationships" xmlns:p="http://schemas.openxmlformats.org/presentationml/2006/main">
  <p:tag name="DVSHAPEID" val="aLSEiQhp2GkQs44eplmGZx"/>
</p:tagLst>
</file>

<file path=ppt/tags/tag133.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330.xml><?xml version="1.0" encoding="utf-8"?>
<p:tagLst xmlns:a="http://schemas.openxmlformats.org/drawingml/2006/main" xmlns:r="http://schemas.openxmlformats.org/officeDocument/2006/relationships" xmlns:p="http://schemas.openxmlformats.org/presentationml/2006/main">
  <p:tag name="DVSHAPEID" val="cT7GcjVafQliSpAgpnONjK"/>
</p:tagLst>
</file>

<file path=ppt/tags/tag1331.xml><?xml version="1.0" encoding="utf-8"?>
<p:tagLst xmlns:a="http://schemas.openxmlformats.org/drawingml/2006/main" xmlns:r="http://schemas.openxmlformats.org/officeDocument/2006/relationships" xmlns:p="http://schemas.openxmlformats.org/presentationml/2006/main">
  <p:tag name="DVSHAPEID" val="El0kUVgUy3bDzYxBEYtSrt"/>
</p:tagLst>
</file>

<file path=ppt/tags/tag1332.xml><?xml version="1.0" encoding="utf-8"?>
<p:tagLst xmlns:a="http://schemas.openxmlformats.org/drawingml/2006/main" xmlns:r="http://schemas.openxmlformats.org/officeDocument/2006/relationships" xmlns:p="http://schemas.openxmlformats.org/presentationml/2006/main">
  <p:tag name="DVSHAPEID" val="vacED8VYScdrfLGRo0Tkih"/>
</p:tagLst>
</file>

<file path=ppt/tags/tag1333.xml><?xml version="1.0" encoding="utf-8"?>
<p:tagLst xmlns:a="http://schemas.openxmlformats.org/drawingml/2006/main" xmlns:r="http://schemas.openxmlformats.org/officeDocument/2006/relationships" xmlns:p="http://schemas.openxmlformats.org/presentationml/2006/main">
  <p:tag name="DVSHAPEID" val="6ePCIOJPjqjbQP7fh7ZAbZ"/>
</p:tagLst>
</file>

<file path=ppt/tags/tag1334.xml><?xml version="1.0" encoding="utf-8"?>
<p:tagLst xmlns:a="http://schemas.openxmlformats.org/drawingml/2006/main" xmlns:r="http://schemas.openxmlformats.org/officeDocument/2006/relationships" xmlns:p="http://schemas.openxmlformats.org/presentationml/2006/main">
  <p:tag name="DVSHAPEID" val="p8IMUMztZ6ad3YO1q7e2SN"/>
</p:tagLst>
</file>

<file path=ppt/tags/tag1335.xml><?xml version="1.0" encoding="utf-8"?>
<p:tagLst xmlns:a="http://schemas.openxmlformats.org/drawingml/2006/main" xmlns:r="http://schemas.openxmlformats.org/officeDocument/2006/relationships" xmlns:p="http://schemas.openxmlformats.org/presentationml/2006/main">
  <p:tag name="DVSHAPEID" val="74UQJ8ILkH67OHTWTWgQrd"/>
</p:tagLst>
</file>

<file path=ppt/tags/tag1336.xml><?xml version="1.0" encoding="utf-8"?>
<p:tagLst xmlns:a="http://schemas.openxmlformats.org/drawingml/2006/main" xmlns:r="http://schemas.openxmlformats.org/officeDocument/2006/relationships" xmlns:p="http://schemas.openxmlformats.org/presentationml/2006/main">
  <p:tag name="DVSHAPEID" val="0CL9rgHSl96C0ER32qKdLs"/>
</p:tagLst>
</file>

<file path=ppt/tags/tag1337.xml><?xml version="1.0" encoding="utf-8"?>
<p:tagLst xmlns:a="http://schemas.openxmlformats.org/drawingml/2006/main" xmlns:r="http://schemas.openxmlformats.org/officeDocument/2006/relationships" xmlns:p="http://schemas.openxmlformats.org/presentationml/2006/main">
  <p:tag name="DVSHAPEID" val="7W978tdhL1lU4i4AHs4smX"/>
</p:tagLst>
</file>

<file path=ppt/tags/tag1338.xml><?xml version="1.0" encoding="utf-8"?>
<p:tagLst xmlns:a="http://schemas.openxmlformats.org/drawingml/2006/main" xmlns:r="http://schemas.openxmlformats.org/officeDocument/2006/relationships" xmlns:p="http://schemas.openxmlformats.org/presentationml/2006/main">
  <p:tag name="DVSECTIONID" val="m8cj1AjhLnofUuCeWHyZ0U"/>
</p:tagLst>
</file>

<file path=ppt/tags/tag1339.xml><?xml version="1.0" encoding="utf-8"?>
<p:tagLst xmlns:a="http://schemas.openxmlformats.org/drawingml/2006/main" xmlns:r="http://schemas.openxmlformats.org/officeDocument/2006/relationships" xmlns:p="http://schemas.openxmlformats.org/presentationml/2006/main">
  <p:tag name="DVSHAPEID" val="VsLrvl2jXrxNSKXTbonuIE"/>
</p:tagLst>
</file>

<file path=ppt/tags/tag134.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340.xml><?xml version="1.0" encoding="utf-8"?>
<p:tagLst xmlns:a="http://schemas.openxmlformats.org/drawingml/2006/main" xmlns:r="http://schemas.openxmlformats.org/officeDocument/2006/relationships" xmlns:p="http://schemas.openxmlformats.org/presentationml/2006/main">
  <p:tag name="DVSHAPEID" val="aGNvDEu8QlffF0eUbqJDqB"/>
</p:tagLst>
</file>

<file path=ppt/tags/tag1341.xml><?xml version="1.0" encoding="utf-8"?>
<p:tagLst xmlns:a="http://schemas.openxmlformats.org/drawingml/2006/main" xmlns:r="http://schemas.openxmlformats.org/officeDocument/2006/relationships" xmlns:p="http://schemas.openxmlformats.org/presentationml/2006/main">
  <p:tag name="DVSHAPEID" val="SzJOpnksA0Agh4DZHnOOBc"/>
</p:tagLst>
</file>

<file path=ppt/tags/tag1342.xml><?xml version="1.0" encoding="utf-8"?>
<p:tagLst xmlns:a="http://schemas.openxmlformats.org/drawingml/2006/main" xmlns:r="http://schemas.openxmlformats.org/officeDocument/2006/relationships" xmlns:p="http://schemas.openxmlformats.org/presentationml/2006/main">
  <p:tag name="DVSHAPEID" val="xD4XFgdWK4ezOeLPf7OoLf"/>
</p:tagLst>
</file>

<file path=ppt/tags/tag1343.xml><?xml version="1.0" encoding="utf-8"?>
<p:tagLst xmlns:a="http://schemas.openxmlformats.org/drawingml/2006/main" xmlns:r="http://schemas.openxmlformats.org/officeDocument/2006/relationships" xmlns:p="http://schemas.openxmlformats.org/presentationml/2006/main">
  <p:tag name="DVSECTIONID" val="sbiRj8E0Q2syEHtDdSnbDK"/>
</p:tagLst>
</file>

<file path=ppt/tags/tag1344.xml><?xml version="1.0" encoding="utf-8"?>
<p:tagLst xmlns:a="http://schemas.openxmlformats.org/drawingml/2006/main" xmlns:r="http://schemas.openxmlformats.org/officeDocument/2006/relationships" xmlns:p="http://schemas.openxmlformats.org/presentationml/2006/main">
  <p:tag name="DVSHAPEID" val="0cHf5QUP6erxvP0j8dF3n4"/>
</p:tagLst>
</file>

<file path=ppt/tags/tag1345.xml><?xml version="1.0" encoding="utf-8"?>
<p:tagLst xmlns:a="http://schemas.openxmlformats.org/drawingml/2006/main" xmlns:r="http://schemas.openxmlformats.org/officeDocument/2006/relationships" xmlns:p="http://schemas.openxmlformats.org/presentationml/2006/main">
  <p:tag name="DVSHAPEID" val="h6zzYsJi8j69WWqTonnWV6"/>
</p:tagLst>
</file>

<file path=ppt/tags/tag1346.xml><?xml version="1.0" encoding="utf-8"?>
<p:tagLst xmlns:a="http://schemas.openxmlformats.org/drawingml/2006/main" xmlns:r="http://schemas.openxmlformats.org/officeDocument/2006/relationships" xmlns:p="http://schemas.openxmlformats.org/presentationml/2006/main">
  <p:tag name="DVSHAPEID" val="txMfznkQNiAVVAFvRs6N57"/>
</p:tagLst>
</file>

<file path=ppt/tags/tag1347.xml><?xml version="1.0" encoding="utf-8"?>
<p:tagLst xmlns:a="http://schemas.openxmlformats.org/drawingml/2006/main" xmlns:r="http://schemas.openxmlformats.org/officeDocument/2006/relationships" xmlns:p="http://schemas.openxmlformats.org/presentationml/2006/main">
  <p:tag name="DVSHAPEID" val="qmS3TeOhFr9aC2NJSlYivN"/>
</p:tagLst>
</file>

<file path=ppt/tags/tag1348.xml><?xml version="1.0" encoding="utf-8"?>
<p:tagLst xmlns:a="http://schemas.openxmlformats.org/drawingml/2006/main" xmlns:r="http://schemas.openxmlformats.org/officeDocument/2006/relationships" xmlns:p="http://schemas.openxmlformats.org/presentationml/2006/main">
  <p:tag name="DVSHAPEID" val="z01PdTwVP81l6pmwt52vD8"/>
</p:tagLst>
</file>

<file path=ppt/tags/tag1349.xml><?xml version="1.0" encoding="utf-8"?>
<p:tagLst xmlns:a="http://schemas.openxmlformats.org/drawingml/2006/main" xmlns:r="http://schemas.openxmlformats.org/officeDocument/2006/relationships" xmlns:p="http://schemas.openxmlformats.org/presentationml/2006/main">
  <p:tag name="DVSHAPEID" val="MKYDI8zKPNBCMR141VLKB0"/>
</p:tagLst>
</file>

<file path=ppt/tags/tag135.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350.xml><?xml version="1.0" encoding="utf-8"?>
<p:tagLst xmlns:a="http://schemas.openxmlformats.org/drawingml/2006/main" xmlns:r="http://schemas.openxmlformats.org/officeDocument/2006/relationships" xmlns:p="http://schemas.openxmlformats.org/presentationml/2006/main">
  <p:tag name="DVSHAPEID" val="9hVnmmSSg0aqehQAanm5id"/>
</p:tagLst>
</file>

<file path=ppt/tags/tag1351.xml><?xml version="1.0" encoding="utf-8"?>
<p:tagLst xmlns:a="http://schemas.openxmlformats.org/drawingml/2006/main" xmlns:r="http://schemas.openxmlformats.org/officeDocument/2006/relationships" xmlns:p="http://schemas.openxmlformats.org/presentationml/2006/main">
  <p:tag name="DVSHAPEID" val="JtCuuo36KSxLBHHlLdSWxB"/>
</p:tagLst>
</file>

<file path=ppt/tags/tag1352.xml><?xml version="1.0" encoding="utf-8"?>
<p:tagLst xmlns:a="http://schemas.openxmlformats.org/drawingml/2006/main" xmlns:r="http://schemas.openxmlformats.org/officeDocument/2006/relationships" xmlns:p="http://schemas.openxmlformats.org/presentationml/2006/main">
  <p:tag name="DVSHAPEID" val="smDKerLnovIVxrKRStP9fi"/>
</p:tagLst>
</file>

<file path=ppt/tags/tag1353.xml><?xml version="1.0" encoding="utf-8"?>
<p:tagLst xmlns:a="http://schemas.openxmlformats.org/drawingml/2006/main" xmlns:r="http://schemas.openxmlformats.org/officeDocument/2006/relationships" xmlns:p="http://schemas.openxmlformats.org/presentationml/2006/main">
  <p:tag name="DVSHAPEID" val="StF9SOC8dmG71gRJaCkmu2"/>
</p:tagLst>
</file>

<file path=ppt/tags/tag1354.xml><?xml version="1.0" encoding="utf-8"?>
<p:tagLst xmlns:a="http://schemas.openxmlformats.org/drawingml/2006/main" xmlns:r="http://schemas.openxmlformats.org/officeDocument/2006/relationships" xmlns:p="http://schemas.openxmlformats.org/presentationml/2006/main">
  <p:tag name="DVSHAPEID" val="3G9fBUlp7nlata54yWLfim"/>
</p:tagLst>
</file>

<file path=ppt/tags/tag1355.xml><?xml version="1.0" encoding="utf-8"?>
<p:tagLst xmlns:a="http://schemas.openxmlformats.org/drawingml/2006/main" xmlns:r="http://schemas.openxmlformats.org/officeDocument/2006/relationships" xmlns:p="http://schemas.openxmlformats.org/presentationml/2006/main">
  <p:tag name="DVSECTIONID" val="a7u36HTTPgnYdSnDZgWNVF"/>
</p:tagLst>
</file>

<file path=ppt/tags/tag1356.xml><?xml version="1.0" encoding="utf-8"?>
<p:tagLst xmlns:a="http://schemas.openxmlformats.org/drawingml/2006/main" xmlns:r="http://schemas.openxmlformats.org/officeDocument/2006/relationships" xmlns:p="http://schemas.openxmlformats.org/presentationml/2006/main">
  <p:tag name="DVSHAPEID" val="qoIohMW64IfJEY5sxnZeZt"/>
</p:tagLst>
</file>

<file path=ppt/tags/tag1357.xml><?xml version="1.0" encoding="utf-8"?>
<p:tagLst xmlns:a="http://schemas.openxmlformats.org/drawingml/2006/main" xmlns:r="http://schemas.openxmlformats.org/officeDocument/2006/relationships" xmlns:p="http://schemas.openxmlformats.org/presentationml/2006/main">
  <p:tag name="DVSHAPEID" val="uIzRWQQKPzWedrOhld6QUy"/>
</p:tagLst>
</file>

<file path=ppt/tags/tag1358.xml><?xml version="1.0" encoding="utf-8"?>
<p:tagLst xmlns:a="http://schemas.openxmlformats.org/drawingml/2006/main" xmlns:r="http://schemas.openxmlformats.org/officeDocument/2006/relationships" xmlns:p="http://schemas.openxmlformats.org/presentationml/2006/main">
  <p:tag name="DVSHAPEID" val="lrHWjtqBNeOXUZOpP6fjSG"/>
</p:tagLst>
</file>

<file path=ppt/tags/tag1359.xml><?xml version="1.0" encoding="utf-8"?>
<p:tagLst xmlns:a="http://schemas.openxmlformats.org/drawingml/2006/main" xmlns:r="http://schemas.openxmlformats.org/officeDocument/2006/relationships" xmlns:p="http://schemas.openxmlformats.org/presentationml/2006/main">
  <p:tag name="DVSECTIONID" val="kTSh98QBChpvG0vFlqbjMz"/>
</p:tagLst>
</file>

<file path=ppt/tags/tag136.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360.xml><?xml version="1.0" encoding="utf-8"?>
<p:tagLst xmlns:a="http://schemas.openxmlformats.org/drawingml/2006/main" xmlns:r="http://schemas.openxmlformats.org/officeDocument/2006/relationships" xmlns:p="http://schemas.openxmlformats.org/presentationml/2006/main">
  <p:tag name="DVSHAPEID" val="vfBxC0pQIPmeXWC5fyM96B"/>
</p:tagLst>
</file>

<file path=ppt/tags/tag1361.xml><?xml version="1.0" encoding="utf-8"?>
<p:tagLst xmlns:a="http://schemas.openxmlformats.org/drawingml/2006/main" xmlns:r="http://schemas.openxmlformats.org/officeDocument/2006/relationships" xmlns:p="http://schemas.openxmlformats.org/presentationml/2006/main">
  <p:tag name="DVSHAPEID" val="DrPhBjuEoL1z2062nm5Mgg"/>
</p:tagLst>
</file>

<file path=ppt/tags/tag1362.xml><?xml version="1.0" encoding="utf-8"?>
<p:tagLst xmlns:a="http://schemas.openxmlformats.org/drawingml/2006/main" xmlns:r="http://schemas.openxmlformats.org/officeDocument/2006/relationships" xmlns:p="http://schemas.openxmlformats.org/presentationml/2006/main">
  <p:tag name="DVSECTIONID" val="ruyqmsHwuOhEEieMLDhiTO"/>
</p:tagLst>
</file>

<file path=ppt/tags/tag1363.xml><?xml version="1.0" encoding="utf-8"?>
<p:tagLst xmlns:a="http://schemas.openxmlformats.org/drawingml/2006/main" xmlns:r="http://schemas.openxmlformats.org/officeDocument/2006/relationships" xmlns:p="http://schemas.openxmlformats.org/presentationml/2006/main">
  <p:tag name="DVSHAPEID" val="NqKDEg1L79yVn89ZwnkeLH"/>
</p:tagLst>
</file>

<file path=ppt/tags/tag1364.xml><?xml version="1.0" encoding="utf-8"?>
<p:tagLst xmlns:a="http://schemas.openxmlformats.org/drawingml/2006/main" xmlns:r="http://schemas.openxmlformats.org/officeDocument/2006/relationships" xmlns:p="http://schemas.openxmlformats.org/presentationml/2006/main">
  <p:tag name="DVSHAPEID" val="pgxPsWnZAAFFDhcGOaz16F"/>
</p:tagLst>
</file>

<file path=ppt/tags/tag1365.xml><?xml version="1.0" encoding="utf-8"?>
<p:tagLst xmlns:a="http://schemas.openxmlformats.org/drawingml/2006/main" xmlns:r="http://schemas.openxmlformats.org/officeDocument/2006/relationships" xmlns:p="http://schemas.openxmlformats.org/presentationml/2006/main">
  <p:tag name="DVSHAPEID" val="oYCFfQASZEU60u6PN5o7yX"/>
</p:tagLst>
</file>

<file path=ppt/tags/tag1366.xml><?xml version="1.0" encoding="utf-8"?>
<p:tagLst xmlns:a="http://schemas.openxmlformats.org/drawingml/2006/main" xmlns:r="http://schemas.openxmlformats.org/officeDocument/2006/relationships" xmlns:p="http://schemas.openxmlformats.org/presentationml/2006/main">
  <p:tag name="DVSHAPEID" val="fHuSNPy9EKAKSycMGxpIB1"/>
</p:tagLst>
</file>

<file path=ppt/tags/tag1367.xml><?xml version="1.0" encoding="utf-8"?>
<p:tagLst xmlns:a="http://schemas.openxmlformats.org/drawingml/2006/main" xmlns:r="http://schemas.openxmlformats.org/officeDocument/2006/relationships" xmlns:p="http://schemas.openxmlformats.org/presentationml/2006/main">
  <p:tag name="DVSHAPEID" val="KxgHAZmuDY6qIUbn2KjP0a"/>
</p:tagLst>
</file>

<file path=ppt/tags/tag1368.xml><?xml version="1.0" encoding="utf-8"?>
<p:tagLst xmlns:a="http://schemas.openxmlformats.org/drawingml/2006/main" xmlns:r="http://schemas.openxmlformats.org/officeDocument/2006/relationships" xmlns:p="http://schemas.openxmlformats.org/presentationml/2006/main">
  <p:tag name="DVSECTIONID" val="e9Beh5iQ6z2Lcj44JE6kLN"/>
</p:tagLst>
</file>

<file path=ppt/tags/tag1369.xml><?xml version="1.0" encoding="utf-8"?>
<p:tagLst xmlns:a="http://schemas.openxmlformats.org/drawingml/2006/main" xmlns:r="http://schemas.openxmlformats.org/officeDocument/2006/relationships" xmlns:p="http://schemas.openxmlformats.org/presentationml/2006/main">
  <p:tag name="DVSHAPEID" val="xT5K3ozR36oMBa802VrAh0"/>
</p:tagLst>
</file>

<file path=ppt/tags/tag137.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370.xml><?xml version="1.0" encoding="utf-8"?>
<p:tagLst xmlns:a="http://schemas.openxmlformats.org/drawingml/2006/main" xmlns:r="http://schemas.openxmlformats.org/officeDocument/2006/relationships" xmlns:p="http://schemas.openxmlformats.org/presentationml/2006/main">
  <p:tag name="DVSHAPEID" val="BdHyXTrq8IOoHTgfY9f3KL"/>
</p:tagLst>
</file>

<file path=ppt/tags/tag1371.xml><?xml version="1.0" encoding="utf-8"?>
<p:tagLst xmlns:a="http://schemas.openxmlformats.org/drawingml/2006/main" xmlns:r="http://schemas.openxmlformats.org/officeDocument/2006/relationships" xmlns:p="http://schemas.openxmlformats.org/presentationml/2006/main">
  <p:tag name="DVSHAPEID" val="E592VQ6yCjSwiR3uqFpCYF"/>
</p:tagLst>
</file>

<file path=ppt/tags/tag1372.xml><?xml version="1.0" encoding="utf-8"?>
<p:tagLst xmlns:a="http://schemas.openxmlformats.org/drawingml/2006/main" xmlns:r="http://schemas.openxmlformats.org/officeDocument/2006/relationships" xmlns:p="http://schemas.openxmlformats.org/presentationml/2006/main">
  <p:tag name="DVSHAPEID" val="XdsfJNWildfQzCpVYAkA5v"/>
</p:tagLst>
</file>

<file path=ppt/tags/tag1373.xml><?xml version="1.0" encoding="utf-8"?>
<p:tagLst xmlns:a="http://schemas.openxmlformats.org/drawingml/2006/main" xmlns:r="http://schemas.openxmlformats.org/officeDocument/2006/relationships" xmlns:p="http://schemas.openxmlformats.org/presentationml/2006/main">
  <p:tag name="DVSHAPEID" val="waBpbuJzD8MY7WzG7iBkYE"/>
</p:tagLst>
</file>

<file path=ppt/tags/tag1374.xml><?xml version="1.0" encoding="utf-8"?>
<p:tagLst xmlns:a="http://schemas.openxmlformats.org/drawingml/2006/main" xmlns:r="http://schemas.openxmlformats.org/officeDocument/2006/relationships" xmlns:p="http://schemas.openxmlformats.org/presentationml/2006/main">
  <p:tag name="DVSHAPEID" val="grhq4vHPhnzsHiDkBszLA7"/>
</p:tagLst>
</file>

<file path=ppt/tags/tag1375.xml><?xml version="1.0" encoding="utf-8"?>
<p:tagLst xmlns:a="http://schemas.openxmlformats.org/drawingml/2006/main" xmlns:r="http://schemas.openxmlformats.org/officeDocument/2006/relationships" xmlns:p="http://schemas.openxmlformats.org/presentationml/2006/main">
  <p:tag name="DVSHAPEID" val="3Autmit2ZLwRT97LpdSOQo"/>
</p:tagLst>
</file>

<file path=ppt/tags/tag1376.xml><?xml version="1.0" encoding="utf-8"?>
<p:tagLst xmlns:a="http://schemas.openxmlformats.org/drawingml/2006/main" xmlns:r="http://schemas.openxmlformats.org/officeDocument/2006/relationships" xmlns:p="http://schemas.openxmlformats.org/presentationml/2006/main">
  <p:tag name="DVSHAPEID" val="oFeh2MG8Ld49nHVB8pmeoO"/>
</p:tagLst>
</file>

<file path=ppt/tags/tag1377.xml><?xml version="1.0" encoding="utf-8"?>
<p:tagLst xmlns:a="http://schemas.openxmlformats.org/drawingml/2006/main" xmlns:r="http://schemas.openxmlformats.org/officeDocument/2006/relationships" xmlns:p="http://schemas.openxmlformats.org/presentationml/2006/main">
  <p:tag name="DVSHAPEID" val="WPoudQ2lSLgFcPe5gGmQ0i"/>
</p:tagLst>
</file>

<file path=ppt/tags/tag1378.xml><?xml version="1.0" encoding="utf-8"?>
<p:tagLst xmlns:a="http://schemas.openxmlformats.org/drawingml/2006/main" xmlns:r="http://schemas.openxmlformats.org/officeDocument/2006/relationships" xmlns:p="http://schemas.openxmlformats.org/presentationml/2006/main">
  <p:tag name="DVSECTIONID" val="J4QP8g8BDTnFk4t9VpZEvb"/>
</p:tagLst>
</file>

<file path=ppt/tags/tag1379.xml><?xml version="1.0" encoding="utf-8"?>
<p:tagLst xmlns:a="http://schemas.openxmlformats.org/drawingml/2006/main" xmlns:r="http://schemas.openxmlformats.org/officeDocument/2006/relationships" xmlns:p="http://schemas.openxmlformats.org/presentationml/2006/main">
  <p:tag name="DVSHAPEID" val="NKLqPN4trCZAIpSxyP6qki"/>
</p:tagLst>
</file>

<file path=ppt/tags/tag138.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380.xml><?xml version="1.0" encoding="utf-8"?>
<p:tagLst xmlns:a="http://schemas.openxmlformats.org/drawingml/2006/main" xmlns:r="http://schemas.openxmlformats.org/officeDocument/2006/relationships" xmlns:p="http://schemas.openxmlformats.org/presentationml/2006/main">
  <p:tag name="DVSHAPEID" val="SIu6n38FSyND1DIN1egpkE"/>
</p:tagLst>
</file>

<file path=ppt/tags/tag1381.xml><?xml version="1.0" encoding="utf-8"?>
<p:tagLst xmlns:a="http://schemas.openxmlformats.org/drawingml/2006/main" xmlns:r="http://schemas.openxmlformats.org/officeDocument/2006/relationships" xmlns:p="http://schemas.openxmlformats.org/presentationml/2006/main">
  <p:tag name="DVSHAPEID" val="FB7OcI8wJAXvS3VJq1kMJr"/>
</p:tagLst>
</file>

<file path=ppt/tags/tag1382.xml><?xml version="1.0" encoding="utf-8"?>
<p:tagLst xmlns:a="http://schemas.openxmlformats.org/drawingml/2006/main" xmlns:r="http://schemas.openxmlformats.org/officeDocument/2006/relationships" xmlns:p="http://schemas.openxmlformats.org/presentationml/2006/main">
  <p:tag name="DVSHAPEID" val="N5nfPKOR9VXd3TZzRqwmOc"/>
</p:tagLst>
</file>

<file path=ppt/tags/tag1383.xml><?xml version="1.0" encoding="utf-8"?>
<p:tagLst xmlns:a="http://schemas.openxmlformats.org/drawingml/2006/main" xmlns:r="http://schemas.openxmlformats.org/officeDocument/2006/relationships" xmlns:p="http://schemas.openxmlformats.org/presentationml/2006/main">
  <p:tag name="DVSECTIONID" val="FkwrM6ChbynTLfqffpQtNB"/>
</p:tagLst>
</file>

<file path=ppt/tags/tag1384.xml><?xml version="1.0" encoding="utf-8"?>
<p:tagLst xmlns:a="http://schemas.openxmlformats.org/drawingml/2006/main" xmlns:r="http://schemas.openxmlformats.org/officeDocument/2006/relationships" xmlns:p="http://schemas.openxmlformats.org/presentationml/2006/main">
  <p:tag name="DVSHAPEID" val="5y7MuqbHvIznLq6xvHUWNR"/>
</p:tagLst>
</file>

<file path=ppt/tags/tag1385.xml><?xml version="1.0" encoding="utf-8"?>
<p:tagLst xmlns:a="http://schemas.openxmlformats.org/drawingml/2006/main" xmlns:r="http://schemas.openxmlformats.org/officeDocument/2006/relationships" xmlns:p="http://schemas.openxmlformats.org/presentationml/2006/main">
  <p:tag name="DVSHAPEID" val="cLZDKh7bwWQJNjgt0WWsv1"/>
</p:tagLst>
</file>

<file path=ppt/tags/tag1386.xml><?xml version="1.0" encoding="utf-8"?>
<p:tagLst xmlns:a="http://schemas.openxmlformats.org/drawingml/2006/main" xmlns:r="http://schemas.openxmlformats.org/officeDocument/2006/relationships" xmlns:p="http://schemas.openxmlformats.org/presentationml/2006/main">
  <p:tag name="DVSECTIONID" val="DgnXp9qr8GGVqjJGuuuTNo"/>
</p:tagLst>
</file>

<file path=ppt/tags/tag1387.xml><?xml version="1.0" encoding="utf-8"?>
<p:tagLst xmlns:a="http://schemas.openxmlformats.org/drawingml/2006/main" xmlns:r="http://schemas.openxmlformats.org/officeDocument/2006/relationships" xmlns:p="http://schemas.openxmlformats.org/presentationml/2006/main">
  <p:tag name="DVSHAPEID" val="ypOODDC4VxP75gkha6SjxV"/>
</p:tagLst>
</file>

<file path=ppt/tags/tag1388.xml><?xml version="1.0" encoding="utf-8"?>
<p:tagLst xmlns:a="http://schemas.openxmlformats.org/drawingml/2006/main" xmlns:r="http://schemas.openxmlformats.org/officeDocument/2006/relationships" xmlns:p="http://schemas.openxmlformats.org/presentationml/2006/main">
  <p:tag name="DVSHAPEID" val="zhDxIeER3BUTd0A3QqTJbU"/>
</p:tagLst>
</file>

<file path=ppt/tags/tag1389.xml><?xml version="1.0" encoding="utf-8"?>
<p:tagLst xmlns:a="http://schemas.openxmlformats.org/drawingml/2006/main" xmlns:r="http://schemas.openxmlformats.org/officeDocument/2006/relationships" xmlns:p="http://schemas.openxmlformats.org/presentationml/2006/main">
  <p:tag name="DVSHAPEID" val="ba2zQlVBbs0CPxb5Unq4ud"/>
</p:tagLst>
</file>

<file path=ppt/tags/tag139.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390.xml><?xml version="1.0" encoding="utf-8"?>
<p:tagLst xmlns:a="http://schemas.openxmlformats.org/drawingml/2006/main" xmlns:r="http://schemas.openxmlformats.org/officeDocument/2006/relationships" xmlns:p="http://schemas.openxmlformats.org/presentationml/2006/main">
  <p:tag name="DVSHAPEID" val="dc3jH6fsqNKE5tv9niWrqs"/>
</p:tagLst>
</file>

<file path=ppt/tags/tag1391.xml><?xml version="1.0" encoding="utf-8"?>
<p:tagLst xmlns:a="http://schemas.openxmlformats.org/drawingml/2006/main" xmlns:r="http://schemas.openxmlformats.org/officeDocument/2006/relationships" xmlns:p="http://schemas.openxmlformats.org/presentationml/2006/main">
  <p:tag name="DVSHAPEID" val="SAb2SLvvj7qYWPwxEOlJ1c"/>
</p:tagLst>
</file>

<file path=ppt/tags/tag1392.xml><?xml version="1.0" encoding="utf-8"?>
<p:tagLst xmlns:a="http://schemas.openxmlformats.org/drawingml/2006/main" xmlns:r="http://schemas.openxmlformats.org/officeDocument/2006/relationships" xmlns:p="http://schemas.openxmlformats.org/presentationml/2006/main">
  <p:tag name="DVSHAPEID" val="SasIALZ882NLjs7EeuXVuD"/>
</p:tagLst>
</file>

<file path=ppt/tags/tag1393.xml><?xml version="1.0" encoding="utf-8"?>
<p:tagLst xmlns:a="http://schemas.openxmlformats.org/drawingml/2006/main" xmlns:r="http://schemas.openxmlformats.org/officeDocument/2006/relationships" xmlns:p="http://schemas.openxmlformats.org/presentationml/2006/main">
  <p:tag name="DVSHAPEID" val="e7xFDQD75GqFI1AaaJvbYo"/>
</p:tagLst>
</file>

<file path=ppt/tags/tag1394.xml><?xml version="1.0" encoding="utf-8"?>
<p:tagLst xmlns:a="http://schemas.openxmlformats.org/drawingml/2006/main" xmlns:r="http://schemas.openxmlformats.org/officeDocument/2006/relationships" xmlns:p="http://schemas.openxmlformats.org/presentationml/2006/main">
  <p:tag name="DVSHAPEID" val="aaw3pZAQM6IfWkaV89u1W6"/>
</p:tagLst>
</file>

<file path=ppt/tags/tag1395.xml><?xml version="1.0" encoding="utf-8"?>
<p:tagLst xmlns:a="http://schemas.openxmlformats.org/drawingml/2006/main" xmlns:r="http://schemas.openxmlformats.org/officeDocument/2006/relationships" xmlns:p="http://schemas.openxmlformats.org/presentationml/2006/main">
  <p:tag name="DVSHAPEID" val="lDK544kdpjEPWm9zrDweUj"/>
</p:tagLst>
</file>

<file path=ppt/tags/tag1396.xml><?xml version="1.0" encoding="utf-8"?>
<p:tagLst xmlns:a="http://schemas.openxmlformats.org/drawingml/2006/main" xmlns:r="http://schemas.openxmlformats.org/officeDocument/2006/relationships" xmlns:p="http://schemas.openxmlformats.org/presentationml/2006/main">
  <p:tag name="DVSHAPEID" val="Xs5fZfBmGXs4PSjjVwwyGp"/>
</p:tagLst>
</file>

<file path=ppt/tags/tag1397.xml><?xml version="1.0" encoding="utf-8"?>
<p:tagLst xmlns:a="http://schemas.openxmlformats.org/drawingml/2006/main" xmlns:r="http://schemas.openxmlformats.org/officeDocument/2006/relationships" xmlns:p="http://schemas.openxmlformats.org/presentationml/2006/main">
  <p:tag name="DVSHAPEID" val="B6oOMzHQuHb1Gi0O55C3CG"/>
</p:tagLst>
</file>

<file path=ppt/tags/tag1398.xml><?xml version="1.0" encoding="utf-8"?>
<p:tagLst xmlns:a="http://schemas.openxmlformats.org/drawingml/2006/main" xmlns:r="http://schemas.openxmlformats.org/officeDocument/2006/relationships" xmlns:p="http://schemas.openxmlformats.org/presentationml/2006/main">
  <p:tag name="DVSHAPEID" val="nRxgf7H0ImCyRZRas1EPtK"/>
</p:tagLst>
</file>

<file path=ppt/tags/tag1399.xml><?xml version="1.0" encoding="utf-8"?>
<p:tagLst xmlns:a="http://schemas.openxmlformats.org/drawingml/2006/main" xmlns:r="http://schemas.openxmlformats.org/officeDocument/2006/relationships" xmlns:p="http://schemas.openxmlformats.org/presentationml/2006/main">
  <p:tag name="DVSHAPEID" val="SNc1j7rrVDMUIwgvjA9tZP"/>
</p:tagLst>
</file>

<file path=ppt/tags/tag14.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40.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400.xml><?xml version="1.0" encoding="utf-8"?>
<p:tagLst xmlns:a="http://schemas.openxmlformats.org/drawingml/2006/main" xmlns:r="http://schemas.openxmlformats.org/officeDocument/2006/relationships" xmlns:p="http://schemas.openxmlformats.org/presentationml/2006/main">
  <p:tag name="DVSHAPEID" val="o7q1XUCApMdCZJ4eOAzgqZ"/>
</p:tagLst>
</file>

<file path=ppt/tags/tag1401.xml><?xml version="1.0" encoding="utf-8"?>
<p:tagLst xmlns:a="http://schemas.openxmlformats.org/drawingml/2006/main" xmlns:r="http://schemas.openxmlformats.org/officeDocument/2006/relationships" xmlns:p="http://schemas.openxmlformats.org/presentationml/2006/main">
  <p:tag name="DVSHAPEID" val="LWgkUXI3GZL3p4Ah9wPle0"/>
</p:tagLst>
</file>

<file path=ppt/tags/tag1402.xml><?xml version="1.0" encoding="utf-8"?>
<p:tagLst xmlns:a="http://schemas.openxmlformats.org/drawingml/2006/main" xmlns:r="http://schemas.openxmlformats.org/officeDocument/2006/relationships" xmlns:p="http://schemas.openxmlformats.org/presentationml/2006/main">
  <p:tag name="DVSHAPEID" val="G5xwr4MyUIpoluLD0FSl5e"/>
</p:tagLst>
</file>

<file path=ppt/tags/tag1403.xml><?xml version="1.0" encoding="utf-8"?>
<p:tagLst xmlns:a="http://schemas.openxmlformats.org/drawingml/2006/main" xmlns:r="http://schemas.openxmlformats.org/officeDocument/2006/relationships" xmlns:p="http://schemas.openxmlformats.org/presentationml/2006/main">
  <p:tag name="DVSHAPEID" val="RWkZEwr2q5LLgaMnvDh842"/>
</p:tagLst>
</file>

<file path=ppt/tags/tag1404.xml><?xml version="1.0" encoding="utf-8"?>
<p:tagLst xmlns:a="http://schemas.openxmlformats.org/drawingml/2006/main" xmlns:r="http://schemas.openxmlformats.org/officeDocument/2006/relationships" xmlns:p="http://schemas.openxmlformats.org/presentationml/2006/main">
  <p:tag name="DVSECTIONID" val="ty5KS9Z4yXhvp1WwDe1JjV"/>
</p:tagLst>
</file>

<file path=ppt/tags/tag1405.xml><?xml version="1.0" encoding="utf-8"?>
<p:tagLst xmlns:a="http://schemas.openxmlformats.org/drawingml/2006/main" xmlns:r="http://schemas.openxmlformats.org/officeDocument/2006/relationships" xmlns:p="http://schemas.openxmlformats.org/presentationml/2006/main">
  <p:tag name="DVSHAPEID" val="vYvGcyHC8n81F1xjLQIzI1"/>
</p:tagLst>
</file>

<file path=ppt/tags/tag1406.xml><?xml version="1.0" encoding="utf-8"?>
<p:tagLst xmlns:a="http://schemas.openxmlformats.org/drawingml/2006/main" xmlns:r="http://schemas.openxmlformats.org/officeDocument/2006/relationships" xmlns:p="http://schemas.openxmlformats.org/presentationml/2006/main">
  <p:tag name="DVSHAPEID" val="4CgqCsTl8OXWGAu95JEObR"/>
</p:tagLst>
</file>

<file path=ppt/tags/tag1407.xml><?xml version="1.0" encoding="utf-8"?>
<p:tagLst xmlns:a="http://schemas.openxmlformats.org/drawingml/2006/main" xmlns:r="http://schemas.openxmlformats.org/officeDocument/2006/relationships" xmlns:p="http://schemas.openxmlformats.org/presentationml/2006/main">
  <p:tag name="DVSHAPEID" val="4JkXOBKZUTPcAjKJ8Bi5fJ"/>
</p:tagLst>
</file>

<file path=ppt/tags/tag1408.xml><?xml version="1.0" encoding="utf-8"?>
<p:tagLst xmlns:a="http://schemas.openxmlformats.org/drawingml/2006/main" xmlns:r="http://schemas.openxmlformats.org/officeDocument/2006/relationships" xmlns:p="http://schemas.openxmlformats.org/presentationml/2006/main">
  <p:tag name="DVSECTIONID" val="N7dNp2ZcsDCPx48IYVVRib"/>
</p:tagLst>
</file>

<file path=ppt/tags/tag1409.xml><?xml version="1.0" encoding="utf-8"?>
<p:tagLst xmlns:a="http://schemas.openxmlformats.org/drawingml/2006/main" xmlns:r="http://schemas.openxmlformats.org/officeDocument/2006/relationships" xmlns:p="http://schemas.openxmlformats.org/presentationml/2006/main">
  <p:tag name="DVSHAPEID" val="kcFBKjNq6oCISWxntriziI"/>
</p:tagLst>
</file>

<file path=ppt/tags/tag141.xml><?xml version="1.0" encoding="utf-8"?>
<p:tagLst xmlns:a="http://schemas.openxmlformats.org/drawingml/2006/main" xmlns:r="http://schemas.openxmlformats.org/officeDocument/2006/relationships" xmlns:p="http://schemas.openxmlformats.org/presentationml/2006/main">
  <p:tag name="DVSHAPEID" val="G2AxkGSXGeNLEVrdFYlnMh"/>
</p:tagLst>
</file>

<file path=ppt/tags/tag1410.xml><?xml version="1.0" encoding="utf-8"?>
<p:tagLst xmlns:a="http://schemas.openxmlformats.org/drawingml/2006/main" xmlns:r="http://schemas.openxmlformats.org/officeDocument/2006/relationships" xmlns:p="http://schemas.openxmlformats.org/presentationml/2006/main">
  <p:tag name="DVSHAPEID" val="FIi61d66u83ko8hdRrcuNq"/>
</p:tagLst>
</file>

<file path=ppt/tags/tag1411.xml><?xml version="1.0" encoding="utf-8"?>
<p:tagLst xmlns:a="http://schemas.openxmlformats.org/drawingml/2006/main" xmlns:r="http://schemas.openxmlformats.org/officeDocument/2006/relationships" xmlns:p="http://schemas.openxmlformats.org/presentationml/2006/main">
  <p:tag name="DVSHAPEID" val="ARrObK8RNGqBwXiDhzjZTt"/>
</p:tagLst>
</file>

<file path=ppt/tags/tag1412.xml><?xml version="1.0" encoding="utf-8"?>
<p:tagLst xmlns:a="http://schemas.openxmlformats.org/drawingml/2006/main" xmlns:r="http://schemas.openxmlformats.org/officeDocument/2006/relationships" xmlns:p="http://schemas.openxmlformats.org/presentationml/2006/main">
  <p:tag name="DVSECTIONID" val="N7dNp2ZcsDCPx48IYVVRib"/>
</p:tagLst>
</file>

<file path=ppt/tags/tag1413.xml><?xml version="1.0" encoding="utf-8"?>
<p:tagLst xmlns:a="http://schemas.openxmlformats.org/drawingml/2006/main" xmlns:r="http://schemas.openxmlformats.org/officeDocument/2006/relationships" xmlns:p="http://schemas.openxmlformats.org/presentationml/2006/main">
  <p:tag name="DVSHAPEID" val="kcFBKjNq6oCISWxntriziI"/>
</p:tagLst>
</file>

<file path=ppt/tags/tag1414.xml><?xml version="1.0" encoding="utf-8"?>
<p:tagLst xmlns:a="http://schemas.openxmlformats.org/drawingml/2006/main" xmlns:r="http://schemas.openxmlformats.org/officeDocument/2006/relationships" xmlns:p="http://schemas.openxmlformats.org/presentationml/2006/main">
  <p:tag name="DVSHAPEID" val="FIi61d66u83ko8hdRrcuNq"/>
</p:tagLst>
</file>

<file path=ppt/tags/tag1415.xml><?xml version="1.0" encoding="utf-8"?>
<p:tagLst xmlns:a="http://schemas.openxmlformats.org/drawingml/2006/main" xmlns:r="http://schemas.openxmlformats.org/officeDocument/2006/relationships" xmlns:p="http://schemas.openxmlformats.org/presentationml/2006/main">
  <p:tag name="DVSHAPEID" val="ARrObK8RNGqBwXiDhzjZTt"/>
</p:tagLst>
</file>

<file path=ppt/tags/tag1416.xml><?xml version="1.0" encoding="utf-8"?>
<p:tagLst xmlns:a="http://schemas.openxmlformats.org/drawingml/2006/main" xmlns:r="http://schemas.openxmlformats.org/officeDocument/2006/relationships" xmlns:p="http://schemas.openxmlformats.org/presentationml/2006/main">
  <p:tag name="DVSECTIONID" val="7Yj9bTbYMWHzxTcrBtKxig"/>
</p:tagLst>
</file>

<file path=ppt/tags/tag1417.xml><?xml version="1.0" encoding="utf-8"?>
<p:tagLst xmlns:a="http://schemas.openxmlformats.org/drawingml/2006/main" xmlns:r="http://schemas.openxmlformats.org/officeDocument/2006/relationships" xmlns:p="http://schemas.openxmlformats.org/presentationml/2006/main">
  <p:tag name="DVSHAPEID" val="KbEf5Ejd3LAcMZ2yynyOUu"/>
</p:tagLst>
</file>

<file path=ppt/tags/tag1418.xml><?xml version="1.0" encoding="utf-8"?>
<p:tagLst xmlns:a="http://schemas.openxmlformats.org/drawingml/2006/main" xmlns:r="http://schemas.openxmlformats.org/officeDocument/2006/relationships" xmlns:p="http://schemas.openxmlformats.org/presentationml/2006/main">
  <p:tag name="DVSHAPEID" val="OMrxnAEt252zV5p2gh4Tqr"/>
</p:tagLst>
</file>

<file path=ppt/tags/tag1419.xml><?xml version="1.0" encoding="utf-8"?>
<p:tagLst xmlns:a="http://schemas.openxmlformats.org/drawingml/2006/main" xmlns:r="http://schemas.openxmlformats.org/officeDocument/2006/relationships" xmlns:p="http://schemas.openxmlformats.org/presentationml/2006/main">
  <p:tag name="DVSHAPEID" val="SSAenTVyTU8fnROygJzzJv"/>
</p:tagLst>
</file>

<file path=ppt/tags/tag142.xml><?xml version="1.0" encoding="utf-8"?>
<p:tagLst xmlns:a="http://schemas.openxmlformats.org/drawingml/2006/main" xmlns:r="http://schemas.openxmlformats.org/officeDocument/2006/relationships" xmlns:p="http://schemas.openxmlformats.org/presentationml/2006/main">
  <p:tag name="DVSHAPEID" val="MJC338xT6IV9erTf16M9AM"/>
</p:tagLst>
</file>

<file path=ppt/tags/tag1420.xml><?xml version="1.0" encoding="utf-8"?>
<p:tagLst xmlns:a="http://schemas.openxmlformats.org/drawingml/2006/main" xmlns:r="http://schemas.openxmlformats.org/officeDocument/2006/relationships" xmlns:p="http://schemas.openxmlformats.org/presentationml/2006/main">
  <p:tag name="DVSHAPEID" val="qFHxeH0lkRImIm9qJprCa7"/>
</p:tagLst>
</file>

<file path=ppt/tags/tag1421.xml><?xml version="1.0" encoding="utf-8"?>
<p:tagLst xmlns:a="http://schemas.openxmlformats.org/drawingml/2006/main" xmlns:r="http://schemas.openxmlformats.org/officeDocument/2006/relationships" xmlns:p="http://schemas.openxmlformats.org/presentationml/2006/main">
  <p:tag name="DVSHAPEID" val="b1WfB6wN1fj1MofBipgnGd"/>
</p:tagLst>
</file>

<file path=ppt/tags/tag1422.xml><?xml version="1.0" encoding="utf-8"?>
<p:tagLst xmlns:a="http://schemas.openxmlformats.org/drawingml/2006/main" xmlns:r="http://schemas.openxmlformats.org/officeDocument/2006/relationships" xmlns:p="http://schemas.openxmlformats.org/presentationml/2006/main">
  <p:tag name="DVSHAPEID" val="DyQAZM182yXjuGBY6UPwPt"/>
</p:tagLst>
</file>

<file path=ppt/tags/tag1423.xml><?xml version="1.0" encoding="utf-8"?>
<p:tagLst xmlns:a="http://schemas.openxmlformats.org/drawingml/2006/main" xmlns:r="http://schemas.openxmlformats.org/officeDocument/2006/relationships" xmlns:p="http://schemas.openxmlformats.org/presentationml/2006/main">
  <p:tag name="DVSECTIONID" val="7Yj9bTbYMWHzxTcrBtKxig"/>
</p:tagLst>
</file>

<file path=ppt/tags/tag1424.xml><?xml version="1.0" encoding="utf-8"?>
<p:tagLst xmlns:a="http://schemas.openxmlformats.org/drawingml/2006/main" xmlns:r="http://schemas.openxmlformats.org/officeDocument/2006/relationships" xmlns:p="http://schemas.openxmlformats.org/presentationml/2006/main">
  <p:tag name="DVSHAPEID" val="KbEf5Ejd3LAcMZ2yynyOUu"/>
</p:tagLst>
</file>

<file path=ppt/tags/tag1425.xml><?xml version="1.0" encoding="utf-8"?>
<p:tagLst xmlns:a="http://schemas.openxmlformats.org/drawingml/2006/main" xmlns:r="http://schemas.openxmlformats.org/officeDocument/2006/relationships" xmlns:p="http://schemas.openxmlformats.org/presentationml/2006/main">
  <p:tag name="DVSHAPEID" val="SSAenTVyTU8fnROygJzzJv"/>
</p:tagLst>
</file>

<file path=ppt/tags/tag1426.xml><?xml version="1.0" encoding="utf-8"?>
<p:tagLst xmlns:a="http://schemas.openxmlformats.org/drawingml/2006/main" xmlns:r="http://schemas.openxmlformats.org/officeDocument/2006/relationships" xmlns:p="http://schemas.openxmlformats.org/presentationml/2006/main">
  <p:tag name="DVSHAPEID" val="qFHxeH0lkRImIm9qJprCa7"/>
</p:tagLst>
</file>

<file path=ppt/tags/tag1427.xml><?xml version="1.0" encoding="utf-8"?>
<p:tagLst xmlns:a="http://schemas.openxmlformats.org/drawingml/2006/main" xmlns:r="http://schemas.openxmlformats.org/officeDocument/2006/relationships" xmlns:p="http://schemas.openxmlformats.org/presentationml/2006/main">
  <p:tag name="DVSHAPEID" val="b1WfB6wN1fj1MofBipgnGd"/>
</p:tagLst>
</file>

<file path=ppt/tags/tag1428.xml><?xml version="1.0" encoding="utf-8"?>
<p:tagLst xmlns:a="http://schemas.openxmlformats.org/drawingml/2006/main" xmlns:r="http://schemas.openxmlformats.org/officeDocument/2006/relationships" xmlns:p="http://schemas.openxmlformats.org/presentationml/2006/main">
  <p:tag name="DVSHAPEID" val="DyQAZM182yXjuGBY6UPwPt"/>
</p:tagLst>
</file>

<file path=ppt/tags/tag1429.xml><?xml version="1.0" encoding="utf-8"?>
<p:tagLst xmlns:a="http://schemas.openxmlformats.org/drawingml/2006/main" xmlns:r="http://schemas.openxmlformats.org/officeDocument/2006/relationships" xmlns:p="http://schemas.openxmlformats.org/presentationml/2006/main">
  <p:tag name="DVSECTIONID" val="7Yj9bTbYMWHzxTcrBtKxig"/>
</p:tagLst>
</file>

<file path=ppt/tags/tag143.xml><?xml version="1.0" encoding="utf-8"?>
<p:tagLst xmlns:a="http://schemas.openxmlformats.org/drawingml/2006/main" xmlns:r="http://schemas.openxmlformats.org/officeDocument/2006/relationships" xmlns:p="http://schemas.openxmlformats.org/presentationml/2006/main">
  <p:tag name="DVSHAPEID" val="0svJrFyIns8ofRVgDJqN85"/>
</p:tagLst>
</file>

<file path=ppt/tags/tag1430.xml><?xml version="1.0" encoding="utf-8"?>
<p:tagLst xmlns:a="http://schemas.openxmlformats.org/drawingml/2006/main" xmlns:r="http://schemas.openxmlformats.org/officeDocument/2006/relationships" xmlns:p="http://schemas.openxmlformats.org/presentationml/2006/main">
  <p:tag name="DVSHAPEID" val="KbEf5Ejd3LAcMZ2yynyOUu"/>
</p:tagLst>
</file>

<file path=ppt/tags/tag1431.xml><?xml version="1.0" encoding="utf-8"?>
<p:tagLst xmlns:a="http://schemas.openxmlformats.org/drawingml/2006/main" xmlns:r="http://schemas.openxmlformats.org/officeDocument/2006/relationships" xmlns:p="http://schemas.openxmlformats.org/presentationml/2006/main">
  <p:tag name="DVSHAPEID" val="SSAenTVyTU8fnROygJzzJv"/>
</p:tagLst>
</file>

<file path=ppt/tags/tag1432.xml><?xml version="1.0" encoding="utf-8"?>
<p:tagLst xmlns:a="http://schemas.openxmlformats.org/drawingml/2006/main" xmlns:r="http://schemas.openxmlformats.org/officeDocument/2006/relationships" xmlns:p="http://schemas.openxmlformats.org/presentationml/2006/main">
  <p:tag name="DVSHAPEID" val="qFHxeH0lkRImIm9qJprCa7"/>
</p:tagLst>
</file>

<file path=ppt/tags/tag1433.xml><?xml version="1.0" encoding="utf-8"?>
<p:tagLst xmlns:a="http://schemas.openxmlformats.org/drawingml/2006/main" xmlns:r="http://schemas.openxmlformats.org/officeDocument/2006/relationships" xmlns:p="http://schemas.openxmlformats.org/presentationml/2006/main">
  <p:tag name="DVSHAPEID" val="DyQAZM182yXjuGBY6UPwPt"/>
</p:tagLst>
</file>

<file path=ppt/tags/tag1434.xml><?xml version="1.0" encoding="utf-8"?>
<p:tagLst xmlns:a="http://schemas.openxmlformats.org/drawingml/2006/main" xmlns:r="http://schemas.openxmlformats.org/officeDocument/2006/relationships" xmlns:p="http://schemas.openxmlformats.org/presentationml/2006/main">
  <p:tag name="DVSECTIONID" val="W94JL1e5y1EmsvyeJmUPFG"/>
</p:tagLst>
</file>

<file path=ppt/tags/tag1435.xml><?xml version="1.0" encoding="utf-8"?>
<p:tagLst xmlns:a="http://schemas.openxmlformats.org/drawingml/2006/main" xmlns:r="http://schemas.openxmlformats.org/officeDocument/2006/relationships" xmlns:p="http://schemas.openxmlformats.org/presentationml/2006/main">
  <p:tag name="DVSHAPEID" val="3sUy0jimy9nav9ZeBU20ca"/>
</p:tagLst>
</file>

<file path=ppt/tags/tag1436.xml><?xml version="1.0" encoding="utf-8"?>
<p:tagLst xmlns:a="http://schemas.openxmlformats.org/drawingml/2006/main" xmlns:r="http://schemas.openxmlformats.org/officeDocument/2006/relationships" xmlns:p="http://schemas.openxmlformats.org/presentationml/2006/main">
  <p:tag name="DVSHAPEID" val="Tvjcz5N5LXfhC7QC6NIZeh"/>
</p:tagLst>
</file>

<file path=ppt/tags/tag1437.xml><?xml version="1.0" encoding="utf-8"?>
<p:tagLst xmlns:a="http://schemas.openxmlformats.org/drawingml/2006/main" xmlns:r="http://schemas.openxmlformats.org/officeDocument/2006/relationships" xmlns:p="http://schemas.openxmlformats.org/presentationml/2006/main">
  <p:tag name="DVSHAPEID" val="AdTf1R8RPcyTzofNJdysop"/>
</p:tagLst>
</file>

<file path=ppt/tags/tag1438.xml><?xml version="1.0" encoding="utf-8"?>
<p:tagLst xmlns:a="http://schemas.openxmlformats.org/drawingml/2006/main" xmlns:r="http://schemas.openxmlformats.org/officeDocument/2006/relationships" xmlns:p="http://schemas.openxmlformats.org/presentationml/2006/main">
  <p:tag name="DVSHAPEID" val="UdwSoYNfhdWBU6jk4VXT73"/>
</p:tagLst>
</file>

<file path=ppt/tags/tag1439.xml><?xml version="1.0" encoding="utf-8"?>
<p:tagLst xmlns:a="http://schemas.openxmlformats.org/drawingml/2006/main" xmlns:r="http://schemas.openxmlformats.org/officeDocument/2006/relationships" xmlns:p="http://schemas.openxmlformats.org/presentationml/2006/main">
  <p:tag name="DVSHAPEID" val="JJysnj3vqMTbiFJ8t93AUl"/>
</p:tagLst>
</file>

<file path=ppt/tags/tag144.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440.xml><?xml version="1.0" encoding="utf-8"?>
<p:tagLst xmlns:a="http://schemas.openxmlformats.org/drawingml/2006/main" xmlns:r="http://schemas.openxmlformats.org/officeDocument/2006/relationships" xmlns:p="http://schemas.openxmlformats.org/presentationml/2006/main">
  <p:tag name="DVSHAPEID" val="XXt9up8DvuiRuMjWBubMM9"/>
</p:tagLst>
</file>

<file path=ppt/tags/tag1441.xml><?xml version="1.0" encoding="utf-8"?>
<p:tagLst xmlns:a="http://schemas.openxmlformats.org/drawingml/2006/main" xmlns:r="http://schemas.openxmlformats.org/officeDocument/2006/relationships" xmlns:p="http://schemas.openxmlformats.org/presentationml/2006/main">
  <p:tag name="DVSHAPEID" val="IJNEAVrNQw8oMAYdODmNho"/>
</p:tagLst>
</file>

<file path=ppt/tags/tag1442.xml><?xml version="1.0" encoding="utf-8"?>
<p:tagLst xmlns:a="http://schemas.openxmlformats.org/drawingml/2006/main" xmlns:r="http://schemas.openxmlformats.org/officeDocument/2006/relationships" xmlns:p="http://schemas.openxmlformats.org/presentationml/2006/main">
  <p:tag name="DVSHAPEID" val="SrbWPxyzo8yNfKlPPdbHEL"/>
</p:tagLst>
</file>

<file path=ppt/tags/tag1443.xml><?xml version="1.0" encoding="utf-8"?>
<p:tagLst xmlns:a="http://schemas.openxmlformats.org/drawingml/2006/main" xmlns:r="http://schemas.openxmlformats.org/officeDocument/2006/relationships" xmlns:p="http://schemas.openxmlformats.org/presentationml/2006/main">
  <p:tag name="DVSHAPEID" val="J5ZJXnFypYSjQmsD6Tfg8Z"/>
</p:tagLst>
</file>

<file path=ppt/tags/tag1444.xml><?xml version="1.0" encoding="utf-8"?>
<p:tagLst xmlns:a="http://schemas.openxmlformats.org/drawingml/2006/main" xmlns:r="http://schemas.openxmlformats.org/officeDocument/2006/relationships" xmlns:p="http://schemas.openxmlformats.org/presentationml/2006/main">
  <p:tag name="DVSHAPEID" val="PZleRZO9BzK7H5X5AaTQJA"/>
</p:tagLst>
</file>

<file path=ppt/tags/tag1445.xml><?xml version="1.0" encoding="utf-8"?>
<p:tagLst xmlns:a="http://schemas.openxmlformats.org/drawingml/2006/main" xmlns:r="http://schemas.openxmlformats.org/officeDocument/2006/relationships" xmlns:p="http://schemas.openxmlformats.org/presentationml/2006/main">
  <p:tag name="DVSHAPEID" val="UVTZmb6isnDJgZoJwGJgnj"/>
</p:tagLst>
</file>

<file path=ppt/tags/tag1446.xml><?xml version="1.0" encoding="utf-8"?>
<p:tagLst xmlns:a="http://schemas.openxmlformats.org/drawingml/2006/main" xmlns:r="http://schemas.openxmlformats.org/officeDocument/2006/relationships" xmlns:p="http://schemas.openxmlformats.org/presentationml/2006/main">
  <p:tag name="DVSHAPEID" val="zJEnG1j5nhgf5plSCC2j7m"/>
</p:tagLst>
</file>

<file path=ppt/tags/tag1447.xml><?xml version="1.0" encoding="utf-8"?>
<p:tagLst xmlns:a="http://schemas.openxmlformats.org/drawingml/2006/main" xmlns:r="http://schemas.openxmlformats.org/officeDocument/2006/relationships" xmlns:p="http://schemas.openxmlformats.org/presentationml/2006/main">
  <p:tag name="DVSHAPEID" val="uXPXGQEd6scAm9lZv5Ym0l"/>
</p:tagLst>
</file>

<file path=ppt/tags/tag1448.xml><?xml version="1.0" encoding="utf-8"?>
<p:tagLst xmlns:a="http://schemas.openxmlformats.org/drawingml/2006/main" xmlns:r="http://schemas.openxmlformats.org/officeDocument/2006/relationships" xmlns:p="http://schemas.openxmlformats.org/presentationml/2006/main">
  <p:tag name="DVSHAPEID" val="t0UZoD46d4bcfGxIksqabN"/>
</p:tagLst>
</file>

<file path=ppt/tags/tag1449.xml><?xml version="1.0" encoding="utf-8"?>
<p:tagLst xmlns:a="http://schemas.openxmlformats.org/drawingml/2006/main" xmlns:r="http://schemas.openxmlformats.org/officeDocument/2006/relationships" xmlns:p="http://schemas.openxmlformats.org/presentationml/2006/main">
  <p:tag name="DVSHAPEID" val="2u3bxC7WkKm9uO2Hs08Ze8"/>
</p:tagLst>
</file>

<file path=ppt/tags/tag145.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450.xml><?xml version="1.0" encoding="utf-8"?>
<p:tagLst xmlns:a="http://schemas.openxmlformats.org/drawingml/2006/main" xmlns:r="http://schemas.openxmlformats.org/officeDocument/2006/relationships" xmlns:p="http://schemas.openxmlformats.org/presentationml/2006/main">
  <p:tag name="DVSHAPEID" val="o9UErMLvVQ9FYpVd6rZgJr"/>
</p:tagLst>
</file>

<file path=ppt/tags/tag1451.xml><?xml version="1.0" encoding="utf-8"?>
<p:tagLst xmlns:a="http://schemas.openxmlformats.org/drawingml/2006/main" xmlns:r="http://schemas.openxmlformats.org/officeDocument/2006/relationships" xmlns:p="http://schemas.openxmlformats.org/presentationml/2006/main">
  <p:tag name="DVSHAPEID" val="WseVoPiAErIwTRaZeHh6Kk"/>
</p:tagLst>
</file>

<file path=ppt/tags/tag1452.xml><?xml version="1.0" encoding="utf-8"?>
<p:tagLst xmlns:a="http://schemas.openxmlformats.org/drawingml/2006/main" xmlns:r="http://schemas.openxmlformats.org/officeDocument/2006/relationships" xmlns:p="http://schemas.openxmlformats.org/presentationml/2006/main">
  <p:tag name="DVSECTIONID" val="UbrGTnKnDtAfgItluWHejb"/>
</p:tagLst>
</file>

<file path=ppt/tags/tag1453.xml><?xml version="1.0" encoding="utf-8"?>
<p:tagLst xmlns:a="http://schemas.openxmlformats.org/drawingml/2006/main" xmlns:r="http://schemas.openxmlformats.org/officeDocument/2006/relationships" xmlns:p="http://schemas.openxmlformats.org/presentationml/2006/main">
  <p:tag name="DVSHAPEID" val="6Li7ZXRtlcBlmBJA6ssHuT"/>
</p:tagLst>
</file>

<file path=ppt/tags/tag1454.xml><?xml version="1.0" encoding="utf-8"?>
<p:tagLst xmlns:a="http://schemas.openxmlformats.org/drawingml/2006/main" xmlns:r="http://schemas.openxmlformats.org/officeDocument/2006/relationships" xmlns:p="http://schemas.openxmlformats.org/presentationml/2006/main">
  <p:tag name="DVSHAPEID" val="2VPRJIwB8l0VtDtAqcnQEM"/>
</p:tagLst>
</file>

<file path=ppt/tags/tag1455.xml><?xml version="1.0" encoding="utf-8"?>
<p:tagLst xmlns:a="http://schemas.openxmlformats.org/drawingml/2006/main" xmlns:r="http://schemas.openxmlformats.org/officeDocument/2006/relationships" xmlns:p="http://schemas.openxmlformats.org/presentationml/2006/main">
  <p:tag name="DVSHAPEID" val="lq856w1gkDfg7nJoQn4CxO"/>
</p:tagLst>
</file>

<file path=ppt/tags/tag1456.xml><?xml version="1.0" encoding="utf-8"?>
<p:tagLst xmlns:a="http://schemas.openxmlformats.org/drawingml/2006/main" xmlns:r="http://schemas.openxmlformats.org/officeDocument/2006/relationships" xmlns:p="http://schemas.openxmlformats.org/presentationml/2006/main">
  <p:tag name="DVSHAPEID" val="WseVoPiAErIwTRaZeHh6Kk"/>
</p:tagLst>
</file>

<file path=ppt/tags/tag1457.xml><?xml version="1.0" encoding="utf-8"?>
<p:tagLst xmlns:a="http://schemas.openxmlformats.org/drawingml/2006/main" xmlns:r="http://schemas.openxmlformats.org/officeDocument/2006/relationships" xmlns:p="http://schemas.openxmlformats.org/presentationml/2006/main">
  <p:tag name="DVSHAPEID" val="Os8lS8wwNcncImi7d8XJ3g"/>
</p:tagLst>
</file>

<file path=ppt/tags/tag1458.xml><?xml version="1.0" encoding="utf-8"?>
<p:tagLst xmlns:a="http://schemas.openxmlformats.org/drawingml/2006/main" xmlns:r="http://schemas.openxmlformats.org/officeDocument/2006/relationships" xmlns:p="http://schemas.openxmlformats.org/presentationml/2006/main">
  <p:tag name="DVSHAPEID" val="xhU7hjYeSUIx7IdM10vwRK"/>
</p:tagLst>
</file>

<file path=ppt/tags/tag1459.xml><?xml version="1.0" encoding="utf-8"?>
<p:tagLst xmlns:a="http://schemas.openxmlformats.org/drawingml/2006/main" xmlns:r="http://schemas.openxmlformats.org/officeDocument/2006/relationships" xmlns:p="http://schemas.openxmlformats.org/presentationml/2006/main">
  <p:tag name="DVSECTIONID" val="SzuRoUg6NsCBUNjJJZNsZw"/>
</p:tagLst>
</file>

<file path=ppt/tags/tag146.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460.xml><?xml version="1.0" encoding="utf-8"?>
<p:tagLst xmlns:a="http://schemas.openxmlformats.org/drawingml/2006/main" xmlns:r="http://schemas.openxmlformats.org/officeDocument/2006/relationships" xmlns:p="http://schemas.openxmlformats.org/presentationml/2006/main">
  <p:tag name="DVSHAPEID" val="cnCtgi7CGplo3ixofNys8x"/>
</p:tagLst>
</file>

<file path=ppt/tags/tag1461.xml><?xml version="1.0" encoding="utf-8"?>
<p:tagLst xmlns:a="http://schemas.openxmlformats.org/drawingml/2006/main" xmlns:r="http://schemas.openxmlformats.org/officeDocument/2006/relationships" xmlns:p="http://schemas.openxmlformats.org/presentationml/2006/main">
  <p:tag name="DVSHAPEID" val="hzGHo1VLVRodIRUvDeMDQz"/>
</p:tagLst>
</file>

<file path=ppt/tags/tag1462.xml><?xml version="1.0" encoding="utf-8"?>
<p:tagLst xmlns:a="http://schemas.openxmlformats.org/drawingml/2006/main" xmlns:r="http://schemas.openxmlformats.org/officeDocument/2006/relationships" xmlns:p="http://schemas.openxmlformats.org/presentationml/2006/main">
  <p:tag name="DVSHAPEID" val="cdKlFK3ulqCF62MzT6GVut"/>
</p:tagLst>
</file>

<file path=ppt/tags/tag1463.xml><?xml version="1.0" encoding="utf-8"?>
<p:tagLst xmlns:a="http://schemas.openxmlformats.org/drawingml/2006/main" xmlns:r="http://schemas.openxmlformats.org/officeDocument/2006/relationships" xmlns:p="http://schemas.openxmlformats.org/presentationml/2006/main">
  <p:tag name="DVSHAPEID" val="0QzFtJajFuGHntX3mbIrvY"/>
</p:tagLst>
</file>

<file path=ppt/tags/tag1464.xml><?xml version="1.0" encoding="utf-8"?>
<p:tagLst xmlns:a="http://schemas.openxmlformats.org/drawingml/2006/main" xmlns:r="http://schemas.openxmlformats.org/officeDocument/2006/relationships" xmlns:p="http://schemas.openxmlformats.org/presentationml/2006/main">
  <p:tag name="DVSHAPEID" val="A3LSJ3lGWV5IdTL0gjk2K8"/>
</p:tagLst>
</file>

<file path=ppt/tags/tag1465.xml><?xml version="1.0" encoding="utf-8"?>
<p:tagLst xmlns:a="http://schemas.openxmlformats.org/drawingml/2006/main" xmlns:r="http://schemas.openxmlformats.org/officeDocument/2006/relationships" xmlns:p="http://schemas.openxmlformats.org/presentationml/2006/main">
  <p:tag name="DVSHAPEID" val="YoEjCQJuc2Y1fwUB06YZxL"/>
</p:tagLst>
</file>

<file path=ppt/tags/tag1466.xml><?xml version="1.0" encoding="utf-8"?>
<p:tagLst xmlns:a="http://schemas.openxmlformats.org/drawingml/2006/main" xmlns:r="http://schemas.openxmlformats.org/officeDocument/2006/relationships" xmlns:p="http://schemas.openxmlformats.org/presentationml/2006/main">
  <p:tag name="DVSHAPEID" val="CFg3hmVo7tds5mdpruWsI3"/>
</p:tagLst>
</file>

<file path=ppt/tags/tag1467.xml><?xml version="1.0" encoding="utf-8"?>
<p:tagLst xmlns:a="http://schemas.openxmlformats.org/drawingml/2006/main" xmlns:r="http://schemas.openxmlformats.org/officeDocument/2006/relationships" xmlns:p="http://schemas.openxmlformats.org/presentationml/2006/main">
  <p:tag name="DVSECTIONID" val="nPJfNkFiRF2cl5hHt35BfZ"/>
</p:tagLst>
</file>

<file path=ppt/tags/tag1468.xml><?xml version="1.0" encoding="utf-8"?>
<p:tagLst xmlns:a="http://schemas.openxmlformats.org/drawingml/2006/main" xmlns:r="http://schemas.openxmlformats.org/officeDocument/2006/relationships" xmlns:p="http://schemas.openxmlformats.org/presentationml/2006/main">
  <p:tag name="DVSHAPEID" val="xUGGCM1W0oWFImL6LUAw1g"/>
</p:tagLst>
</file>

<file path=ppt/tags/tag1469.xml><?xml version="1.0" encoding="utf-8"?>
<p:tagLst xmlns:a="http://schemas.openxmlformats.org/drawingml/2006/main" xmlns:r="http://schemas.openxmlformats.org/officeDocument/2006/relationships" xmlns:p="http://schemas.openxmlformats.org/presentationml/2006/main">
  <p:tag name="DVSHAPEID" val="90ujH14rSFi5he5ckDEPGX"/>
</p:tagLst>
</file>

<file path=ppt/tags/tag147.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470.xml><?xml version="1.0" encoding="utf-8"?>
<p:tagLst xmlns:a="http://schemas.openxmlformats.org/drawingml/2006/main" xmlns:r="http://schemas.openxmlformats.org/officeDocument/2006/relationships" xmlns:p="http://schemas.openxmlformats.org/presentationml/2006/main">
  <p:tag name="DVSHAPEID" val="4bKbSohn3FshLFbj50Rywg"/>
</p:tagLst>
</file>

<file path=ppt/tags/tag1471.xml><?xml version="1.0" encoding="utf-8"?>
<p:tagLst xmlns:a="http://schemas.openxmlformats.org/drawingml/2006/main" xmlns:r="http://schemas.openxmlformats.org/officeDocument/2006/relationships" xmlns:p="http://schemas.openxmlformats.org/presentationml/2006/main">
  <p:tag name="DVSECTIONID" val="QpRbPZoyLZitew7QBJcsFr"/>
</p:tagLst>
</file>

<file path=ppt/tags/tag1472.xml><?xml version="1.0" encoding="utf-8"?>
<p:tagLst xmlns:a="http://schemas.openxmlformats.org/drawingml/2006/main" xmlns:r="http://schemas.openxmlformats.org/officeDocument/2006/relationships" xmlns:p="http://schemas.openxmlformats.org/presentationml/2006/main">
  <p:tag name="DVSHAPEID" val="nD5x0zAWRczbViyv8FauCD"/>
</p:tagLst>
</file>

<file path=ppt/tags/tag1473.xml><?xml version="1.0" encoding="utf-8"?>
<p:tagLst xmlns:a="http://schemas.openxmlformats.org/drawingml/2006/main" xmlns:r="http://schemas.openxmlformats.org/officeDocument/2006/relationships" xmlns:p="http://schemas.openxmlformats.org/presentationml/2006/main">
  <p:tag name="DVSHAPEID" val="9470hN8eGA2gOBoja5TWk8"/>
</p:tagLst>
</file>

<file path=ppt/tags/tag1474.xml><?xml version="1.0" encoding="utf-8"?>
<p:tagLst xmlns:a="http://schemas.openxmlformats.org/drawingml/2006/main" xmlns:r="http://schemas.openxmlformats.org/officeDocument/2006/relationships" xmlns:p="http://schemas.openxmlformats.org/presentationml/2006/main">
  <p:tag name="DVSHAPEID" val="K8urpMhsHvPmhTF6gXMMJq"/>
</p:tagLst>
</file>

<file path=ppt/tags/tag1475.xml><?xml version="1.0" encoding="utf-8"?>
<p:tagLst xmlns:a="http://schemas.openxmlformats.org/drawingml/2006/main" xmlns:r="http://schemas.openxmlformats.org/officeDocument/2006/relationships" xmlns:p="http://schemas.openxmlformats.org/presentationml/2006/main">
  <p:tag name="DVSHAPEID" val="IzKTKARbo1EK054Bzzpddr"/>
</p:tagLst>
</file>

<file path=ppt/tags/tag1476.xml><?xml version="1.0" encoding="utf-8"?>
<p:tagLst xmlns:a="http://schemas.openxmlformats.org/drawingml/2006/main" xmlns:r="http://schemas.openxmlformats.org/officeDocument/2006/relationships" xmlns:p="http://schemas.openxmlformats.org/presentationml/2006/main">
  <p:tag name="DVSECTIONID" val="QpRbPZoyLZitew7QBJcsFr"/>
</p:tagLst>
</file>

<file path=ppt/tags/tag1477.xml><?xml version="1.0" encoding="utf-8"?>
<p:tagLst xmlns:a="http://schemas.openxmlformats.org/drawingml/2006/main" xmlns:r="http://schemas.openxmlformats.org/officeDocument/2006/relationships" xmlns:p="http://schemas.openxmlformats.org/presentationml/2006/main">
  <p:tag name="DVSHAPEID" val="nD5x0zAWRczbViyv8FauCD"/>
</p:tagLst>
</file>

<file path=ppt/tags/tag1478.xml><?xml version="1.0" encoding="utf-8"?>
<p:tagLst xmlns:a="http://schemas.openxmlformats.org/drawingml/2006/main" xmlns:r="http://schemas.openxmlformats.org/officeDocument/2006/relationships" xmlns:p="http://schemas.openxmlformats.org/presentationml/2006/main">
  <p:tag name="DVSHAPEID" val="9470hN8eGA2gOBoja5TWk8"/>
</p:tagLst>
</file>

<file path=ppt/tags/tag1479.xml><?xml version="1.0" encoding="utf-8"?>
<p:tagLst xmlns:a="http://schemas.openxmlformats.org/drawingml/2006/main" xmlns:r="http://schemas.openxmlformats.org/officeDocument/2006/relationships" xmlns:p="http://schemas.openxmlformats.org/presentationml/2006/main">
  <p:tag name="DVSHAPEID" val="UDOaVsisqrIkYqkpuujsPf"/>
</p:tagLst>
</file>

<file path=ppt/tags/tag148.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480.xml><?xml version="1.0" encoding="utf-8"?>
<p:tagLst xmlns:a="http://schemas.openxmlformats.org/drawingml/2006/main" xmlns:r="http://schemas.openxmlformats.org/officeDocument/2006/relationships" xmlns:p="http://schemas.openxmlformats.org/presentationml/2006/main">
  <p:tag name="DVSHAPEID" val="k053HXMHSN609tc7RGWe9B"/>
</p:tagLst>
</file>

<file path=ppt/tags/tag1481.xml><?xml version="1.0" encoding="utf-8"?>
<p:tagLst xmlns:a="http://schemas.openxmlformats.org/drawingml/2006/main" xmlns:r="http://schemas.openxmlformats.org/officeDocument/2006/relationships" xmlns:p="http://schemas.openxmlformats.org/presentationml/2006/main">
  <p:tag name="DVSHAPEID" val="K8urpMhsHvPmhTF6gXMMJq"/>
</p:tagLst>
</file>

<file path=ppt/tags/tag1482.xml><?xml version="1.0" encoding="utf-8"?>
<p:tagLst xmlns:a="http://schemas.openxmlformats.org/drawingml/2006/main" xmlns:r="http://schemas.openxmlformats.org/officeDocument/2006/relationships" xmlns:p="http://schemas.openxmlformats.org/presentationml/2006/main">
  <p:tag name="DVSHAPEID" val="IzKTKARbo1EK054Bzzpddr"/>
</p:tagLst>
</file>

<file path=ppt/tags/tag1483.xml><?xml version="1.0" encoding="utf-8"?>
<p:tagLst xmlns:a="http://schemas.openxmlformats.org/drawingml/2006/main" xmlns:r="http://schemas.openxmlformats.org/officeDocument/2006/relationships" xmlns:p="http://schemas.openxmlformats.org/presentationml/2006/main">
  <p:tag name="DVSECTIONID" val="QpRbPZoyLZitew7QBJcsFr"/>
</p:tagLst>
</file>

<file path=ppt/tags/tag1484.xml><?xml version="1.0" encoding="utf-8"?>
<p:tagLst xmlns:a="http://schemas.openxmlformats.org/drawingml/2006/main" xmlns:r="http://schemas.openxmlformats.org/officeDocument/2006/relationships" xmlns:p="http://schemas.openxmlformats.org/presentationml/2006/main">
  <p:tag name="DVSHAPEID" val="nD5x0zAWRczbViyv8FauCD"/>
</p:tagLst>
</file>

<file path=ppt/tags/tag1485.xml><?xml version="1.0" encoding="utf-8"?>
<p:tagLst xmlns:a="http://schemas.openxmlformats.org/drawingml/2006/main" xmlns:r="http://schemas.openxmlformats.org/officeDocument/2006/relationships" xmlns:p="http://schemas.openxmlformats.org/presentationml/2006/main">
  <p:tag name="DVSHAPEID" val="9470hN8eGA2gOBoja5TWk8"/>
</p:tagLst>
</file>

<file path=ppt/tags/tag1486.xml><?xml version="1.0" encoding="utf-8"?>
<p:tagLst xmlns:a="http://schemas.openxmlformats.org/drawingml/2006/main" xmlns:r="http://schemas.openxmlformats.org/officeDocument/2006/relationships" xmlns:p="http://schemas.openxmlformats.org/presentationml/2006/main">
  <p:tag name="DVSHAPEID" val="UDOaVsisqrIkYqkpuujsPf"/>
</p:tagLst>
</file>

<file path=ppt/tags/tag1487.xml><?xml version="1.0" encoding="utf-8"?>
<p:tagLst xmlns:a="http://schemas.openxmlformats.org/drawingml/2006/main" xmlns:r="http://schemas.openxmlformats.org/officeDocument/2006/relationships" xmlns:p="http://schemas.openxmlformats.org/presentationml/2006/main">
  <p:tag name="DVSHAPEID" val="K8urpMhsHvPmhTF6gXMMJq"/>
</p:tagLst>
</file>

<file path=ppt/tags/tag1488.xml><?xml version="1.0" encoding="utf-8"?>
<p:tagLst xmlns:a="http://schemas.openxmlformats.org/drawingml/2006/main" xmlns:r="http://schemas.openxmlformats.org/officeDocument/2006/relationships" xmlns:p="http://schemas.openxmlformats.org/presentationml/2006/main">
  <p:tag name="DVSHAPEID" val="IzKTKARbo1EK054Bzzpddr"/>
</p:tagLst>
</file>

<file path=ppt/tags/tag1489.xml><?xml version="1.0" encoding="utf-8"?>
<p:tagLst xmlns:a="http://schemas.openxmlformats.org/drawingml/2006/main" xmlns:r="http://schemas.openxmlformats.org/officeDocument/2006/relationships" xmlns:p="http://schemas.openxmlformats.org/presentationml/2006/main">
  <p:tag name="DVSECTIONID" val="QpRbPZoyLZitew7QBJcsFr"/>
</p:tagLst>
</file>

<file path=ppt/tags/tag149.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490.xml><?xml version="1.0" encoding="utf-8"?>
<p:tagLst xmlns:a="http://schemas.openxmlformats.org/drawingml/2006/main" xmlns:r="http://schemas.openxmlformats.org/officeDocument/2006/relationships" xmlns:p="http://schemas.openxmlformats.org/presentationml/2006/main">
  <p:tag name="DVSHAPEID" val="nD5x0zAWRczbViyv8FauCD"/>
</p:tagLst>
</file>

<file path=ppt/tags/tag1491.xml><?xml version="1.0" encoding="utf-8"?>
<p:tagLst xmlns:a="http://schemas.openxmlformats.org/drawingml/2006/main" xmlns:r="http://schemas.openxmlformats.org/officeDocument/2006/relationships" xmlns:p="http://schemas.openxmlformats.org/presentationml/2006/main">
  <p:tag name="DVSHAPEID" val="K8urpMhsHvPmhTF6gXMMJq"/>
</p:tagLst>
</file>

<file path=ppt/tags/tag1492.xml><?xml version="1.0" encoding="utf-8"?>
<p:tagLst xmlns:a="http://schemas.openxmlformats.org/drawingml/2006/main" xmlns:r="http://schemas.openxmlformats.org/officeDocument/2006/relationships" xmlns:p="http://schemas.openxmlformats.org/presentationml/2006/main">
  <p:tag name="DVSHAPEID" val="UDOaVsisqrIkYqkpuujsPf"/>
</p:tagLst>
</file>

<file path=ppt/tags/tag1493.xml><?xml version="1.0" encoding="utf-8"?>
<p:tagLst xmlns:a="http://schemas.openxmlformats.org/drawingml/2006/main" xmlns:r="http://schemas.openxmlformats.org/officeDocument/2006/relationships" xmlns:p="http://schemas.openxmlformats.org/presentationml/2006/main">
  <p:tag name="DVSECTIONID" val="QpRbPZoyLZitew7QBJcsFr"/>
</p:tagLst>
</file>

<file path=ppt/tags/tag1494.xml><?xml version="1.0" encoding="utf-8"?>
<p:tagLst xmlns:a="http://schemas.openxmlformats.org/drawingml/2006/main" xmlns:r="http://schemas.openxmlformats.org/officeDocument/2006/relationships" xmlns:p="http://schemas.openxmlformats.org/presentationml/2006/main">
  <p:tag name="DVSHAPEID" val="nD5x0zAWRczbViyv8FauCD"/>
</p:tagLst>
</file>

<file path=ppt/tags/tag1495.xml><?xml version="1.0" encoding="utf-8"?>
<p:tagLst xmlns:a="http://schemas.openxmlformats.org/drawingml/2006/main" xmlns:r="http://schemas.openxmlformats.org/officeDocument/2006/relationships" xmlns:p="http://schemas.openxmlformats.org/presentationml/2006/main">
  <p:tag name="DVSHAPEID" val="UDOaVsisqrIkYqkpuujsPf"/>
</p:tagLst>
</file>

<file path=ppt/tags/tag1496.xml><?xml version="1.0" encoding="utf-8"?>
<p:tagLst xmlns:a="http://schemas.openxmlformats.org/drawingml/2006/main" xmlns:r="http://schemas.openxmlformats.org/officeDocument/2006/relationships" xmlns:p="http://schemas.openxmlformats.org/presentationml/2006/main">
  <p:tag name="DVSHAPEID" val="K8urpMhsHvPmhTF6gXMMJq"/>
</p:tagLst>
</file>

<file path=ppt/tags/tag1497.xml><?xml version="1.0" encoding="utf-8"?>
<p:tagLst xmlns:a="http://schemas.openxmlformats.org/drawingml/2006/main" xmlns:r="http://schemas.openxmlformats.org/officeDocument/2006/relationships" xmlns:p="http://schemas.openxmlformats.org/presentationml/2006/main">
  <p:tag name="DVSHAPEID" val="IzKTKARbo1EK054Bzzpddr"/>
</p:tagLst>
</file>

<file path=ppt/tags/tag1498.xml><?xml version="1.0" encoding="utf-8"?>
<p:tagLst xmlns:a="http://schemas.openxmlformats.org/drawingml/2006/main" xmlns:r="http://schemas.openxmlformats.org/officeDocument/2006/relationships" xmlns:p="http://schemas.openxmlformats.org/presentationml/2006/main">
  <p:tag name="DVSECTIONID" val="POBzeJyjqYknZjnBuGUiU3"/>
</p:tagLst>
</file>

<file path=ppt/tags/tag1499.xml><?xml version="1.0" encoding="utf-8"?>
<p:tagLst xmlns:a="http://schemas.openxmlformats.org/drawingml/2006/main" xmlns:r="http://schemas.openxmlformats.org/officeDocument/2006/relationships" xmlns:p="http://schemas.openxmlformats.org/presentationml/2006/main">
  <p:tag name="DVSHAPEID" val="yuDYYLApCRjFiN5SKkGJyU"/>
</p:tagLst>
</file>

<file path=ppt/tags/tag1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50.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500.xml><?xml version="1.0" encoding="utf-8"?>
<p:tagLst xmlns:a="http://schemas.openxmlformats.org/drawingml/2006/main" xmlns:r="http://schemas.openxmlformats.org/officeDocument/2006/relationships" xmlns:p="http://schemas.openxmlformats.org/presentationml/2006/main">
  <p:tag name="DVSHAPEID" val="Guao2ZVCxq3DfEH8ydMYlI"/>
</p:tagLst>
</file>

<file path=ppt/tags/tag151.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52.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53.xml><?xml version="1.0" encoding="utf-8"?>
<p:tagLst xmlns:a="http://schemas.openxmlformats.org/drawingml/2006/main" xmlns:r="http://schemas.openxmlformats.org/officeDocument/2006/relationships" xmlns:p="http://schemas.openxmlformats.org/presentationml/2006/main">
  <p:tag name="DVSHAPEID" val="vvjfEXGdmmMg5whnf4diw1"/>
</p:tagLst>
</file>

<file path=ppt/tags/tag154.xml><?xml version="1.0" encoding="utf-8"?>
<p:tagLst xmlns:a="http://schemas.openxmlformats.org/drawingml/2006/main" xmlns:r="http://schemas.openxmlformats.org/officeDocument/2006/relationships" xmlns:p="http://schemas.openxmlformats.org/presentationml/2006/main">
  <p:tag name="DVSHAPEID" val="ugFsGT885Y0hs4UG2eetm3"/>
</p:tagLst>
</file>

<file path=ppt/tags/tag155.xml><?xml version="1.0" encoding="utf-8"?>
<p:tagLst xmlns:a="http://schemas.openxmlformats.org/drawingml/2006/main" xmlns:r="http://schemas.openxmlformats.org/officeDocument/2006/relationships" xmlns:p="http://schemas.openxmlformats.org/presentationml/2006/main">
  <p:tag name="DVSHAPEID" val="hrnHHV8hr7Zu12AbgN5dgN"/>
</p:tagLst>
</file>

<file path=ppt/tags/tag156.xml><?xml version="1.0" encoding="utf-8"?>
<p:tagLst xmlns:a="http://schemas.openxmlformats.org/drawingml/2006/main" xmlns:r="http://schemas.openxmlformats.org/officeDocument/2006/relationships" xmlns:p="http://schemas.openxmlformats.org/presentationml/2006/main">
  <p:tag name="DVSHAPEID" val="ZD23Ty0hHsLQmEICE6Ec6F"/>
</p:tagLst>
</file>

<file path=ppt/tags/tag157.xml><?xml version="1.0" encoding="utf-8"?>
<p:tagLst xmlns:a="http://schemas.openxmlformats.org/drawingml/2006/main" xmlns:r="http://schemas.openxmlformats.org/officeDocument/2006/relationships" xmlns:p="http://schemas.openxmlformats.org/presentationml/2006/main">
  <p:tag name="DVSHAPEID" val="z6dITGILmbGRoultMfUAH8"/>
</p:tagLst>
</file>

<file path=ppt/tags/tag158.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59.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60.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61.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62.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63.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64.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65.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66.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67.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68.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69.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170.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71.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72.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73.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74.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75.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76.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77.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78.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79.xml><?xml version="1.0" encoding="utf-8"?>
<p:tagLst xmlns:a="http://schemas.openxmlformats.org/drawingml/2006/main" xmlns:r="http://schemas.openxmlformats.org/officeDocument/2006/relationships" xmlns:p="http://schemas.openxmlformats.org/presentationml/2006/main">
  <p:tag name="DVSHAPEID" val="EIy3ikQ4bO7TKkhRhoGrQ2"/>
</p:tagLst>
</file>

<file path=ppt/tags/tag1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180.xml><?xml version="1.0" encoding="utf-8"?>
<p:tagLst xmlns:a="http://schemas.openxmlformats.org/drawingml/2006/main" xmlns:r="http://schemas.openxmlformats.org/officeDocument/2006/relationships" xmlns:p="http://schemas.openxmlformats.org/presentationml/2006/main">
  <p:tag name="DVSHAPEID" val="LWqkZY8BzKv7SEW2dcxUPX"/>
</p:tagLst>
</file>

<file path=ppt/tags/tag181.xml><?xml version="1.0" encoding="utf-8"?>
<p:tagLst xmlns:a="http://schemas.openxmlformats.org/drawingml/2006/main" xmlns:r="http://schemas.openxmlformats.org/officeDocument/2006/relationships" xmlns:p="http://schemas.openxmlformats.org/presentationml/2006/main">
  <p:tag name="DVSHAPEID" val="yzM9Z4bMQU6BWBDXlSVAem"/>
</p:tagLst>
</file>

<file path=ppt/tags/tag182.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83.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84.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85.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86.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87.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88.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89.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190.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91.xml><?xml version="1.0" encoding="utf-8"?>
<p:tagLst xmlns:a="http://schemas.openxmlformats.org/drawingml/2006/main" xmlns:r="http://schemas.openxmlformats.org/officeDocument/2006/relationships" xmlns:p="http://schemas.openxmlformats.org/presentationml/2006/main">
  <p:tag name="DVSHAPEID" val="oscexQ2FT3tk3WPaFjyV5z"/>
</p:tagLst>
</file>

<file path=ppt/tags/tag192.xml><?xml version="1.0" encoding="utf-8"?>
<p:tagLst xmlns:a="http://schemas.openxmlformats.org/drawingml/2006/main" xmlns:r="http://schemas.openxmlformats.org/officeDocument/2006/relationships" xmlns:p="http://schemas.openxmlformats.org/presentationml/2006/main">
  <p:tag name="DVSHAPEID" val="avgehbjpiwXrHKwE9RIHiD"/>
</p:tagLst>
</file>

<file path=ppt/tags/tag193.xml><?xml version="1.0" encoding="utf-8"?>
<p:tagLst xmlns:a="http://schemas.openxmlformats.org/drawingml/2006/main" xmlns:r="http://schemas.openxmlformats.org/officeDocument/2006/relationships" xmlns:p="http://schemas.openxmlformats.org/presentationml/2006/main">
  <p:tag name="DVSHAPEID" val="o4qpDCAA1L2OiHYizRluKX"/>
</p:tagLst>
</file>

<file path=ppt/tags/tag194.xml><?xml version="1.0" encoding="utf-8"?>
<p:tagLst xmlns:a="http://schemas.openxmlformats.org/drawingml/2006/main" xmlns:r="http://schemas.openxmlformats.org/officeDocument/2006/relationships" xmlns:p="http://schemas.openxmlformats.org/presentationml/2006/main">
  <p:tag name="DVSHAPEID" val="fJ5JLVl0djcSOfd8D4mVtM"/>
</p:tagLst>
</file>

<file path=ppt/tags/tag195.xml><?xml version="1.0" encoding="utf-8"?>
<p:tagLst xmlns:a="http://schemas.openxmlformats.org/drawingml/2006/main" xmlns:r="http://schemas.openxmlformats.org/officeDocument/2006/relationships" xmlns:p="http://schemas.openxmlformats.org/presentationml/2006/main">
  <p:tag name="DVSHAPEID" val="Azxeqg3XAQp1Xh5Ztb8gku"/>
</p:tagLst>
</file>

<file path=ppt/tags/tag196.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197.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198.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199.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2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200.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01.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02.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03.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04.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05.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06.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07.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08.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09.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210.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11.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12.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13.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14.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15.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16.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17.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18.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19.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220.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21.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22.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23.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24.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25.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26.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27.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28.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29.xml><?xml version="1.0" encoding="utf-8"?>
<p:tagLst xmlns:a="http://schemas.openxmlformats.org/drawingml/2006/main" xmlns:r="http://schemas.openxmlformats.org/officeDocument/2006/relationships" xmlns:p="http://schemas.openxmlformats.org/presentationml/2006/main">
  <p:tag name="DVSHAPEID" val="UoZyqk5r2v8s9wcwv5WfIl"/>
</p:tagLst>
</file>

<file path=ppt/tags/tag2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230.xml><?xml version="1.0" encoding="utf-8"?>
<p:tagLst xmlns:a="http://schemas.openxmlformats.org/drawingml/2006/main" xmlns:r="http://schemas.openxmlformats.org/officeDocument/2006/relationships" xmlns:p="http://schemas.openxmlformats.org/presentationml/2006/main">
  <p:tag name="DVSHAPEID" val="tNhV2EBaMds6F8eRPIS9NU"/>
</p:tagLst>
</file>

<file path=ppt/tags/tag231.xml><?xml version="1.0" encoding="utf-8"?>
<p:tagLst xmlns:a="http://schemas.openxmlformats.org/drawingml/2006/main" xmlns:r="http://schemas.openxmlformats.org/officeDocument/2006/relationships" xmlns:p="http://schemas.openxmlformats.org/presentationml/2006/main">
  <p:tag name="DVSHAPEID" val="Tv8zNWG3j4LyVchvhrQSIV"/>
</p:tagLst>
</file>

<file path=ppt/tags/tag232.xml><?xml version="1.0" encoding="utf-8"?>
<p:tagLst xmlns:a="http://schemas.openxmlformats.org/drawingml/2006/main" xmlns:r="http://schemas.openxmlformats.org/officeDocument/2006/relationships" xmlns:p="http://schemas.openxmlformats.org/presentationml/2006/main">
  <p:tag name="DVSHAPEID" val="ACTtIbzuW0fI0p16fu3pQv"/>
</p:tagLst>
</file>

<file path=ppt/tags/tag233.xml><?xml version="1.0" encoding="utf-8"?>
<p:tagLst xmlns:a="http://schemas.openxmlformats.org/drawingml/2006/main" xmlns:r="http://schemas.openxmlformats.org/officeDocument/2006/relationships" xmlns:p="http://schemas.openxmlformats.org/presentationml/2006/main">
  <p:tag name="DVSHAPEID" val="4HZdPRb95NCe6nPMZaK2ls"/>
</p:tagLst>
</file>

<file path=ppt/tags/tag234.xml><?xml version="1.0" encoding="utf-8"?>
<p:tagLst xmlns:a="http://schemas.openxmlformats.org/drawingml/2006/main" xmlns:r="http://schemas.openxmlformats.org/officeDocument/2006/relationships" xmlns:p="http://schemas.openxmlformats.org/presentationml/2006/main">
  <p:tag name="DVSHAPEID" val="DK1B8CXmlCM4yctulHiMUr"/>
</p:tagLst>
</file>

<file path=ppt/tags/tag235.xml><?xml version="1.0" encoding="utf-8"?>
<p:tagLst xmlns:a="http://schemas.openxmlformats.org/drawingml/2006/main" xmlns:r="http://schemas.openxmlformats.org/officeDocument/2006/relationships" xmlns:p="http://schemas.openxmlformats.org/presentationml/2006/main">
  <p:tag name="DVSHAPEID" val="xPeHhz8O3Qnz0pzIZ5S8fD"/>
</p:tagLst>
</file>

<file path=ppt/tags/tag236.xml><?xml version="1.0" encoding="utf-8"?>
<p:tagLst xmlns:a="http://schemas.openxmlformats.org/drawingml/2006/main" xmlns:r="http://schemas.openxmlformats.org/officeDocument/2006/relationships" xmlns:p="http://schemas.openxmlformats.org/presentationml/2006/main">
  <p:tag name="DVSHAPEID" val="bV61CRffbdC8M63z9mb7eF"/>
</p:tagLst>
</file>

<file path=ppt/tags/tag237.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38.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39.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240.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41.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42.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3.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44.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45.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6.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47.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48.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49.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5.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250.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51.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52.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53.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54.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55.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56.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57.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58.xml><?xml version="1.0" encoding="utf-8"?>
<p:tagLst xmlns:a="http://schemas.openxmlformats.org/drawingml/2006/main" xmlns:r="http://schemas.openxmlformats.org/officeDocument/2006/relationships" xmlns:p="http://schemas.openxmlformats.org/presentationml/2006/main">
  <p:tag name="DVSHAPEID" val="kDPznQcrItJ3uLU3n6qKvR"/>
</p:tagLst>
</file>

<file path=ppt/tags/tag259.xml><?xml version="1.0" encoding="utf-8"?>
<p:tagLst xmlns:a="http://schemas.openxmlformats.org/drawingml/2006/main" xmlns:r="http://schemas.openxmlformats.org/officeDocument/2006/relationships" xmlns:p="http://schemas.openxmlformats.org/presentationml/2006/main">
  <p:tag name="DVSHAPEID" val="zhS50DGY8qxJQbYuSEG2dD"/>
</p:tagLst>
</file>

<file path=ppt/tags/tag26.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260.xml><?xml version="1.0" encoding="utf-8"?>
<p:tagLst xmlns:a="http://schemas.openxmlformats.org/drawingml/2006/main" xmlns:r="http://schemas.openxmlformats.org/officeDocument/2006/relationships" xmlns:p="http://schemas.openxmlformats.org/presentationml/2006/main">
  <p:tag name="DVSHAPEID" val="k2KyXQyY9Jvs3yGiQyLKkj"/>
</p:tagLst>
</file>

<file path=ppt/tags/tag261.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62.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63.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64.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65.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66.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67.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68.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69.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270.xml><?xml version="1.0" encoding="utf-8"?>
<p:tagLst xmlns:a="http://schemas.openxmlformats.org/drawingml/2006/main" xmlns:r="http://schemas.openxmlformats.org/officeDocument/2006/relationships" xmlns:p="http://schemas.openxmlformats.org/presentationml/2006/main">
  <p:tag name="DVSHAPEID" val="4TZOkcDvzotTDjBgWgyOF9"/>
</p:tagLst>
</file>

<file path=ppt/tags/tag271.xml><?xml version="1.0" encoding="utf-8"?>
<p:tagLst xmlns:a="http://schemas.openxmlformats.org/drawingml/2006/main" xmlns:r="http://schemas.openxmlformats.org/officeDocument/2006/relationships" xmlns:p="http://schemas.openxmlformats.org/presentationml/2006/main">
  <p:tag name="DVSHAPEID" val="WSDsFqVwW7pwRc2Nw3BFEe"/>
</p:tagLst>
</file>

<file path=ppt/tags/tag272.xml><?xml version="1.0" encoding="utf-8"?>
<p:tagLst xmlns:a="http://schemas.openxmlformats.org/drawingml/2006/main" xmlns:r="http://schemas.openxmlformats.org/officeDocument/2006/relationships" xmlns:p="http://schemas.openxmlformats.org/presentationml/2006/main">
  <p:tag name="DVSHAPEID" val="EStJXTpUzq0UW6bSxdA3rl"/>
</p:tagLst>
</file>

<file path=ppt/tags/tag273.xml><?xml version="1.0" encoding="utf-8"?>
<p:tagLst xmlns:a="http://schemas.openxmlformats.org/drawingml/2006/main" xmlns:r="http://schemas.openxmlformats.org/officeDocument/2006/relationships" xmlns:p="http://schemas.openxmlformats.org/presentationml/2006/main">
  <p:tag name="DVSHAPEID" val="gObWfxcF8Voc5yxEjoCTFd"/>
</p:tagLst>
</file>

<file path=ppt/tags/tag274.xml><?xml version="1.0" encoding="utf-8"?>
<p:tagLst xmlns:a="http://schemas.openxmlformats.org/drawingml/2006/main" xmlns:r="http://schemas.openxmlformats.org/officeDocument/2006/relationships" xmlns:p="http://schemas.openxmlformats.org/presentationml/2006/main">
  <p:tag name="DVSHAPEID" val="2SeEG2YnklS0iopyuf5qgD"/>
</p:tagLst>
</file>

<file path=ppt/tags/tag275.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76.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77.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78.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79.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280.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81.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82.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3.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84.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85.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6.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87.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88.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89.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290.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91.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92.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93.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294.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295.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296.xml><?xml version="1.0" encoding="utf-8"?>
<p:tagLst xmlns:a="http://schemas.openxmlformats.org/drawingml/2006/main" xmlns:r="http://schemas.openxmlformats.org/officeDocument/2006/relationships" xmlns:p="http://schemas.openxmlformats.org/presentationml/2006/main">
  <p:tag name="DVSHAPEID" val="iMqg7hJKMEvpUa1ZHauqrk"/>
</p:tagLst>
</file>

<file path=ppt/tags/tag297.xml><?xml version="1.0" encoding="utf-8"?>
<p:tagLst xmlns:a="http://schemas.openxmlformats.org/drawingml/2006/main" xmlns:r="http://schemas.openxmlformats.org/officeDocument/2006/relationships" xmlns:p="http://schemas.openxmlformats.org/presentationml/2006/main">
  <p:tag name="DVSHAPEID" val="3NauV8UrweLIIkHDzjCG4w"/>
</p:tagLst>
</file>

<file path=ppt/tags/tag298.xml><?xml version="1.0" encoding="utf-8"?>
<p:tagLst xmlns:a="http://schemas.openxmlformats.org/drawingml/2006/main" xmlns:r="http://schemas.openxmlformats.org/officeDocument/2006/relationships" xmlns:p="http://schemas.openxmlformats.org/presentationml/2006/main">
  <p:tag name="DVSHAPEID" val="kXkIgcSTD9IXID6ClAQk7g"/>
</p:tagLst>
</file>

<file path=ppt/tags/tag299.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00.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301.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302.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303.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304.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305.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306.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307.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308.xml><?xml version="1.0" encoding="utf-8"?>
<p:tagLst xmlns:a="http://schemas.openxmlformats.org/drawingml/2006/main" xmlns:r="http://schemas.openxmlformats.org/officeDocument/2006/relationships" xmlns:p="http://schemas.openxmlformats.org/presentationml/2006/main">
  <p:tag name="DVSHAPEID" val="ACSOnWf0Oju3MjHARaHLA3"/>
</p:tagLst>
</file>

<file path=ppt/tags/tag309.xml><?xml version="1.0" encoding="utf-8"?>
<p:tagLst xmlns:a="http://schemas.openxmlformats.org/drawingml/2006/main" xmlns:r="http://schemas.openxmlformats.org/officeDocument/2006/relationships" xmlns:p="http://schemas.openxmlformats.org/presentationml/2006/main">
  <p:tag name="DVSHAPEID" val="k4g8fKUnOfXphBMRF17kwz"/>
</p:tagLst>
</file>

<file path=ppt/tags/tag3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310.xml><?xml version="1.0" encoding="utf-8"?>
<p:tagLst xmlns:a="http://schemas.openxmlformats.org/drawingml/2006/main" xmlns:r="http://schemas.openxmlformats.org/officeDocument/2006/relationships" xmlns:p="http://schemas.openxmlformats.org/presentationml/2006/main">
  <p:tag name="DVSHAPEID" val="weC5RToVJu2xiNyeGv6rve"/>
</p:tagLst>
</file>

<file path=ppt/tags/tag311.xml><?xml version="1.0" encoding="utf-8"?>
<p:tagLst xmlns:a="http://schemas.openxmlformats.org/drawingml/2006/main" xmlns:r="http://schemas.openxmlformats.org/officeDocument/2006/relationships" xmlns:p="http://schemas.openxmlformats.org/presentationml/2006/main">
  <p:tag name="DVSHAPEID" val="hE6HFMRVGtGAaaIu9hpMxh"/>
</p:tagLst>
</file>

<file path=ppt/tags/tag312.xml><?xml version="1.0" encoding="utf-8"?>
<p:tagLst xmlns:a="http://schemas.openxmlformats.org/drawingml/2006/main" xmlns:r="http://schemas.openxmlformats.org/officeDocument/2006/relationships" xmlns:p="http://schemas.openxmlformats.org/presentationml/2006/main">
  <p:tag name="DVSHAPEID" val="ZrRHSeSFZZznUE2KihPpIP"/>
</p:tagLst>
</file>

<file path=ppt/tags/tag313.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14.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15.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1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1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1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19.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320.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21.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22.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23.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24.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25.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26.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27.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28.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29.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30.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31.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32.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33.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34.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35.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36.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37.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38.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39.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340.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41.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42.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43.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44.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45.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4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34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34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349.xml><?xml version="1.0" encoding="utf-8"?>
<p:tagLst xmlns:a="http://schemas.openxmlformats.org/drawingml/2006/main" xmlns:r="http://schemas.openxmlformats.org/officeDocument/2006/relationships" xmlns:p="http://schemas.openxmlformats.org/presentationml/2006/main">
  <p:tag name="DVSHAPEID" val="H6ea4gI8qDVab3lkg00D4H"/>
</p:tagLst>
</file>

<file path=ppt/tags/tag3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350.xml><?xml version="1.0" encoding="utf-8"?>
<p:tagLst xmlns:a="http://schemas.openxmlformats.org/drawingml/2006/main" xmlns:r="http://schemas.openxmlformats.org/officeDocument/2006/relationships" xmlns:p="http://schemas.openxmlformats.org/presentationml/2006/main">
  <p:tag name="DVSHAPEID" val="Zz5oOnhmjWmJQ80ybRqbZo"/>
</p:tagLst>
</file>

<file path=ppt/tags/tag351.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52.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53.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54.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55.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56.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57.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58.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59.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360.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61.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62.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63.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64.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65.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66.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67.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68.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69.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370.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71.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72.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73.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74.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75.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76.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77.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78.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79.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380.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81.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82.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83.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84.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385.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386.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387.xml><?xml version="1.0" encoding="utf-8"?>
<p:tagLst xmlns:a="http://schemas.openxmlformats.org/drawingml/2006/main" xmlns:r="http://schemas.openxmlformats.org/officeDocument/2006/relationships" xmlns:p="http://schemas.openxmlformats.org/presentationml/2006/main">
  <p:tag name="DVSHAPEID" val="lIwSWuDPNwvvgCbhjw34Rm"/>
</p:tagLst>
</file>

<file path=ppt/tags/tag388.xml><?xml version="1.0" encoding="utf-8"?>
<p:tagLst xmlns:a="http://schemas.openxmlformats.org/drawingml/2006/main" xmlns:r="http://schemas.openxmlformats.org/officeDocument/2006/relationships" xmlns:p="http://schemas.openxmlformats.org/presentationml/2006/main">
  <p:tag name="DVSHAPEID" val="vDVS8XQE4Sbd6IHUBEYwQs"/>
</p:tagLst>
</file>

<file path=ppt/tags/tag389.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9.xml><?xml version="1.0" encoding="utf-8"?>
<p:tagLst xmlns:a="http://schemas.openxmlformats.org/drawingml/2006/main" xmlns:r="http://schemas.openxmlformats.org/officeDocument/2006/relationships" xmlns:p="http://schemas.openxmlformats.org/presentationml/2006/main">
  <p:tag name="DVSHAPEID" val="U00NQMykMdHuA0cLxVDYYY"/>
</p:tagLst>
</file>

<file path=ppt/tags/tag390.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91.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92.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93.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94.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95.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96.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397.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398.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399.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40.xml><?xml version="1.0" encoding="utf-8"?>
<p:tagLst xmlns:a="http://schemas.openxmlformats.org/drawingml/2006/main" xmlns:r="http://schemas.openxmlformats.org/officeDocument/2006/relationships" xmlns:p="http://schemas.openxmlformats.org/presentationml/2006/main">
  <p:tag name="DVSHAPEID" val="NuG5UZ2aAgm67aizGttgTm"/>
</p:tagLst>
</file>

<file path=ppt/tags/tag400.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01.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402.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03.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04.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405.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06.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07.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408.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09.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1.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410.xml><?xml version="1.0" encoding="utf-8"?>
<p:tagLst xmlns:a="http://schemas.openxmlformats.org/drawingml/2006/main" xmlns:r="http://schemas.openxmlformats.org/officeDocument/2006/relationships" xmlns:p="http://schemas.openxmlformats.org/presentationml/2006/main">
  <p:tag name="DVSHAPEID" val="XajXoGntITR78fJktvuf2h"/>
</p:tagLst>
</file>

<file path=ppt/tags/tag411.xml><?xml version="1.0" encoding="utf-8"?>
<p:tagLst xmlns:a="http://schemas.openxmlformats.org/drawingml/2006/main" xmlns:r="http://schemas.openxmlformats.org/officeDocument/2006/relationships" xmlns:p="http://schemas.openxmlformats.org/presentationml/2006/main">
  <p:tag name="DVSHAPEID" val="evSnDFJeUCcPRp6L69cXlL"/>
</p:tagLst>
</file>

<file path=ppt/tags/tag412.xml><?xml version="1.0" encoding="utf-8"?>
<p:tagLst xmlns:a="http://schemas.openxmlformats.org/drawingml/2006/main" xmlns:r="http://schemas.openxmlformats.org/officeDocument/2006/relationships" xmlns:p="http://schemas.openxmlformats.org/presentationml/2006/main">
  <p:tag name="DVSHAPEID" val="SNkoupbhzKQFVO413HKtYe"/>
</p:tagLst>
</file>

<file path=ppt/tags/tag413.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414.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15.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16.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417.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18.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19.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42.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420.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21.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22.xml><?xml version="1.0" encoding="utf-8"?>
<p:tagLst xmlns:a="http://schemas.openxmlformats.org/drawingml/2006/main" xmlns:r="http://schemas.openxmlformats.org/officeDocument/2006/relationships" xmlns:p="http://schemas.openxmlformats.org/presentationml/2006/main">
  <p:tag name="DVSHAPEID" val="cWljkMuUeSfZcSX4lGY9rC"/>
</p:tagLst>
</file>

<file path=ppt/tags/tag423.xml><?xml version="1.0" encoding="utf-8"?>
<p:tagLst xmlns:a="http://schemas.openxmlformats.org/drawingml/2006/main" xmlns:r="http://schemas.openxmlformats.org/officeDocument/2006/relationships" xmlns:p="http://schemas.openxmlformats.org/presentationml/2006/main">
  <p:tag name="DVSHAPEID" val="j2wszoVp6lv2rYwPD3aaEj"/>
</p:tagLst>
</file>

<file path=ppt/tags/tag424.xml><?xml version="1.0" encoding="utf-8"?>
<p:tagLst xmlns:a="http://schemas.openxmlformats.org/drawingml/2006/main" xmlns:r="http://schemas.openxmlformats.org/officeDocument/2006/relationships" xmlns:p="http://schemas.openxmlformats.org/presentationml/2006/main">
  <p:tag name="DVSHAPEID" val="Y6wOWxiixH0zDiMRc5ZPMT"/>
</p:tagLst>
</file>

<file path=ppt/tags/tag425.xml><?xml version="1.0" encoding="utf-8"?>
<p:tagLst xmlns:a="http://schemas.openxmlformats.org/drawingml/2006/main" xmlns:r="http://schemas.openxmlformats.org/officeDocument/2006/relationships" xmlns:p="http://schemas.openxmlformats.org/presentationml/2006/main">
  <p:tag name="DVSHAPEID" val="2QbW87Nmx4CHF2ZVAvpZAH"/>
</p:tagLst>
</file>

<file path=ppt/tags/tag426.xml><?xml version="1.0" encoding="utf-8"?>
<p:tagLst xmlns:a="http://schemas.openxmlformats.org/drawingml/2006/main" xmlns:r="http://schemas.openxmlformats.org/officeDocument/2006/relationships" xmlns:p="http://schemas.openxmlformats.org/presentationml/2006/main">
  <p:tag name="DVSHAPEID" val="xMZepQwms63bv6PIyb41OQ"/>
</p:tagLst>
</file>

<file path=ppt/tags/tag427.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28.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29.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3.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430.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31.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32.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33.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34.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35.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36.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37.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38.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39.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4.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440.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41.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42.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43.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44.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45.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46.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47.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48.xml><?xml version="1.0" encoding="utf-8"?>
<p:tagLst xmlns:a="http://schemas.openxmlformats.org/drawingml/2006/main" xmlns:r="http://schemas.openxmlformats.org/officeDocument/2006/relationships" xmlns:p="http://schemas.openxmlformats.org/presentationml/2006/main">
  <p:tag name="DVSHAPEID" val="57SJ3nvjKvE05K4bA2fXYE"/>
</p:tagLst>
</file>

<file path=ppt/tags/tag449.xml><?xml version="1.0" encoding="utf-8"?>
<p:tagLst xmlns:a="http://schemas.openxmlformats.org/drawingml/2006/main" xmlns:r="http://schemas.openxmlformats.org/officeDocument/2006/relationships" xmlns:p="http://schemas.openxmlformats.org/presentationml/2006/main">
  <p:tag name="DVSHAPEID" val="PHslbtGtD0geGGvG8g22sB"/>
</p:tagLst>
</file>

<file path=ppt/tags/tag45.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450.xml><?xml version="1.0" encoding="utf-8"?>
<p:tagLst xmlns:a="http://schemas.openxmlformats.org/drawingml/2006/main" xmlns:r="http://schemas.openxmlformats.org/officeDocument/2006/relationships" xmlns:p="http://schemas.openxmlformats.org/presentationml/2006/main">
  <p:tag name="DVSHAPEID" val="XglyLj7KYYAriagIc2DgRD"/>
</p:tagLst>
</file>

<file path=ppt/tags/tag451.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52.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53.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54.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55.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56.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57.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58.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59.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6.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460.xml><?xml version="1.0" encoding="utf-8"?>
<p:tagLst xmlns:a="http://schemas.openxmlformats.org/drawingml/2006/main" xmlns:r="http://schemas.openxmlformats.org/officeDocument/2006/relationships" xmlns:p="http://schemas.openxmlformats.org/presentationml/2006/main">
  <p:tag name="DVSHAPEID" val="HbABmf71sjpkipXUIXQaBw"/>
</p:tagLst>
</file>

<file path=ppt/tags/tag461.xml><?xml version="1.0" encoding="utf-8"?>
<p:tagLst xmlns:a="http://schemas.openxmlformats.org/drawingml/2006/main" xmlns:r="http://schemas.openxmlformats.org/officeDocument/2006/relationships" xmlns:p="http://schemas.openxmlformats.org/presentationml/2006/main">
  <p:tag name="DVSHAPEID" val="DtxT6SWdUyTH4NENtgeqDJ"/>
</p:tagLst>
</file>

<file path=ppt/tags/tag462.xml><?xml version="1.0" encoding="utf-8"?>
<p:tagLst xmlns:a="http://schemas.openxmlformats.org/drawingml/2006/main" xmlns:r="http://schemas.openxmlformats.org/officeDocument/2006/relationships" xmlns:p="http://schemas.openxmlformats.org/presentationml/2006/main">
  <p:tag name="DVSHAPEID" val="LaNpKEt7bDebx74s9f5foQ"/>
</p:tagLst>
</file>

<file path=ppt/tags/tag463.xml><?xml version="1.0" encoding="utf-8"?>
<p:tagLst xmlns:a="http://schemas.openxmlformats.org/drawingml/2006/main" xmlns:r="http://schemas.openxmlformats.org/officeDocument/2006/relationships" xmlns:p="http://schemas.openxmlformats.org/presentationml/2006/main">
  <p:tag name="DVSHAPEID" val="lIjlw1BQ3sIwDsPBTGfbCg"/>
</p:tagLst>
</file>

<file path=ppt/tags/tag464.xml><?xml version="1.0" encoding="utf-8"?>
<p:tagLst xmlns:a="http://schemas.openxmlformats.org/drawingml/2006/main" xmlns:r="http://schemas.openxmlformats.org/officeDocument/2006/relationships" xmlns:p="http://schemas.openxmlformats.org/presentationml/2006/main">
  <p:tag name="DVSHAPEID" val="HN5VQUlkUmj600WjLTu5uT"/>
</p:tagLst>
</file>

<file path=ppt/tags/tag465.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66.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67.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68.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69.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7.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470.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71.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72.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73.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74.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75.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76.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77.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78.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79.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8.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480.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81.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82.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83.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84.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85.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86.xml><?xml version="1.0" encoding="utf-8"?>
<p:tagLst xmlns:a="http://schemas.openxmlformats.org/drawingml/2006/main" xmlns:r="http://schemas.openxmlformats.org/officeDocument/2006/relationships" xmlns:p="http://schemas.openxmlformats.org/presentationml/2006/main">
  <p:tag name="DVSHAPEID" val="KcRYO374DU4IV7xwyJ4hs0"/>
</p:tagLst>
</file>

<file path=ppt/tags/tag487.xml><?xml version="1.0" encoding="utf-8"?>
<p:tagLst xmlns:a="http://schemas.openxmlformats.org/drawingml/2006/main" xmlns:r="http://schemas.openxmlformats.org/officeDocument/2006/relationships" xmlns:p="http://schemas.openxmlformats.org/presentationml/2006/main">
  <p:tag name="DVSHAPEID" val="KQJKNL2VvzjB3WrXEJThmy"/>
</p:tagLst>
</file>

<file path=ppt/tags/tag488.xml><?xml version="1.0" encoding="utf-8"?>
<p:tagLst xmlns:a="http://schemas.openxmlformats.org/drawingml/2006/main" xmlns:r="http://schemas.openxmlformats.org/officeDocument/2006/relationships" xmlns:p="http://schemas.openxmlformats.org/presentationml/2006/main">
  <p:tag name="DVSHAPEID" val="XtACpvCjGomKs1f4fm1Hov"/>
</p:tagLst>
</file>

<file path=ppt/tags/tag489.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9.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490.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91.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92.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93.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94.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95.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96.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497.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498.xml><?xml version="1.0" encoding="utf-8"?>
<p:tagLst xmlns:a="http://schemas.openxmlformats.org/drawingml/2006/main" xmlns:r="http://schemas.openxmlformats.org/officeDocument/2006/relationships" xmlns:p="http://schemas.openxmlformats.org/presentationml/2006/main">
  <p:tag name="DVSHAPEID" val="aY5X6gnwNAT40wfBaHuIyl"/>
</p:tagLst>
</file>

<file path=ppt/tags/tag499.xml><?xml version="1.0" encoding="utf-8"?>
<p:tagLst xmlns:a="http://schemas.openxmlformats.org/drawingml/2006/main" xmlns:r="http://schemas.openxmlformats.org/officeDocument/2006/relationships" xmlns:p="http://schemas.openxmlformats.org/presentationml/2006/main">
  <p:tag name="DVSHAPEID" val="cwsPFAUmGxMOD7QTO5XnzI"/>
</p:tagLst>
</file>

<file path=ppt/tags/tag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0.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00.xml><?xml version="1.0" encoding="utf-8"?>
<p:tagLst xmlns:a="http://schemas.openxmlformats.org/drawingml/2006/main" xmlns:r="http://schemas.openxmlformats.org/officeDocument/2006/relationships" xmlns:p="http://schemas.openxmlformats.org/presentationml/2006/main">
  <p:tag name="DVSHAPEID" val="dVZq3aINALkOLyuhBMBrUl"/>
</p:tagLst>
</file>

<file path=ppt/tags/tag501.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502.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50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0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0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0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0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0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09.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1.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510.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11.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12.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13.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14.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1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1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1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1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1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2.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52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2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2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2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24.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525.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526.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52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2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2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3.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3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3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3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3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3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3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3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3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3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39.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54.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540.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54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4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4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4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4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4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4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4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4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5.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55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5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5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5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5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5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5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5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5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5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6.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6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6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6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6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6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6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6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6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6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6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7.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57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7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57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57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574.xml><?xml version="1.0" encoding="utf-8"?>
<p:tagLst xmlns:a="http://schemas.openxmlformats.org/drawingml/2006/main" xmlns:r="http://schemas.openxmlformats.org/officeDocument/2006/relationships" xmlns:p="http://schemas.openxmlformats.org/presentationml/2006/main">
  <p:tag name="DVSHAPEID" val="esud1zue3pJgI7W0uGiCZz"/>
</p:tagLst>
</file>

<file path=ppt/tags/tag575.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576.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57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7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7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8.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58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8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8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8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8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8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8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8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8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89.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9.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590.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91.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92.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93.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94.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9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59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59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598.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599.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0.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00.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60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0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0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04.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05.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06.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0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0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0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1.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61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1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1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13.xml><?xml version="1.0" encoding="utf-8"?>
<p:tagLst xmlns:a="http://schemas.openxmlformats.org/drawingml/2006/main" xmlns:r="http://schemas.openxmlformats.org/officeDocument/2006/relationships" xmlns:p="http://schemas.openxmlformats.org/presentationml/2006/main">
  <p:tag name="DVSHAPEID" val="qeNuMlzLFPAxsT2T3YY8Ms"/>
</p:tagLst>
</file>

<file path=ppt/tags/tag614.xml><?xml version="1.0" encoding="utf-8"?>
<p:tagLst xmlns:a="http://schemas.openxmlformats.org/drawingml/2006/main" xmlns:r="http://schemas.openxmlformats.org/officeDocument/2006/relationships" xmlns:p="http://schemas.openxmlformats.org/presentationml/2006/main">
  <p:tag name="DVSHAPEID" val="3O6R7R6lELsIMiTfnm5UQS"/>
</p:tagLst>
</file>

<file path=ppt/tags/tag615.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16.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17.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18.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19.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2.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620.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21.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22.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23.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24.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25.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26.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27.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28.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29.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3.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30.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31.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32.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33.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34.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35.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36.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37.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38.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39.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4.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640.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41.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42.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43.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44.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45.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46.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47.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48.xml><?xml version="1.0" encoding="utf-8"?>
<p:tagLst xmlns:a="http://schemas.openxmlformats.org/drawingml/2006/main" xmlns:r="http://schemas.openxmlformats.org/officeDocument/2006/relationships" xmlns:p="http://schemas.openxmlformats.org/presentationml/2006/main">
  <p:tag name="DVSHAPEID" val="c7Xb23z3gy7YbZnUdIFjaO"/>
</p:tagLst>
</file>

<file path=ppt/tags/tag649.xml><?xml version="1.0" encoding="utf-8"?>
<p:tagLst xmlns:a="http://schemas.openxmlformats.org/drawingml/2006/main" xmlns:r="http://schemas.openxmlformats.org/officeDocument/2006/relationships" xmlns:p="http://schemas.openxmlformats.org/presentationml/2006/main">
  <p:tag name="DVSHAPEID" val="4K6J0NBC3RBaBYUWO2MBvT"/>
</p:tagLst>
</file>

<file path=ppt/tags/tag65.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650.xml><?xml version="1.0" encoding="utf-8"?>
<p:tagLst xmlns:a="http://schemas.openxmlformats.org/drawingml/2006/main" xmlns:r="http://schemas.openxmlformats.org/officeDocument/2006/relationships" xmlns:p="http://schemas.openxmlformats.org/presentationml/2006/main">
  <p:tag name="DVSHAPEID" val="AO7USs8nfxHn3c4i3LsDvf"/>
</p:tagLst>
</file>

<file path=ppt/tags/tag651.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652.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65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5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5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5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5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5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5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6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6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6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6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6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6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6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6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67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7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7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7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7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7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7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7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8.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68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8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8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8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8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8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8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68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68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689.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69.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690.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69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9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9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94.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95.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96.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69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69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69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0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0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0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0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0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0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0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09.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1.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10.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11.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12.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713.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714.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71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1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1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1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1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2.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2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2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2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2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24.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725.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726.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727.xml><?xml version="1.0" encoding="utf-8"?>
<p:tagLst xmlns:a="http://schemas.openxmlformats.org/drawingml/2006/main" xmlns:r="http://schemas.openxmlformats.org/officeDocument/2006/relationships" xmlns:p="http://schemas.openxmlformats.org/presentationml/2006/main">
  <p:tag name="DVSHAPEID" val="U00NQMykMdHuA0cLxVDYYY"/>
</p:tagLst>
</file>

<file path=ppt/tags/tag728.xml><?xml version="1.0" encoding="utf-8"?>
<p:tagLst xmlns:a="http://schemas.openxmlformats.org/drawingml/2006/main" xmlns:r="http://schemas.openxmlformats.org/officeDocument/2006/relationships" xmlns:p="http://schemas.openxmlformats.org/presentationml/2006/main">
  <p:tag name="DVSHAPEID" val="NuG5UZ2aAgm67aizGttgTm"/>
</p:tagLst>
</file>

<file path=ppt/tags/tag729.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3.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30.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31.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32.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33.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34.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35.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36.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37.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38.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39.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4.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40.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41.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42.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43.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44.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45.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46.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47.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48.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49.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5.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50.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51.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52.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53.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54.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55.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56.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57.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58.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59.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6.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60.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61.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62.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63.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64.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65.xml><?xml version="1.0" encoding="utf-8"?>
<p:tagLst xmlns:a="http://schemas.openxmlformats.org/drawingml/2006/main" xmlns:r="http://schemas.openxmlformats.org/officeDocument/2006/relationships" xmlns:p="http://schemas.openxmlformats.org/presentationml/2006/main">
  <p:tag name="DVSHAPEID" val="U00NQMykMdHuA0cLxVDYYY"/>
</p:tagLst>
</file>

<file path=ppt/tags/tag766.xml><?xml version="1.0" encoding="utf-8"?>
<p:tagLst xmlns:a="http://schemas.openxmlformats.org/drawingml/2006/main" xmlns:r="http://schemas.openxmlformats.org/officeDocument/2006/relationships" xmlns:p="http://schemas.openxmlformats.org/presentationml/2006/main">
  <p:tag name="DVSHAPEID" val="NuG5UZ2aAgm67aizGttgTm"/>
</p:tagLst>
</file>

<file path=ppt/tags/tag767.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68.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69.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7.xml><?xml version="1.0" encoding="utf-8"?>
<p:tagLst xmlns:a="http://schemas.openxmlformats.org/drawingml/2006/main" xmlns:r="http://schemas.openxmlformats.org/officeDocument/2006/relationships" xmlns:p="http://schemas.openxmlformats.org/presentationml/2006/main">
  <p:tag name="DVSHAPEID" val="Sm4QI1TOtNSIQO46RdkUme"/>
</p:tagLst>
</file>

<file path=ppt/tags/tag770.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71.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72.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73.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74.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75.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76.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77.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78.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79.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8.xml><?xml version="1.0" encoding="utf-8"?>
<p:tagLst xmlns:a="http://schemas.openxmlformats.org/drawingml/2006/main" xmlns:r="http://schemas.openxmlformats.org/officeDocument/2006/relationships" xmlns:p="http://schemas.openxmlformats.org/presentationml/2006/main">
  <p:tag name="DVSHAPEID" val="Bm6Ekl2zcUVaRcVW9tzyOX"/>
</p:tagLst>
</file>

<file path=ppt/tags/tag780.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81.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82.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83.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84.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85.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86.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87.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88.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89.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9.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790.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91.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92.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93.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94.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95.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96.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797.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798.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799.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0.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800.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01.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02.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03.xml><?xml version="1.0" encoding="utf-8"?>
<p:tagLst xmlns:a="http://schemas.openxmlformats.org/drawingml/2006/main" xmlns:r="http://schemas.openxmlformats.org/officeDocument/2006/relationships" xmlns:p="http://schemas.openxmlformats.org/presentationml/2006/main">
  <p:tag name="DVSHAPEID" val="U00NQMykMdHuA0cLxVDYYY"/>
</p:tagLst>
</file>

<file path=ppt/tags/tag804.xml><?xml version="1.0" encoding="utf-8"?>
<p:tagLst xmlns:a="http://schemas.openxmlformats.org/drawingml/2006/main" xmlns:r="http://schemas.openxmlformats.org/officeDocument/2006/relationships" xmlns:p="http://schemas.openxmlformats.org/presentationml/2006/main">
  <p:tag name="DVSHAPEID" val="NuG5UZ2aAgm67aizGttgTm"/>
</p:tagLst>
</file>

<file path=ppt/tags/tag805.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06.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07.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08.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09.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1.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810.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11.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12.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13.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14.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15.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16.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17.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18.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19.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2.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820.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21.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22.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23.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24.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25.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26.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27.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28.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29.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3.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830.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31.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32.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33.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34.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35.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36.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37.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38.xml><?xml version="1.0" encoding="utf-8"?>
<p:tagLst xmlns:a="http://schemas.openxmlformats.org/drawingml/2006/main" xmlns:r="http://schemas.openxmlformats.org/officeDocument/2006/relationships" xmlns:p="http://schemas.openxmlformats.org/presentationml/2006/main">
  <p:tag name="DVSHAPEID" val="mGzgJxg0WajVcv6LRyhBCr"/>
</p:tagLst>
</file>

<file path=ppt/tags/tag839.xml><?xml version="1.0" encoding="utf-8"?>
<p:tagLst xmlns:a="http://schemas.openxmlformats.org/drawingml/2006/main" xmlns:r="http://schemas.openxmlformats.org/officeDocument/2006/relationships" xmlns:p="http://schemas.openxmlformats.org/presentationml/2006/main">
  <p:tag name="DVSHAPEID" val="8tS1sXe9vI5r70vDfvUAjb"/>
</p:tagLst>
</file>

<file path=ppt/tags/tag84.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840.xml><?xml version="1.0" encoding="utf-8"?>
<p:tagLst xmlns:a="http://schemas.openxmlformats.org/drawingml/2006/main" xmlns:r="http://schemas.openxmlformats.org/officeDocument/2006/relationships" xmlns:p="http://schemas.openxmlformats.org/presentationml/2006/main">
  <p:tag name="DVSHAPEID" val="NbYMsVBUYhKVx6nH4iMMFA"/>
</p:tagLst>
</file>

<file path=ppt/tags/tag841.xml><?xml version="1.0" encoding="utf-8"?>
<p:tagLst xmlns:a="http://schemas.openxmlformats.org/drawingml/2006/main" xmlns:r="http://schemas.openxmlformats.org/officeDocument/2006/relationships" xmlns:p="http://schemas.openxmlformats.org/presentationml/2006/main">
  <p:tag name="DVSHAPEID" val="AkPEjNbfugxFKQb87D0NfU"/>
</p:tagLst>
</file>

<file path=ppt/tags/tag842.xml><?xml version="1.0" encoding="utf-8"?>
<p:tagLst xmlns:a="http://schemas.openxmlformats.org/drawingml/2006/main" xmlns:r="http://schemas.openxmlformats.org/officeDocument/2006/relationships" xmlns:p="http://schemas.openxmlformats.org/presentationml/2006/main">
  <p:tag name="DVSHAPEID" val="z9I9IZYmtJDh08k64NY3Bz"/>
</p:tagLst>
</file>

<file path=ppt/tags/tag843.xml><?xml version="1.0" encoding="utf-8"?>
<p:tagLst xmlns:a="http://schemas.openxmlformats.org/drawingml/2006/main" xmlns:r="http://schemas.openxmlformats.org/officeDocument/2006/relationships" xmlns:p="http://schemas.openxmlformats.org/presentationml/2006/main">
  <p:tag name="DVSHAPEID" val="i2iXvp8p2hQGKGV94ch8MO"/>
</p:tagLst>
</file>

<file path=ppt/tags/tag844.xml><?xml version="1.0" encoding="utf-8"?>
<p:tagLst xmlns:a="http://schemas.openxmlformats.org/drawingml/2006/main" xmlns:r="http://schemas.openxmlformats.org/officeDocument/2006/relationships" xmlns:p="http://schemas.openxmlformats.org/presentationml/2006/main">
  <p:tag name="DVSHAPEID" val="1sQ2N0zdPbjZQGRLtzd4Gm"/>
</p:tagLst>
</file>

<file path=ppt/tags/tag845.xml><?xml version="1.0" encoding="utf-8"?>
<p:tagLst xmlns:a="http://schemas.openxmlformats.org/drawingml/2006/main" xmlns:r="http://schemas.openxmlformats.org/officeDocument/2006/relationships" xmlns:p="http://schemas.openxmlformats.org/presentationml/2006/main">
  <p:tag name="DVSHAPEID" val="rkoDbUIMMtNu0P6sB8PPsE"/>
</p:tagLst>
</file>

<file path=ppt/tags/tag846.xml><?xml version="1.0" encoding="utf-8"?>
<p:tagLst xmlns:a="http://schemas.openxmlformats.org/drawingml/2006/main" xmlns:r="http://schemas.openxmlformats.org/officeDocument/2006/relationships" xmlns:p="http://schemas.openxmlformats.org/presentationml/2006/main">
  <p:tag name="DVSHAPEID" val="i2iXvp8p2hQGKGV94ch8MO"/>
</p:tagLst>
</file>

<file path=ppt/tags/tag847.xml><?xml version="1.0" encoding="utf-8"?>
<p:tagLst xmlns:a="http://schemas.openxmlformats.org/drawingml/2006/main" xmlns:r="http://schemas.openxmlformats.org/officeDocument/2006/relationships" xmlns:p="http://schemas.openxmlformats.org/presentationml/2006/main">
  <p:tag name="DVSHAPEID" val="1sQ2N0zdPbjZQGRLtzd4Gm"/>
</p:tagLst>
</file>

<file path=ppt/tags/tag848.xml><?xml version="1.0" encoding="utf-8"?>
<p:tagLst xmlns:a="http://schemas.openxmlformats.org/drawingml/2006/main" xmlns:r="http://schemas.openxmlformats.org/officeDocument/2006/relationships" xmlns:p="http://schemas.openxmlformats.org/presentationml/2006/main">
  <p:tag name="DVSHAPEID" val="rkoDbUIMMtNu0P6sB8PPsE"/>
</p:tagLst>
</file>

<file path=ppt/tags/tag849.xml><?xml version="1.0" encoding="utf-8"?>
<p:tagLst xmlns:a="http://schemas.openxmlformats.org/drawingml/2006/main" xmlns:r="http://schemas.openxmlformats.org/officeDocument/2006/relationships" xmlns:p="http://schemas.openxmlformats.org/presentationml/2006/main">
  <p:tag name="DVSHAPEID" val="oQqkx1VDpnxDsGDDsAkuk1"/>
</p:tagLst>
</file>

<file path=ppt/tags/tag85.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850.xml><?xml version="1.0" encoding="utf-8"?>
<p:tagLst xmlns:a="http://schemas.openxmlformats.org/drawingml/2006/main" xmlns:r="http://schemas.openxmlformats.org/officeDocument/2006/relationships" xmlns:p="http://schemas.openxmlformats.org/presentationml/2006/main">
  <p:tag name="DVSHAPEID" val="8n0N7kw9Y17VMHjHdpz8G1"/>
</p:tagLst>
</file>

<file path=ppt/tags/tag85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5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5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54.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55.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56.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57.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58.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59.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6.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860.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61.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62.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63.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64.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65.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66.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67.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68.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69.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7.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870.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71.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72.xml><?xml version="1.0" encoding="utf-8"?>
<p:tagLst xmlns:a="http://schemas.openxmlformats.org/drawingml/2006/main" xmlns:r="http://schemas.openxmlformats.org/officeDocument/2006/relationships" xmlns:p="http://schemas.openxmlformats.org/presentationml/2006/main">
  <p:tag name="DVSHAPEID" val="zHvLubn1qugpQpVitpCWQo"/>
</p:tagLst>
</file>

<file path=ppt/tags/tag873.xml><?xml version="1.0" encoding="utf-8"?>
<p:tagLst xmlns:a="http://schemas.openxmlformats.org/drawingml/2006/main" xmlns:r="http://schemas.openxmlformats.org/officeDocument/2006/relationships" xmlns:p="http://schemas.openxmlformats.org/presentationml/2006/main">
  <p:tag name="DVSHAPEID" val="fRCxQCKz4KlRlmUJ1nRIZK"/>
</p:tagLst>
</file>

<file path=ppt/tags/tag874.xml><?xml version="1.0" encoding="utf-8"?>
<p:tagLst xmlns:a="http://schemas.openxmlformats.org/drawingml/2006/main" xmlns:r="http://schemas.openxmlformats.org/officeDocument/2006/relationships" xmlns:p="http://schemas.openxmlformats.org/presentationml/2006/main">
  <p:tag name="DVSHAPEID" val="4ykPRT03wQtarE8WkKgQqw"/>
</p:tagLst>
</file>

<file path=ppt/tags/tag875.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76.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77.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78.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79.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8.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880.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81.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82.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83.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84.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885.xml><?xml version="1.0" encoding="utf-8"?>
<p:tagLst xmlns:a="http://schemas.openxmlformats.org/drawingml/2006/main" xmlns:r="http://schemas.openxmlformats.org/officeDocument/2006/relationships" xmlns:p="http://schemas.openxmlformats.org/presentationml/2006/main">
  <p:tag name="DVSHAPEID" val="vxUWkLmUUbl6OEeXptNtD6"/>
</p:tagLst>
</file>

<file path=ppt/tags/tag886.xml><?xml version="1.0" encoding="utf-8"?>
<p:tagLst xmlns:a="http://schemas.openxmlformats.org/drawingml/2006/main" xmlns:r="http://schemas.openxmlformats.org/officeDocument/2006/relationships" xmlns:p="http://schemas.openxmlformats.org/presentationml/2006/main">
  <p:tag name="DVSHAPEID" val="BqZgotvZ1rD3P0fZJA8u67"/>
</p:tagLst>
</file>

<file path=ppt/tags/tag887.xml><?xml version="1.0" encoding="utf-8"?>
<p:tagLst xmlns:a="http://schemas.openxmlformats.org/drawingml/2006/main" xmlns:r="http://schemas.openxmlformats.org/officeDocument/2006/relationships" xmlns:p="http://schemas.openxmlformats.org/presentationml/2006/main">
  <p:tag name="DVSHAPEID" val="xDfoekHU4LAiHbikVPdNJl"/>
</p:tagLst>
</file>

<file path=ppt/tags/tag888.xml><?xml version="1.0" encoding="utf-8"?>
<p:tagLst xmlns:a="http://schemas.openxmlformats.org/drawingml/2006/main" xmlns:r="http://schemas.openxmlformats.org/officeDocument/2006/relationships" xmlns:p="http://schemas.openxmlformats.org/presentationml/2006/main">
  <p:tag name="DVSHAPEID" val="qygKkHHSkU5fd31nqpGdaE"/>
</p:tagLst>
</file>

<file path=ppt/tags/tag889.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89.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890.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891.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892.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893.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894.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895.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896.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897.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898.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899.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xml><?xml version="1.0" encoding="utf-8"?>
<p:tagLst xmlns:a="http://schemas.openxmlformats.org/drawingml/2006/main" xmlns:r="http://schemas.openxmlformats.org/officeDocument/2006/relationships" xmlns:p="http://schemas.openxmlformats.org/presentationml/2006/main">
  <p:tag name="DVSHAPEID" val="zlyaV3lvo1jmH2jKUA6fov"/>
</p:tagLst>
</file>

<file path=ppt/tags/tag90.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900.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01.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02.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03.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04.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05.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06.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07.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08.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09.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1.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910.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11.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12.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13.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14.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15.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16.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17.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18.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19.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2.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920.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21.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22.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23.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924.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925.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926.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92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2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2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3.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93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3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3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3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3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3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3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3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3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3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4.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94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4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4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4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4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4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4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4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4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4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5.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95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5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5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5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5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5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5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5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5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5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6.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960.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961.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962.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963.xml><?xml version="1.0" encoding="utf-8"?>
<p:tagLst xmlns:a="http://schemas.openxmlformats.org/drawingml/2006/main" xmlns:r="http://schemas.openxmlformats.org/officeDocument/2006/relationships" xmlns:p="http://schemas.openxmlformats.org/presentationml/2006/main">
  <p:tag name="DVSHAPEID" val="esud1zue3pJgI7W0uGiCZz"/>
</p:tagLst>
</file>

<file path=ppt/tags/tag964.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965.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96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6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6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6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7.xml><?xml version="1.0" encoding="utf-8"?>
<p:tagLst xmlns:a="http://schemas.openxmlformats.org/drawingml/2006/main" xmlns:r="http://schemas.openxmlformats.org/officeDocument/2006/relationships" xmlns:p="http://schemas.openxmlformats.org/presentationml/2006/main">
  <p:tag name="DVSHAPEID" val="ldSniFvC4xtDLHJ3GyMTAX"/>
</p:tagLst>
</file>

<file path=ppt/tags/tag97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7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7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7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7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7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7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7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7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7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8.xml><?xml version="1.0" encoding="utf-8"?>
<p:tagLst xmlns:a="http://schemas.openxmlformats.org/drawingml/2006/main" xmlns:r="http://schemas.openxmlformats.org/officeDocument/2006/relationships" xmlns:p="http://schemas.openxmlformats.org/presentationml/2006/main">
  <p:tag name="DVSHAPEID" val="MGWSaV4QlNpD1SMX2n4APo"/>
</p:tagLst>
</file>

<file path=ppt/tags/tag98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8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8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8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8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8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8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8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8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8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9.xml><?xml version="1.0" encoding="utf-8"?>
<p:tagLst xmlns:a="http://schemas.openxmlformats.org/drawingml/2006/main" xmlns:r="http://schemas.openxmlformats.org/officeDocument/2006/relationships" xmlns:p="http://schemas.openxmlformats.org/presentationml/2006/main">
  <p:tag name="DVSHAPEID" val="Gdqec5N0MUmnqbrquzxebG"/>
</p:tagLst>
</file>

<file path=ppt/tags/tag99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9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9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9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9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9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9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99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99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999.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00000"/>
          </a:solidFill>
          <a:prstDash val="solid"/>
          <a:round/>
          <a:headEnd type="stealth" w="med" len="sm"/>
          <a:tailEnd type="stealth" w="med" len="sm"/>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1587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mf_template">
  <a:themeElements>
    <a:clrScheme name="mf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f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f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f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f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f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f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f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f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f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f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f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f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f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2222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00000"/>
          </a:solidFill>
          <a:prstDash val="solid"/>
          <a:round/>
          <a:headEnd type="stealth" w="med" len="sm"/>
          <a:tailEnd type="stealth" w="med" len="sm"/>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00000"/>
          </a:solidFill>
          <a:prstDash val="solid"/>
          <a:round/>
          <a:headEnd type="stealth" w="med" len="sm"/>
          <a:tailEnd type="stealth" w="med" len="sm"/>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cs typeface="DejaVu Sans"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00000"/>
          </a:solidFill>
          <a:prstDash val="solid"/>
          <a:round/>
          <a:headEnd type="stealth" w="med" len="sm"/>
          <a:tailEnd type="stealth" w="med" len="sm"/>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5_Blank">
  <a:themeElements>
    <a:clrScheme name="4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3_Blank">
  <a:themeElements>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fontScheme name="3_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254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3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2_Default Design">
  <a:themeElements>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7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noFill/>
        <a:ln w="25400" cap="flat" cmpd="sng" algn="ctr">
          <a:solidFill>
            <a:srgbClr val="285E62"/>
          </a:solidFill>
          <a:prstDash val="solid"/>
          <a:round/>
          <a:headEnd type="none" w="med" len="med"/>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themeOverride>
</file>

<file path=ppt/theme/themeOverride13.xml><?xml version="1.0" encoding="utf-8"?>
<a:themeOverride xmlns:a="http://schemas.openxmlformats.org/drawingml/2006/main">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themeOverride>
</file>

<file path=ppt/theme/themeOverride14.xml><?xml version="1.0" encoding="utf-8"?>
<a:themeOverride xmlns:a="http://schemas.openxmlformats.org/drawingml/2006/main">
  <a:clrScheme name="">
    <a:dk1>
      <a:srgbClr val="003366"/>
    </a:dk1>
    <a:lt1>
      <a:srgbClr val="FFFF00"/>
    </a:lt1>
    <a:dk2>
      <a:srgbClr val="000099"/>
    </a:dk2>
    <a:lt2>
      <a:srgbClr val="CCFFFF"/>
    </a:lt2>
    <a:accent1>
      <a:srgbClr val="3366CC"/>
    </a:accent1>
    <a:accent2>
      <a:srgbClr val="00B000"/>
    </a:accent2>
    <a:accent3>
      <a:srgbClr val="AAAACA"/>
    </a:accent3>
    <a:accent4>
      <a:srgbClr val="DADA00"/>
    </a:accent4>
    <a:accent5>
      <a:srgbClr val="ADB8E2"/>
    </a:accent5>
    <a:accent6>
      <a:srgbClr val="009F00"/>
    </a:accent6>
    <a:hlink>
      <a:srgbClr val="66CCFF"/>
    </a:hlink>
    <a:folHlink>
      <a:srgbClr val="FFE701"/>
    </a:folHlink>
  </a:clrScheme>
</a:themeOverride>
</file>

<file path=ppt/theme/themeOverride1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0.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25951</TotalTime>
  <Words>3488</Words>
  <Application>Microsoft Office PowerPoint</Application>
  <PresentationFormat>On-screen Show (4:3)</PresentationFormat>
  <Paragraphs>1041</Paragraphs>
  <Slides>95</Slides>
  <Notes>62</Notes>
  <HiddenSlides>0</HiddenSlides>
  <MMClips>0</MMClips>
  <ScaleCrop>false</ScaleCrop>
  <HeadingPairs>
    <vt:vector size="8" baseType="variant">
      <vt:variant>
        <vt:lpstr>Fonts Used</vt:lpstr>
      </vt:variant>
      <vt:variant>
        <vt:i4>13</vt:i4>
      </vt:variant>
      <vt:variant>
        <vt:lpstr>Theme</vt:lpstr>
      </vt:variant>
      <vt:variant>
        <vt:i4>39</vt:i4>
      </vt:variant>
      <vt:variant>
        <vt:lpstr>Embedded OLE Servers</vt:lpstr>
      </vt:variant>
      <vt:variant>
        <vt:i4>1</vt:i4>
      </vt:variant>
      <vt:variant>
        <vt:lpstr>Slide Titles</vt:lpstr>
      </vt:variant>
      <vt:variant>
        <vt:i4>95</vt:i4>
      </vt:variant>
    </vt:vector>
  </HeadingPairs>
  <TitlesOfParts>
    <vt:vector size="148" baseType="lpstr">
      <vt:lpstr>Arial</vt:lpstr>
      <vt:lpstr>Aharoni</vt:lpstr>
      <vt:lpstr>Gulim</vt:lpstr>
      <vt:lpstr>Symbol</vt:lpstr>
      <vt:lpstr>Times</vt:lpstr>
      <vt:lpstr>Wingdings</vt:lpstr>
      <vt:lpstr>Calibri</vt:lpstr>
      <vt:lpstr>Arial Black</vt:lpstr>
      <vt:lpstr>Impact</vt:lpstr>
      <vt:lpstr>Arial Narrow</vt:lpstr>
      <vt:lpstr>DejaVu Sans</vt:lpstr>
      <vt:lpstr>MT Extra</vt:lpstr>
      <vt:lpstr>Times New Roman</vt:lpstr>
      <vt:lpstr>1_Custom Design</vt:lpstr>
      <vt:lpstr>Custom Design</vt:lpstr>
      <vt:lpstr>2_Custom Design</vt:lpstr>
      <vt:lpstr>3_Custom Design</vt:lpstr>
      <vt:lpstr>4_Custom Design</vt:lpstr>
      <vt:lpstr>2_Blank</vt:lpstr>
      <vt:lpstr>5_Custom Design</vt:lpstr>
      <vt:lpstr>6_Custom Design</vt:lpstr>
      <vt:lpstr>1_Blank</vt:lpstr>
      <vt:lpstr>24_Blank</vt:lpstr>
      <vt:lpstr>7_Custom Design</vt:lpstr>
      <vt:lpstr>8_Custom Design</vt:lpstr>
      <vt:lpstr>9_Custom Design</vt:lpstr>
      <vt:lpstr>10_Custom Design</vt:lpstr>
      <vt:lpstr>11_Custom Design</vt:lpstr>
      <vt:lpstr>23_Blank</vt:lpstr>
      <vt:lpstr>12_Custom Design</vt:lpstr>
      <vt:lpstr>2_Default Design</vt:lpstr>
      <vt:lpstr>5_Blank</vt:lpstr>
      <vt:lpstr>4_Default Design</vt:lpstr>
      <vt:lpstr>13_Custom Design</vt:lpstr>
      <vt:lpstr>14_Custom Design</vt:lpstr>
      <vt:lpstr>15_Custom Design</vt:lpstr>
      <vt:lpstr>16_Custom Design</vt:lpstr>
      <vt:lpstr>22_Blank</vt:lpstr>
      <vt:lpstr>mf_template</vt:lpstr>
      <vt:lpstr>17_Custom Design</vt:lpstr>
      <vt:lpstr>17_Blank</vt:lpstr>
      <vt:lpstr>27_Blank</vt:lpstr>
      <vt:lpstr>29_Blank</vt:lpstr>
      <vt:lpstr>2_Office Theme</vt:lpstr>
      <vt:lpstr>18_Custom Design</vt:lpstr>
      <vt:lpstr>26_Blank</vt:lpstr>
      <vt:lpstr>12_Blank</vt:lpstr>
      <vt:lpstr>15_Blank</vt:lpstr>
      <vt:lpstr>13_Blank</vt:lpstr>
      <vt:lpstr>11_Default Design</vt:lpstr>
      <vt:lpstr>3_Default Design</vt:lpstr>
      <vt:lpstr>12_Default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few atoms make a  BIG Difference</vt:lpstr>
      <vt:lpstr>PowerPoint Presentation</vt:lpstr>
      <vt:lpstr>Natural nano-valves** for atomic control of biological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we have to do is  Solve it / them! with boundary conditions defining Charge Carriers ions, holes, quasi-electrons Geometry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Calcium Channel of the Heart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Sodium Channel   Voltage controlled channel responsible for signaling in nerve and coordination of muscle contraction </vt:lpstr>
      <vt:lpstr>PowerPoint Presentation</vt:lpstr>
      <vt:lpstr>PowerPoint Presentation</vt:lpstr>
      <vt:lpstr>Nothing was Changed  from the   EEEA Ca channel except the amino acids</vt:lpstr>
      <vt:lpstr>Size Selectivity is in the Depletion Zone  </vt:lpstr>
      <vt:lpstr>How? Usually Complex Unsatisfying Answers*    How does a Channel Select Na+ vs. K+ ?    * Gillespie, D., Energetics of divalent selectivity in the ryanodine receptor.  Biophys J (2008). 94: p. 1169-1184 * Boda, et al, Analyzing free-energy by Widom's particle insertion method.  J Chem Phys (2011) 134: p. 055102-14   </vt:lpstr>
      <vt:lpstr>Simple Independent§ Control Variables* DEKA Na+ channel</vt:lpstr>
      <vt:lpstr>(1) Structure and      (2) Dehydration/Re-solvation emerge from calculations   Structure (diameter) controls Selectivity Solvation (dielectric) controls Contents   *Control variables emerge as outputs  Control variables are not inputs</vt:lpstr>
      <vt:lpstr>Structure (diameter) controls  Selectivity  Solvation (dielectric) controls  Contents      Control Variables emerge as outputs Control Variables are not inputs  Monte Carlo calculations of the DEKA Na channel</vt:lpstr>
      <vt:lpstr>Na+ vs K+ (size) Selectivity (ratio) Depends on Channel Size, not dehydration (not on Protein Dielectric Coefficient)*</vt:lpstr>
      <vt:lpstr>PowerPoint Presentation</vt:lpstr>
      <vt:lpstr>Biology  and  Semiconductors  share a very similar Reduced Model PNP  of various flavors</vt:lpstr>
      <vt:lpstr>PowerPoint Presentation</vt:lpstr>
      <vt:lpstr>PowerPoint Presentation</vt:lpstr>
      <vt:lpstr>  Boundary conditions:   STRUCTURES of Ion Channels  STRUCTURES of semiconductor devices and integrated circuits    </vt:lpstr>
      <vt:lpstr>Integrated Circuit  Technology as of ~2014 IBM Power8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Crowded Active Sites in 573 Enzymes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Valves Control Flow</vt:lpstr>
    </vt:vector>
  </TitlesOfParts>
  <Company>Rush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Eisenberg</dc:creator>
  <cp:lastModifiedBy>Bob Eisenberg</cp:lastModifiedBy>
  <cp:revision>3056</cp:revision>
  <cp:lastPrinted>2012-10-09T08:21:59Z</cp:lastPrinted>
  <dcterms:created xsi:type="dcterms:W3CDTF">2003-07-16T19:07:19Z</dcterms:created>
  <dcterms:modified xsi:type="dcterms:W3CDTF">2015-04-08T14:49:20Z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1GJ89aERxvIXBphruQfN_VcMPnhKKjNwxYd20ZqEZXoc</vt:lpwstr>
  </property>
  <property fmtid="{D5CDD505-2E9C-101B-9397-08002B2CF9AE}" pid="3" name="Google.Documents.RevisionId">
    <vt:lpwstr>05729598220771040050</vt:lpwstr>
  </property>
  <property fmtid="{D5CDD505-2E9C-101B-9397-08002B2CF9AE}" pid="4" name="Google.Documents.PreviousRevisionId">
    <vt:lpwstr>01100317205312024583</vt:lpwstr>
  </property>
  <property fmtid="{D5CDD505-2E9C-101B-9397-08002B2CF9AE}" pid="5" name="Google.Documents.PluginVersion">
    <vt:lpwstr>2.0.2026.3768</vt:lpwstr>
  </property>
  <property fmtid="{D5CDD505-2E9C-101B-9397-08002B2CF9AE}" pid="6" name="Google.Documents.MergeIncapabilityFlags">
    <vt:i4>0</vt:i4>
  </property>
  <property fmtid="{D5CDD505-2E9C-101B-9397-08002B2CF9AE}" pid="7" name="Google.Documents.Tracking">
    <vt:lpwstr>false</vt:lpwstr>
  </property>
</Properties>
</file>