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75A3-379F-46EF-892A-E891902C0F02}" type="datetimeFigureOut">
              <a:rPr lang="es-AR" smtClean="0"/>
              <a:t>23/01/2014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A82-E998-4E81-822C-181061B5700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11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75A3-379F-46EF-892A-E891902C0F02}" type="datetimeFigureOut">
              <a:rPr lang="es-AR" smtClean="0"/>
              <a:t>23/01/2014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A82-E998-4E81-822C-181061B5700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506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75A3-379F-46EF-892A-E891902C0F02}" type="datetimeFigureOut">
              <a:rPr lang="es-AR" smtClean="0"/>
              <a:t>23/01/2014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A82-E998-4E81-822C-181061B5700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704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75A3-379F-46EF-892A-E891902C0F02}" type="datetimeFigureOut">
              <a:rPr lang="es-AR" smtClean="0"/>
              <a:t>23/01/2014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A82-E998-4E81-822C-181061B5700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923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75A3-379F-46EF-892A-E891902C0F02}" type="datetimeFigureOut">
              <a:rPr lang="es-AR" smtClean="0"/>
              <a:t>23/01/2014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A82-E998-4E81-822C-181061B5700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453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75A3-379F-46EF-892A-E891902C0F02}" type="datetimeFigureOut">
              <a:rPr lang="es-AR" smtClean="0"/>
              <a:t>23/01/2014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A82-E998-4E81-822C-181061B5700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670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75A3-379F-46EF-892A-E891902C0F02}" type="datetimeFigureOut">
              <a:rPr lang="es-AR" smtClean="0"/>
              <a:t>23/01/2014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A82-E998-4E81-822C-181061B5700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822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75A3-379F-46EF-892A-E891902C0F02}" type="datetimeFigureOut">
              <a:rPr lang="es-AR" smtClean="0"/>
              <a:t>23/01/2014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A82-E998-4E81-822C-181061B5700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686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75A3-379F-46EF-892A-E891902C0F02}" type="datetimeFigureOut">
              <a:rPr lang="es-AR" smtClean="0"/>
              <a:t>23/01/2014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A82-E998-4E81-822C-181061B5700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067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75A3-379F-46EF-892A-E891902C0F02}" type="datetimeFigureOut">
              <a:rPr lang="es-AR" smtClean="0"/>
              <a:t>23/01/2014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A82-E998-4E81-822C-181061B5700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258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75A3-379F-46EF-892A-E891902C0F02}" type="datetimeFigureOut">
              <a:rPr lang="es-AR" smtClean="0"/>
              <a:t>23/01/2014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0AA82-E998-4E81-822C-181061B5700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871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A75A3-379F-46EF-892A-E891902C0F02}" type="datetimeFigureOut">
              <a:rPr lang="es-AR" smtClean="0"/>
              <a:t>23/01/2014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AA82-E998-4E81-822C-181061B5700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958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113008"/>
              </p:ext>
            </p:extLst>
          </p:nvPr>
        </p:nvGraphicFramePr>
        <p:xfrm>
          <a:off x="914400" y="609600"/>
          <a:ext cx="6934200" cy="531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" r:id="rId3" imgW="3876480" imgH="2973600" progId="Origin50.Graph">
                  <p:embed/>
                </p:oleObj>
              </mc:Choice>
              <mc:Fallback>
                <p:oleObj name="Graph" r:id="rId3" imgW="3876480" imgH="2973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09600"/>
                        <a:ext cx="6934200" cy="5318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8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748700"/>
              </p:ext>
            </p:extLst>
          </p:nvPr>
        </p:nvGraphicFramePr>
        <p:xfrm>
          <a:off x="914400" y="609599"/>
          <a:ext cx="7239000" cy="555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aph" r:id="rId3" imgW="3876480" imgH="2973600" progId="Origin50.Graph">
                  <p:embed/>
                </p:oleObj>
              </mc:Choice>
              <mc:Fallback>
                <p:oleObj name="Graph" r:id="rId3" imgW="3876480" imgH="2973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09599"/>
                        <a:ext cx="7239000" cy="5552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94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735782"/>
              </p:ext>
            </p:extLst>
          </p:nvPr>
        </p:nvGraphicFramePr>
        <p:xfrm>
          <a:off x="2633663" y="1941513"/>
          <a:ext cx="3876675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Graph" r:id="rId3" imgW="3876480" imgH="2973600" progId="Origin50.Graph">
                  <p:embed/>
                </p:oleObj>
              </mc:Choice>
              <mc:Fallback>
                <p:oleObj name="Graph" r:id="rId3" imgW="3876480" imgH="2973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3663" y="1941513"/>
                        <a:ext cx="3876675" cy="297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71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Origin Graph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aescobar4</dc:creator>
  <cp:lastModifiedBy>aescobar4</cp:lastModifiedBy>
  <cp:revision>1</cp:revision>
  <dcterms:created xsi:type="dcterms:W3CDTF">2014-01-23T19:37:03Z</dcterms:created>
  <dcterms:modified xsi:type="dcterms:W3CDTF">2014-01-23T19:41:40Z</dcterms:modified>
</cp:coreProperties>
</file>